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8" r:id="rId6"/>
    <p:sldId id="269" r:id="rId7"/>
    <p:sldId id="259" r:id="rId8"/>
    <p:sldId id="260" r:id="rId9"/>
    <p:sldId id="261" r:id="rId10"/>
    <p:sldId id="262" r:id="rId11"/>
    <p:sldId id="264" r:id="rId12"/>
    <p:sldId id="263" r:id="rId13"/>
  </p:sldIdLst>
  <p:sldSz cx="6858000" cy="9144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131D6063-B4FE-4183-BA15-8E089E32A32F}">
          <p14:sldIdLst>
            <p14:sldId id="256"/>
            <p14:sldId id="257"/>
            <p14:sldId id="258"/>
            <p14:sldId id="266"/>
            <p14:sldId id="268"/>
            <p14:sldId id="269"/>
            <p14:sldId id="259"/>
            <p14:sldId id="260"/>
            <p14:sldId id="261"/>
            <p14:sldId id="262"/>
            <p14:sldId id="264"/>
          </p14:sldIdLst>
        </p14:section>
        <p14:section name="Başlıksız Bölüm" id="{CFE4713F-98F5-4E85-AB3F-7F441B750274}">
          <p14:sldIdLst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0000"/>
    <a:srgbClr val="FF6600"/>
    <a:srgbClr val="0066CC"/>
    <a:srgbClr val="CC3399"/>
    <a:srgbClr val="9966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AA91-E216-4CA0-A1AB-E2C716538174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B859-4E75-42B5-AE6D-E7558A4D3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379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AA91-E216-4CA0-A1AB-E2C716538174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B859-4E75-42B5-AE6D-E7558A4D3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459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AA91-E216-4CA0-A1AB-E2C716538174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B859-4E75-42B5-AE6D-E7558A4D3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7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AA91-E216-4CA0-A1AB-E2C716538174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B859-4E75-42B5-AE6D-E7558A4D3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958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AA91-E216-4CA0-A1AB-E2C716538174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B859-4E75-42B5-AE6D-E7558A4D3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235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AA91-E216-4CA0-A1AB-E2C716538174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B859-4E75-42B5-AE6D-E7558A4D3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703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AA91-E216-4CA0-A1AB-E2C716538174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B859-4E75-42B5-AE6D-E7558A4D3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510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AA91-E216-4CA0-A1AB-E2C716538174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B859-4E75-42B5-AE6D-E7558A4D3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493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AA91-E216-4CA0-A1AB-E2C716538174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B859-4E75-42B5-AE6D-E7558A4D3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629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AA91-E216-4CA0-A1AB-E2C716538174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B859-4E75-42B5-AE6D-E7558A4D3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70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AA91-E216-4CA0-A1AB-E2C716538174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FB859-4E75-42B5-AE6D-E7558A4D3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635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CAA91-E216-4CA0-A1AB-E2C716538174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FB859-4E75-42B5-AE6D-E7558A4D3A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67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0628" y="3323865"/>
            <a:ext cx="6858762" cy="1960033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1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oper Black" pitchFamily="18" charset="0"/>
              </a:rPr>
              <a:t>PAYLASMADA</a:t>
            </a:r>
            <a:r>
              <a:rPr lang="tr-TR" sz="1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Berlin Sans FB Demi" pitchFamily="34" charset="0"/>
              </a:rPr>
              <a:t>NÖNCEDÜ</a:t>
            </a:r>
            <a:endParaRPr lang="tr-T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998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467544"/>
            <a:ext cx="4703812" cy="6722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4776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3" y="3888432"/>
            <a:ext cx="5292080" cy="529208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" y="0"/>
            <a:ext cx="6858000" cy="3707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1612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96" y="6611669"/>
            <a:ext cx="2537792" cy="253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964" y="-396552"/>
            <a:ext cx="6858000" cy="6034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5000" b="1" dirty="0" smtClean="0">
                <a:solidFill>
                  <a:srgbClr val="FF0000"/>
                </a:solidFill>
                <a:latin typeface="Mistral" pitchFamily="66" charset="0"/>
              </a:rPr>
              <a:t>ÇIKIŞ YAP!</a:t>
            </a:r>
            <a:endParaRPr lang="tr-TR" sz="25000" b="1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1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71400" y="-40837"/>
            <a:ext cx="7372200" cy="24776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5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oper Black" pitchFamily="18" charset="0"/>
              </a:rPr>
              <a:t>S</a:t>
            </a:r>
            <a:r>
              <a:rPr lang="tr-TR" sz="15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Cooper Black" pitchFamily="18" charset="0"/>
              </a:rPr>
              <a:t>ÜN!..</a:t>
            </a:r>
            <a:endParaRPr lang="tr-TR" sz="15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Cooper Black" pitchFamily="18" charset="0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A4A4A4"/>
              </a:clrFrom>
              <a:clrTo>
                <a:srgbClr val="A4A4A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7517" r="9972" b="9902"/>
          <a:stretch/>
        </p:blipFill>
        <p:spPr>
          <a:xfrm>
            <a:off x="332656" y="2262836"/>
            <a:ext cx="6216284" cy="6780563"/>
          </a:xfrm>
        </p:spPr>
      </p:pic>
    </p:spTree>
    <p:extLst>
      <p:ext uri="{BB962C8B-B14F-4D97-AF65-F5344CB8AC3E}">
        <p14:creationId xmlns:p14="http://schemas.microsoft.com/office/powerpoint/2010/main" val="355831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" t="11978" r="7575" b="11285"/>
          <a:stretch/>
        </p:blipFill>
        <p:spPr>
          <a:xfrm>
            <a:off x="1760604" y="4492686"/>
            <a:ext cx="5116748" cy="4630367"/>
          </a:xfrm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0"/>
          <a:stretch/>
        </p:blipFill>
        <p:spPr>
          <a:xfrm>
            <a:off x="-171400" y="-972616"/>
            <a:ext cx="6858000" cy="5915757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3212976" y="7116860"/>
            <a:ext cx="31244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abriola" pitchFamily="82" charset="0"/>
              </a:rPr>
              <a:t>GÜVENLİ  Mİ ?</a:t>
            </a:r>
            <a:endParaRPr lang="tr-TR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75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90396" cy="58292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Dikdörtgen 5"/>
          <p:cNvSpPr/>
          <p:nvPr/>
        </p:nvSpPr>
        <p:spPr>
          <a:xfrm>
            <a:off x="7055" y="6156176"/>
            <a:ext cx="6858001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6000" b="1" cap="all" spc="0" dirty="0" smtClean="0">
                <a:ln/>
                <a:solidFill>
                  <a:srgbClr val="0066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hiller" pitchFamily="82" charset="0"/>
              </a:rPr>
              <a:t>BASINI</a:t>
            </a:r>
            <a:r>
              <a:rPr lang="tr-TR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hiller" pitchFamily="82" charset="0"/>
              </a:rPr>
              <a:t> </a:t>
            </a:r>
            <a:r>
              <a:rPr lang="tr-TR" sz="6000" b="1" cap="all" spc="0" dirty="0" smtClean="0">
                <a:ln/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hiller" pitchFamily="82" charset="0"/>
              </a:rPr>
              <a:t>YUKARI</a:t>
            </a:r>
            <a:r>
              <a:rPr lang="tr-TR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hiller" pitchFamily="82" charset="0"/>
              </a:rPr>
              <a:t> </a:t>
            </a:r>
            <a:r>
              <a:rPr lang="tr-TR" sz="6000" b="1" cap="all" spc="0" dirty="0" smtClean="0">
                <a:ln/>
                <a:solidFill>
                  <a:srgbClr val="99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hiller" pitchFamily="82" charset="0"/>
              </a:rPr>
              <a:t>KALDIR</a:t>
            </a:r>
            <a:r>
              <a:rPr lang="tr-TR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hiller" pitchFamily="82" charset="0"/>
              </a:rPr>
              <a:t> </a:t>
            </a:r>
          </a:p>
          <a:p>
            <a:pPr algn="ctr"/>
            <a:r>
              <a:rPr lang="tr-TR" sz="6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hiller" pitchFamily="82" charset="0"/>
              </a:rPr>
              <a:t>VE</a:t>
            </a:r>
            <a:r>
              <a:rPr lang="tr-TR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hiller" pitchFamily="82" charset="0"/>
              </a:rPr>
              <a:t> </a:t>
            </a:r>
          </a:p>
          <a:p>
            <a:pPr algn="ctr"/>
            <a:r>
              <a:rPr lang="tr-TR" sz="60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hiller" pitchFamily="82" charset="0"/>
              </a:rPr>
              <a:t>HAYATIN</a:t>
            </a:r>
            <a:r>
              <a:rPr lang="tr-TR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hiller" pitchFamily="82" charset="0"/>
              </a:rPr>
              <a:t> </a:t>
            </a:r>
            <a:r>
              <a:rPr lang="tr-TR" sz="6000" b="1" cap="all" spc="0" dirty="0" smtClean="0">
                <a:ln/>
                <a:solidFill>
                  <a:srgbClr val="D6009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hiller" pitchFamily="82" charset="0"/>
              </a:rPr>
              <a:t>IÇINE</a:t>
            </a:r>
            <a:r>
              <a:rPr lang="tr-TR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hiller" pitchFamily="82" charset="0"/>
              </a:rPr>
              <a:t> </a:t>
            </a:r>
            <a:r>
              <a:rPr lang="tr-TR" sz="60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hiller" pitchFamily="82" charset="0"/>
              </a:rPr>
              <a:t>KATIL !</a:t>
            </a:r>
            <a:endParaRPr lang="tr-TR" sz="60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1043608"/>
            <a:ext cx="3882327" cy="690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0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8640" y="0"/>
            <a:ext cx="6480720" cy="90364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tr-TR" kern="0" dirty="0" smtClean="0">
              <a:solidFill>
                <a:srgbClr val="000000"/>
              </a:solidFill>
              <a:latin typeface="Gabriola" pitchFamily="82" charset="0"/>
              <a:ea typeface="DejaVu Sans" charset="0"/>
              <a:cs typeface="DejaVu Sans" charset="0"/>
            </a:endParaRP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tr-TR" sz="3500" b="1" kern="0" dirty="0" smtClean="0">
                <a:solidFill>
                  <a:srgbClr val="000000"/>
                </a:solidFill>
                <a:latin typeface="Gabriola" pitchFamily="82" charset="0"/>
                <a:ea typeface="DejaVu Sans" charset="0"/>
                <a:cs typeface="DejaVu Sans" charset="0"/>
              </a:rPr>
              <a:t>Küçük yaşlardan itibaren ekran bağımlılığı olan çocuklarda duyguları ifade etme, jest ve mimikler gelişmemekte, bu çocuklar donuk yüz ifadesine sahip olmaktadırlar.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tr-TR" sz="3500" b="1" kern="0" dirty="0" smtClean="0">
              <a:solidFill>
                <a:srgbClr val="000000"/>
              </a:solidFill>
              <a:latin typeface="Gabriola" pitchFamily="82" charset="0"/>
              <a:ea typeface="DejaVu Sans" charset="0"/>
              <a:cs typeface="DejaVu Sans" charset="0"/>
            </a:endParaRP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tr-TR" sz="3500" b="1" kern="0" dirty="0" smtClean="0">
                <a:solidFill>
                  <a:srgbClr val="000000"/>
                </a:solidFill>
                <a:latin typeface="Gabriola" pitchFamily="82" charset="0"/>
                <a:ea typeface="DejaVu Sans" charset="0"/>
                <a:cs typeface="DejaVu Sans" charset="0"/>
              </a:rPr>
              <a:t>İnternette </a:t>
            </a:r>
            <a:r>
              <a:rPr lang="tr-TR" sz="3500" b="1" kern="0" dirty="0">
                <a:solidFill>
                  <a:srgbClr val="000000"/>
                </a:solidFill>
                <a:latin typeface="Gabriola" pitchFamily="82" charset="0"/>
                <a:ea typeface="DejaVu Sans" charset="0"/>
                <a:cs typeface="DejaVu Sans" charset="0"/>
              </a:rPr>
              <a:t>fazla zaman geçiren gençler giderek yalnızlaşmakta ve yüz yüze ilişki kurmakta güçlük çekmektedirler.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tr-TR" sz="3500" b="1" kern="0" dirty="0">
              <a:solidFill>
                <a:srgbClr val="000000"/>
              </a:solidFill>
              <a:latin typeface="Gabriola" pitchFamily="82" charset="0"/>
              <a:ea typeface="DejaVu Sans" charset="0"/>
              <a:cs typeface="DejaVu Sans" charset="0"/>
            </a:endParaRP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tr-TR" sz="3500" b="1" kern="0" dirty="0">
                <a:solidFill>
                  <a:srgbClr val="000000"/>
                </a:solidFill>
                <a:latin typeface="Gabriola" pitchFamily="82" charset="0"/>
                <a:ea typeface="DejaVu Sans" charset="0"/>
                <a:cs typeface="DejaVu Sans" charset="0"/>
              </a:rPr>
              <a:t>İnternet kullanım süresi arttıkça saldırganlık, genel sağlık durumunda bozulma (göz yorgunluğu, sırt-boyun ağrıları, uykusuzluk, yorgunluk, hareketsiz kalma vb.) ve depresif belirtiler görülme oranı artmaktadır</a:t>
            </a:r>
            <a:r>
              <a:rPr lang="tr-TR" sz="3500" b="1" kern="0" dirty="0" smtClean="0">
                <a:solidFill>
                  <a:srgbClr val="000000"/>
                </a:solidFill>
                <a:latin typeface="Gabriola" pitchFamily="82" charset="0"/>
                <a:ea typeface="DejaVu Sans" charset="0"/>
                <a:cs typeface="DejaVu Sans" charset="0"/>
              </a:rPr>
              <a:t>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tr-TR" sz="3500" b="1" kern="0" dirty="0" smtClean="0">
              <a:solidFill>
                <a:srgbClr val="000000"/>
              </a:solidFill>
              <a:latin typeface="Gabriola" pitchFamily="82" charset="0"/>
              <a:ea typeface="DejaVu Sans" charset="0"/>
              <a:cs typeface="DejaVu Sans" charset="0"/>
            </a:endParaRP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tr-TR" sz="3500" b="1" kern="0" dirty="0" smtClean="0">
                <a:solidFill>
                  <a:srgbClr val="000000"/>
                </a:solidFill>
                <a:latin typeface="Gabriola" pitchFamily="82" charset="0"/>
                <a:ea typeface="DejaVu Sans" charset="0"/>
                <a:cs typeface="DejaVu Sans" charset="0"/>
              </a:rPr>
              <a:t>Uzmanlar internet kullanım süresinin günde </a:t>
            </a:r>
          </a:p>
          <a:p>
            <a:pPr marL="109728" indent="0">
              <a:buClr>
                <a:schemeClr val="accent3"/>
              </a:buClr>
              <a:buNone/>
              <a:defRPr/>
            </a:pPr>
            <a:r>
              <a:rPr lang="tr-TR" sz="3500" b="1" kern="0" dirty="0">
                <a:solidFill>
                  <a:srgbClr val="000000"/>
                </a:solidFill>
                <a:latin typeface="Gabriola" pitchFamily="82" charset="0"/>
                <a:ea typeface="DejaVu Sans" charset="0"/>
                <a:cs typeface="DejaVu Sans" charset="0"/>
              </a:rPr>
              <a:t> </a:t>
            </a:r>
            <a:r>
              <a:rPr lang="tr-TR" sz="3500" b="1" kern="0" dirty="0" smtClean="0">
                <a:solidFill>
                  <a:srgbClr val="000000"/>
                </a:solidFill>
                <a:latin typeface="Gabriola" pitchFamily="82" charset="0"/>
                <a:ea typeface="DejaVu Sans" charset="0"/>
                <a:cs typeface="DejaVu Sans" charset="0"/>
              </a:rPr>
              <a:t>  </a:t>
            </a:r>
            <a:r>
              <a:rPr lang="tr-TR" sz="4800" b="1" kern="0" dirty="0" smtClean="0">
                <a:solidFill>
                  <a:srgbClr val="000000"/>
                </a:solidFill>
                <a:latin typeface="Gabriola" pitchFamily="82" charset="0"/>
                <a:ea typeface="DejaVu Sans" charset="0"/>
                <a:cs typeface="DejaVu Sans" charset="0"/>
              </a:rPr>
              <a:t>2 saati </a:t>
            </a:r>
            <a:r>
              <a:rPr lang="tr-TR" sz="3500" b="1" kern="0" dirty="0" smtClean="0">
                <a:solidFill>
                  <a:srgbClr val="000000"/>
                </a:solidFill>
                <a:latin typeface="Gabriola" pitchFamily="82" charset="0"/>
                <a:ea typeface="DejaVu Sans" charset="0"/>
                <a:cs typeface="DejaVu Sans" charset="0"/>
              </a:rPr>
              <a:t>aşmaması gerektiğini belirtmektedirler.</a:t>
            </a:r>
            <a:endParaRPr lang="tr-TR" sz="3500" b="1" kern="0" dirty="0">
              <a:solidFill>
                <a:srgbClr val="000000"/>
              </a:solidFill>
              <a:latin typeface="Gabriola" pitchFamily="82" charset="0"/>
              <a:ea typeface="DejaVu Sans" charset="0"/>
              <a:cs typeface="DejaVu Sans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96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8" y="179512"/>
            <a:ext cx="6770903" cy="36004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3923928"/>
            <a:ext cx="4876800" cy="48768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429000" y="4107554"/>
            <a:ext cx="842090" cy="3967881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tr-TR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PAYLAŞ</a:t>
            </a:r>
            <a:endParaRPr lang="tr-TR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71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" y="49553"/>
            <a:ext cx="7605464" cy="6610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0000" dirty="0" smtClean="0">
                <a:solidFill>
                  <a:schemeClr val="accent6"/>
                </a:solidFill>
                <a:latin typeface="Broadway" pitchFamily="82" charset="0"/>
              </a:rPr>
              <a:t>BİLİNÇ</a:t>
            </a:r>
            <a:r>
              <a:rPr lang="tr-TR" sz="25000" dirty="0" smtClean="0">
                <a:latin typeface="Algerian" pitchFamily="82" charset="0"/>
              </a:rPr>
              <a:t>  </a:t>
            </a:r>
            <a:endParaRPr lang="tr-TR" sz="25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4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51521"/>
            <a:ext cx="7749480" cy="6034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0000" dirty="0" smtClean="0">
                <a:solidFill>
                  <a:schemeClr val="accent6"/>
                </a:solidFill>
                <a:latin typeface="Broadway" pitchFamily="82" charset="0"/>
              </a:rPr>
              <a:t>Lİ OL!</a:t>
            </a:r>
            <a:endParaRPr lang="tr-TR" sz="30000" dirty="0">
              <a:solidFill>
                <a:schemeClr val="accent6"/>
              </a:solidFill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9124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105</Words>
  <Application>Microsoft Office PowerPoint</Application>
  <PresentationFormat>Ekran Gösterisi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PAYLASMADANÖNCEDÜ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-=[By NeC]=-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PAYLAŞMADAN</dc:title>
  <dc:creator>REHBERLİK</dc:creator>
  <cp:lastModifiedBy>REHBERLİK</cp:lastModifiedBy>
  <cp:revision>24</cp:revision>
  <cp:lastPrinted>2015-12-30T11:04:08Z</cp:lastPrinted>
  <dcterms:created xsi:type="dcterms:W3CDTF">2015-12-17T11:51:01Z</dcterms:created>
  <dcterms:modified xsi:type="dcterms:W3CDTF">2015-12-30T13:46:30Z</dcterms:modified>
</cp:coreProperties>
</file>