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56" r:id="rId3"/>
    <p:sldId id="258" r:id="rId4"/>
    <p:sldId id="259" r:id="rId5"/>
    <p:sldId id="266" r:id="rId6"/>
    <p:sldId id="277" r:id="rId7"/>
    <p:sldId id="278" r:id="rId8"/>
    <p:sldId id="285" r:id="rId9"/>
    <p:sldId id="291" r:id="rId10"/>
    <p:sldId id="282" r:id="rId11"/>
    <p:sldId id="286" r:id="rId12"/>
    <p:sldId id="287" r:id="rId13"/>
    <p:sldId id="283" r:id="rId14"/>
    <p:sldId id="284" r:id="rId15"/>
    <p:sldId id="267" r:id="rId16"/>
    <p:sldId id="268" r:id="rId17"/>
    <p:sldId id="269" r:id="rId18"/>
    <p:sldId id="270" r:id="rId19"/>
    <p:sldId id="280" r:id="rId20"/>
    <p:sldId id="288" r:id="rId21"/>
    <p:sldId id="261" r:id="rId22"/>
    <p:sldId id="262" r:id="rId23"/>
    <p:sldId id="276" r:id="rId24"/>
    <p:sldId id="271" r:id="rId25"/>
    <p:sldId id="273" r:id="rId26"/>
    <p:sldId id="272" r:id="rId27"/>
    <p:sldId id="274" r:id="rId28"/>
    <p:sldId id="275" r:id="rId29"/>
    <p:sldId id="260" r:id="rId30"/>
    <p:sldId id="290"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527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7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CA2DDA-6EA3-41A8-8042-9A88C2B162F4}" type="doc">
      <dgm:prSet loTypeId="urn:microsoft.com/office/officeart/2005/8/layout/radial1" loCatId="relationship" qsTypeId="urn:microsoft.com/office/officeart/2005/8/quickstyle/3d1" qsCatId="3D" csTypeId="urn:microsoft.com/office/officeart/2005/8/colors/colorful1#1" csCatId="colorful" phldr="1"/>
      <dgm:spPr/>
    </dgm:pt>
    <dgm:pt modelId="{3B8974B4-83C5-4D69-843D-0C4A7E60B87A}">
      <dgm:prSet/>
      <dgm:spPr/>
      <dgm:t>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b="1" i="0" u="none" strike="noStrike" cap="none" normalizeH="0" baseline="0" dirty="0" smtClean="0">
              <a:ln/>
              <a:effectLst/>
              <a:latin typeface="Comic Sans MS" pitchFamily="66" charset="0"/>
            </a:rPr>
            <a:t>Psikolojik</a:t>
          </a:r>
        </a:p>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b="1" i="0" u="none" strike="noStrike" cap="none" normalizeH="0" baseline="0" dirty="0" smtClean="0">
              <a:ln/>
              <a:effectLst/>
              <a:latin typeface="Comic Sans MS" pitchFamily="66" charset="0"/>
            </a:rPr>
            <a:t> Danışma</a:t>
          </a:r>
        </a:p>
      </dgm:t>
    </dgm:pt>
    <dgm:pt modelId="{E9379D7B-85DA-4183-BE00-58F92C5AB623}" type="parTrans" cxnId="{F578C923-8226-4F35-9BCD-17BB4EF2D58E}">
      <dgm:prSet/>
      <dgm:spPr/>
      <dgm:t>
        <a:bodyPr/>
        <a:lstStyle/>
        <a:p>
          <a:endParaRPr lang="tr-TR"/>
        </a:p>
      </dgm:t>
    </dgm:pt>
    <dgm:pt modelId="{B6B91C74-07FF-4069-BE2C-6AD940A172FA}" type="sibTrans" cxnId="{F578C923-8226-4F35-9BCD-17BB4EF2D58E}">
      <dgm:prSet/>
      <dgm:spPr/>
      <dgm:t>
        <a:bodyPr/>
        <a:lstStyle/>
        <a:p>
          <a:endParaRPr lang="tr-TR"/>
        </a:p>
      </dgm:t>
    </dgm:pt>
    <dgm:pt modelId="{8D0491D1-E5D5-4811-994E-035D8E7BF6F2}">
      <dgm:prSet custT="1"/>
      <dgm:spPr/>
      <dgm:t>
        <a:bodyPr/>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smtClean="0">
              <a:ln/>
              <a:effectLst/>
              <a:latin typeface="Comic Sans MS" pitchFamily="66" charset="0"/>
            </a:rPr>
            <a:t>Yöneltme ve</a:t>
          </a:r>
        </a:p>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smtClean="0">
              <a:ln/>
              <a:effectLst/>
              <a:latin typeface="Comic Sans MS" pitchFamily="66" charset="0"/>
            </a:rPr>
            <a:t>yerleştirme</a:t>
          </a:r>
        </a:p>
      </dgm:t>
    </dgm:pt>
    <dgm:pt modelId="{1BCE0673-EB2C-4196-990F-7C372352D502}" type="parTrans" cxnId="{4EB9A5F5-26EE-4D66-9D20-336D867F1538}">
      <dgm:prSet/>
      <dgm:spPr/>
      <dgm:t>
        <a:bodyPr/>
        <a:lstStyle/>
        <a:p>
          <a:endParaRPr lang="tr-TR"/>
        </a:p>
      </dgm:t>
    </dgm:pt>
    <dgm:pt modelId="{524EB261-BA35-417E-B57B-D9D703E30AEB}" type="sibTrans" cxnId="{4EB9A5F5-26EE-4D66-9D20-336D867F1538}">
      <dgm:prSet/>
      <dgm:spPr/>
      <dgm:t>
        <a:bodyPr/>
        <a:lstStyle/>
        <a:p>
          <a:endParaRPr lang="tr-TR"/>
        </a:p>
      </dgm:t>
    </dgm:pt>
    <dgm:pt modelId="{15519D7F-7D5F-4354-AAC7-99C615D8303A}">
      <dgm:prSet custT="1"/>
      <dgm:spPr/>
      <dgm:t>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smtClean="0">
              <a:ln/>
              <a:effectLst/>
              <a:latin typeface="Comic Sans MS" pitchFamily="66" charset="0"/>
            </a:rPr>
            <a:t>Oryantasyon</a:t>
          </a:r>
        </a:p>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200" b="1" i="0" u="none" strike="noStrike" cap="none" normalizeH="0" baseline="0" dirty="0" smtClean="0">
            <a:ln/>
            <a:effectLst/>
            <a:latin typeface="Comic Sans MS" pitchFamily="66" charset="0"/>
          </a:endParaRPr>
        </a:p>
      </dgm:t>
    </dgm:pt>
    <dgm:pt modelId="{BF16A21A-AFB0-4AA7-B5F6-39E3786DB7AE}" type="parTrans" cxnId="{09A8C27D-82A6-4AAC-AE48-7B2430996654}">
      <dgm:prSet/>
      <dgm:spPr/>
      <dgm:t>
        <a:bodyPr/>
        <a:lstStyle/>
        <a:p>
          <a:endParaRPr lang="tr-TR"/>
        </a:p>
      </dgm:t>
    </dgm:pt>
    <dgm:pt modelId="{BE2F22F8-0A83-4AFF-B68A-36C6FAE12008}" type="sibTrans" cxnId="{09A8C27D-82A6-4AAC-AE48-7B2430996654}">
      <dgm:prSet/>
      <dgm:spPr/>
      <dgm:t>
        <a:bodyPr/>
        <a:lstStyle/>
        <a:p>
          <a:endParaRPr lang="tr-TR"/>
        </a:p>
      </dgm:t>
    </dgm:pt>
    <dgm:pt modelId="{11A2D186-B36B-412C-8846-366DAE56D902}">
      <dgm:prSet custT="1"/>
      <dgm:spPr/>
      <dgm:t>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smtClean="0">
              <a:ln/>
              <a:effectLst/>
              <a:latin typeface="Comic Sans MS" pitchFamily="66" charset="0"/>
            </a:rPr>
            <a:t>Bireyi </a:t>
          </a:r>
        </a:p>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smtClean="0">
              <a:ln/>
              <a:effectLst/>
              <a:latin typeface="Comic Sans MS" pitchFamily="66" charset="0"/>
            </a:rPr>
            <a:t>tanıma</a:t>
          </a:r>
        </a:p>
      </dgm:t>
    </dgm:pt>
    <dgm:pt modelId="{DEECDA34-D452-4B3A-BFA5-A8860E3D1351}" type="parTrans" cxnId="{1D26DB68-FA3D-49CE-9863-47A11287909F}">
      <dgm:prSet/>
      <dgm:spPr/>
      <dgm:t>
        <a:bodyPr/>
        <a:lstStyle/>
        <a:p>
          <a:endParaRPr lang="tr-TR"/>
        </a:p>
      </dgm:t>
    </dgm:pt>
    <dgm:pt modelId="{8FBECAA4-E402-4E03-B77C-C036DEF2ECD9}" type="sibTrans" cxnId="{1D26DB68-FA3D-49CE-9863-47A11287909F}">
      <dgm:prSet/>
      <dgm:spPr/>
      <dgm:t>
        <a:bodyPr/>
        <a:lstStyle/>
        <a:p>
          <a:endParaRPr lang="tr-TR"/>
        </a:p>
      </dgm:t>
    </dgm:pt>
    <dgm:pt modelId="{0B083AC5-DDAF-4C09-B73D-96AA2F71B3F4}">
      <dgm:prSet custT="1"/>
      <dgm:spPr/>
      <dgm:t>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smtClean="0">
              <a:ln/>
              <a:effectLst/>
              <a:latin typeface="Comic Sans MS" pitchFamily="66" charset="0"/>
            </a:rPr>
            <a:t>Müşavirlik</a:t>
          </a:r>
        </a:p>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400" b="1" i="0" u="none" strike="noStrike" cap="none" normalizeH="0" baseline="0" dirty="0" smtClean="0">
            <a:ln/>
            <a:effectLst/>
            <a:latin typeface="Comic Sans MS" pitchFamily="66" charset="0"/>
          </a:endParaRPr>
        </a:p>
      </dgm:t>
    </dgm:pt>
    <dgm:pt modelId="{A64C52B9-EF87-48C4-995E-DB24515AC2FB}" type="parTrans" cxnId="{8F2BFE16-FC65-4515-AAB7-18435403F2B6}">
      <dgm:prSet/>
      <dgm:spPr/>
      <dgm:t>
        <a:bodyPr/>
        <a:lstStyle/>
        <a:p>
          <a:endParaRPr lang="tr-TR"/>
        </a:p>
      </dgm:t>
    </dgm:pt>
    <dgm:pt modelId="{2793EAB0-1D21-4198-AA3D-DCEF28455345}" type="sibTrans" cxnId="{8F2BFE16-FC65-4515-AAB7-18435403F2B6}">
      <dgm:prSet/>
      <dgm:spPr/>
      <dgm:t>
        <a:bodyPr/>
        <a:lstStyle/>
        <a:p>
          <a:endParaRPr lang="tr-TR"/>
        </a:p>
      </dgm:t>
    </dgm:pt>
    <dgm:pt modelId="{6CD6611A-7665-4F76-81D5-3DE367AC5D04}">
      <dgm:prSet custT="1"/>
      <dgm:spPr/>
      <dgm:t>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smtClean="0">
              <a:ln/>
              <a:effectLst/>
              <a:latin typeface="Comic Sans MS" pitchFamily="66" charset="0"/>
            </a:rPr>
            <a:t>Bilgi toplama </a:t>
          </a:r>
        </a:p>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smtClean="0">
              <a:ln/>
              <a:effectLst/>
              <a:latin typeface="Comic Sans MS" pitchFamily="66" charset="0"/>
            </a:rPr>
            <a:t>ve yayma</a:t>
          </a:r>
        </a:p>
      </dgm:t>
    </dgm:pt>
    <dgm:pt modelId="{BD2F7C33-4C11-44A1-8055-0D1345D2FB32}" type="parTrans" cxnId="{DB681C1A-514F-471B-B713-D9D67738A26D}">
      <dgm:prSet/>
      <dgm:spPr/>
      <dgm:t>
        <a:bodyPr/>
        <a:lstStyle/>
        <a:p>
          <a:endParaRPr lang="tr-TR"/>
        </a:p>
      </dgm:t>
    </dgm:pt>
    <dgm:pt modelId="{FA75D675-5AA7-405B-A7D8-442755078E07}" type="sibTrans" cxnId="{DB681C1A-514F-471B-B713-D9D67738A26D}">
      <dgm:prSet/>
      <dgm:spPr/>
      <dgm:t>
        <a:bodyPr/>
        <a:lstStyle/>
        <a:p>
          <a:endParaRPr lang="tr-TR"/>
        </a:p>
      </dgm:t>
    </dgm:pt>
    <dgm:pt modelId="{19D5A055-A557-43B6-BCD9-FEDD5DE93719}">
      <dgm:prSet custT="1"/>
      <dgm:spPr/>
      <dgm:t>
        <a:bodyPr/>
        <a:lstStyle/>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smtClean="0">
              <a:ln/>
              <a:effectLst/>
              <a:latin typeface="Comic Sans MS" pitchFamily="66" charset="0"/>
            </a:rPr>
            <a:t>İzleme </a:t>
          </a:r>
        </a:p>
        <a:p>
          <a:pPr marL="342900" marR="0" lvl="0" indent="-34290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400" b="1" i="0" u="none" strike="noStrike" cap="none" normalizeH="0" baseline="0" dirty="0" smtClean="0">
              <a:ln/>
              <a:effectLst/>
              <a:latin typeface="Comic Sans MS" pitchFamily="66" charset="0"/>
            </a:rPr>
            <a:t>değerlendirme</a:t>
          </a:r>
        </a:p>
      </dgm:t>
    </dgm:pt>
    <dgm:pt modelId="{C3F81A2E-FFCC-4094-ABA7-224E0B8850BF}" type="parTrans" cxnId="{583EE013-7181-43B9-B066-E447283D3584}">
      <dgm:prSet/>
      <dgm:spPr/>
      <dgm:t>
        <a:bodyPr/>
        <a:lstStyle/>
        <a:p>
          <a:endParaRPr lang="tr-TR"/>
        </a:p>
      </dgm:t>
    </dgm:pt>
    <dgm:pt modelId="{3DB0CAB8-6D3A-4878-B1EB-C108D41404DF}" type="sibTrans" cxnId="{583EE013-7181-43B9-B066-E447283D3584}">
      <dgm:prSet/>
      <dgm:spPr/>
      <dgm:t>
        <a:bodyPr/>
        <a:lstStyle/>
        <a:p>
          <a:endParaRPr lang="tr-TR"/>
        </a:p>
      </dgm:t>
    </dgm:pt>
    <dgm:pt modelId="{BC0C2E59-FA5F-42A2-BAF2-E5FD8F1E10F1}" type="pres">
      <dgm:prSet presAssocID="{B6CA2DDA-6EA3-41A8-8042-9A88C2B162F4}" presName="cycle" presStyleCnt="0">
        <dgm:presLayoutVars>
          <dgm:chMax val="1"/>
          <dgm:dir/>
          <dgm:animLvl val="ctr"/>
          <dgm:resizeHandles val="exact"/>
        </dgm:presLayoutVars>
      </dgm:prSet>
      <dgm:spPr/>
    </dgm:pt>
    <dgm:pt modelId="{2BC4EC23-45F7-41BF-87C9-BD0BF0739570}" type="pres">
      <dgm:prSet presAssocID="{3B8974B4-83C5-4D69-843D-0C4A7E60B87A}" presName="centerShape" presStyleLbl="node0" presStyleIdx="0" presStyleCnt="1"/>
      <dgm:spPr/>
      <dgm:t>
        <a:bodyPr/>
        <a:lstStyle/>
        <a:p>
          <a:endParaRPr lang="tr-TR"/>
        </a:p>
      </dgm:t>
    </dgm:pt>
    <dgm:pt modelId="{D8AC1EBD-E8AC-4CD2-8AEB-9F34B8F69687}" type="pres">
      <dgm:prSet presAssocID="{1BCE0673-EB2C-4196-990F-7C372352D502}" presName="Name9" presStyleLbl="parChTrans1D2" presStyleIdx="0" presStyleCnt="6"/>
      <dgm:spPr/>
      <dgm:t>
        <a:bodyPr/>
        <a:lstStyle/>
        <a:p>
          <a:endParaRPr lang="tr-TR"/>
        </a:p>
      </dgm:t>
    </dgm:pt>
    <dgm:pt modelId="{E16B1230-8B21-4DF4-AFDD-C39BED7083F4}" type="pres">
      <dgm:prSet presAssocID="{1BCE0673-EB2C-4196-990F-7C372352D502}" presName="connTx" presStyleLbl="parChTrans1D2" presStyleIdx="0" presStyleCnt="6"/>
      <dgm:spPr/>
      <dgm:t>
        <a:bodyPr/>
        <a:lstStyle/>
        <a:p>
          <a:endParaRPr lang="tr-TR"/>
        </a:p>
      </dgm:t>
    </dgm:pt>
    <dgm:pt modelId="{48106C9A-D6E3-4FEC-AA26-297C59207095}" type="pres">
      <dgm:prSet presAssocID="{8D0491D1-E5D5-4811-994E-035D8E7BF6F2}" presName="node" presStyleLbl="node1" presStyleIdx="0" presStyleCnt="6" custScaleX="120275">
        <dgm:presLayoutVars>
          <dgm:bulletEnabled val="1"/>
        </dgm:presLayoutVars>
      </dgm:prSet>
      <dgm:spPr/>
      <dgm:t>
        <a:bodyPr/>
        <a:lstStyle/>
        <a:p>
          <a:endParaRPr lang="tr-TR"/>
        </a:p>
      </dgm:t>
    </dgm:pt>
    <dgm:pt modelId="{82545BDC-675B-4E01-8266-0A75F2B76507}" type="pres">
      <dgm:prSet presAssocID="{BF16A21A-AFB0-4AA7-B5F6-39E3786DB7AE}" presName="Name9" presStyleLbl="parChTrans1D2" presStyleIdx="1" presStyleCnt="6"/>
      <dgm:spPr/>
      <dgm:t>
        <a:bodyPr/>
        <a:lstStyle/>
        <a:p>
          <a:endParaRPr lang="tr-TR"/>
        </a:p>
      </dgm:t>
    </dgm:pt>
    <dgm:pt modelId="{2ABF4059-266B-4AC9-8DED-A3F0E0AEF0A8}" type="pres">
      <dgm:prSet presAssocID="{BF16A21A-AFB0-4AA7-B5F6-39E3786DB7AE}" presName="connTx" presStyleLbl="parChTrans1D2" presStyleIdx="1" presStyleCnt="6"/>
      <dgm:spPr/>
      <dgm:t>
        <a:bodyPr/>
        <a:lstStyle/>
        <a:p>
          <a:endParaRPr lang="tr-TR"/>
        </a:p>
      </dgm:t>
    </dgm:pt>
    <dgm:pt modelId="{EA0D160A-B295-475E-BAEB-753855E0CAF0}" type="pres">
      <dgm:prSet presAssocID="{15519D7F-7D5F-4354-AAC7-99C615D8303A}" presName="node" presStyleLbl="node1" presStyleIdx="1" presStyleCnt="6" custScaleX="131515">
        <dgm:presLayoutVars>
          <dgm:bulletEnabled val="1"/>
        </dgm:presLayoutVars>
      </dgm:prSet>
      <dgm:spPr/>
      <dgm:t>
        <a:bodyPr/>
        <a:lstStyle/>
        <a:p>
          <a:endParaRPr lang="tr-TR"/>
        </a:p>
      </dgm:t>
    </dgm:pt>
    <dgm:pt modelId="{C913195F-6194-41D9-B79E-8B7AEEC28668}" type="pres">
      <dgm:prSet presAssocID="{DEECDA34-D452-4B3A-BFA5-A8860E3D1351}" presName="Name9" presStyleLbl="parChTrans1D2" presStyleIdx="2" presStyleCnt="6"/>
      <dgm:spPr/>
      <dgm:t>
        <a:bodyPr/>
        <a:lstStyle/>
        <a:p>
          <a:endParaRPr lang="tr-TR"/>
        </a:p>
      </dgm:t>
    </dgm:pt>
    <dgm:pt modelId="{57E1F3C0-47AC-41F6-8C0D-F78D8808AD65}" type="pres">
      <dgm:prSet presAssocID="{DEECDA34-D452-4B3A-BFA5-A8860E3D1351}" presName="connTx" presStyleLbl="parChTrans1D2" presStyleIdx="2" presStyleCnt="6"/>
      <dgm:spPr/>
      <dgm:t>
        <a:bodyPr/>
        <a:lstStyle/>
        <a:p>
          <a:endParaRPr lang="tr-TR"/>
        </a:p>
      </dgm:t>
    </dgm:pt>
    <dgm:pt modelId="{49040515-C015-4CB8-B87A-0C5CC172811E}" type="pres">
      <dgm:prSet presAssocID="{11A2D186-B36B-412C-8846-366DAE56D902}" presName="node" presStyleLbl="node1" presStyleIdx="2" presStyleCnt="6" custScaleX="123913">
        <dgm:presLayoutVars>
          <dgm:bulletEnabled val="1"/>
        </dgm:presLayoutVars>
      </dgm:prSet>
      <dgm:spPr/>
      <dgm:t>
        <a:bodyPr/>
        <a:lstStyle/>
        <a:p>
          <a:endParaRPr lang="tr-TR"/>
        </a:p>
      </dgm:t>
    </dgm:pt>
    <dgm:pt modelId="{44D24B48-94F5-4C79-A74C-D7F75546B3D4}" type="pres">
      <dgm:prSet presAssocID="{A64C52B9-EF87-48C4-995E-DB24515AC2FB}" presName="Name9" presStyleLbl="parChTrans1D2" presStyleIdx="3" presStyleCnt="6"/>
      <dgm:spPr/>
      <dgm:t>
        <a:bodyPr/>
        <a:lstStyle/>
        <a:p>
          <a:endParaRPr lang="tr-TR"/>
        </a:p>
      </dgm:t>
    </dgm:pt>
    <dgm:pt modelId="{F958BA35-B94B-41ED-8BDE-774846171E1F}" type="pres">
      <dgm:prSet presAssocID="{A64C52B9-EF87-48C4-995E-DB24515AC2FB}" presName="connTx" presStyleLbl="parChTrans1D2" presStyleIdx="3" presStyleCnt="6"/>
      <dgm:spPr/>
      <dgm:t>
        <a:bodyPr/>
        <a:lstStyle/>
        <a:p>
          <a:endParaRPr lang="tr-TR"/>
        </a:p>
      </dgm:t>
    </dgm:pt>
    <dgm:pt modelId="{A1253742-3C60-4A77-936B-32E774616C8E}" type="pres">
      <dgm:prSet presAssocID="{0B083AC5-DDAF-4C09-B73D-96AA2F71B3F4}" presName="node" presStyleLbl="node1" presStyleIdx="3" presStyleCnt="6" custScaleX="123607">
        <dgm:presLayoutVars>
          <dgm:bulletEnabled val="1"/>
        </dgm:presLayoutVars>
      </dgm:prSet>
      <dgm:spPr/>
      <dgm:t>
        <a:bodyPr/>
        <a:lstStyle/>
        <a:p>
          <a:endParaRPr lang="tr-TR"/>
        </a:p>
      </dgm:t>
    </dgm:pt>
    <dgm:pt modelId="{ECDE9942-B391-40E0-BDF8-1D44F14F24E1}" type="pres">
      <dgm:prSet presAssocID="{BD2F7C33-4C11-44A1-8055-0D1345D2FB32}" presName="Name9" presStyleLbl="parChTrans1D2" presStyleIdx="4" presStyleCnt="6"/>
      <dgm:spPr/>
      <dgm:t>
        <a:bodyPr/>
        <a:lstStyle/>
        <a:p>
          <a:endParaRPr lang="tr-TR"/>
        </a:p>
      </dgm:t>
    </dgm:pt>
    <dgm:pt modelId="{5ED61403-4F47-4DF0-B772-8EF61AE6EC64}" type="pres">
      <dgm:prSet presAssocID="{BD2F7C33-4C11-44A1-8055-0D1345D2FB32}" presName="connTx" presStyleLbl="parChTrans1D2" presStyleIdx="4" presStyleCnt="6"/>
      <dgm:spPr/>
      <dgm:t>
        <a:bodyPr/>
        <a:lstStyle/>
        <a:p>
          <a:endParaRPr lang="tr-TR"/>
        </a:p>
      </dgm:t>
    </dgm:pt>
    <dgm:pt modelId="{5BB5935A-380E-4C94-B0E6-AC09332F8F4E}" type="pres">
      <dgm:prSet presAssocID="{6CD6611A-7665-4F76-81D5-3DE367AC5D04}" presName="node" presStyleLbl="node1" presStyleIdx="4" presStyleCnt="6" custScaleX="130409">
        <dgm:presLayoutVars>
          <dgm:bulletEnabled val="1"/>
        </dgm:presLayoutVars>
      </dgm:prSet>
      <dgm:spPr/>
      <dgm:t>
        <a:bodyPr/>
        <a:lstStyle/>
        <a:p>
          <a:endParaRPr lang="tr-TR"/>
        </a:p>
      </dgm:t>
    </dgm:pt>
    <dgm:pt modelId="{8E6F709B-E3C1-402F-B0A9-02E1FB95593E}" type="pres">
      <dgm:prSet presAssocID="{C3F81A2E-FFCC-4094-ABA7-224E0B8850BF}" presName="Name9" presStyleLbl="parChTrans1D2" presStyleIdx="5" presStyleCnt="6"/>
      <dgm:spPr/>
      <dgm:t>
        <a:bodyPr/>
        <a:lstStyle/>
        <a:p>
          <a:endParaRPr lang="tr-TR"/>
        </a:p>
      </dgm:t>
    </dgm:pt>
    <dgm:pt modelId="{DDE66173-9BEF-4BEC-8B99-9C97D4F06206}" type="pres">
      <dgm:prSet presAssocID="{C3F81A2E-FFCC-4094-ABA7-224E0B8850BF}" presName="connTx" presStyleLbl="parChTrans1D2" presStyleIdx="5" presStyleCnt="6"/>
      <dgm:spPr/>
      <dgm:t>
        <a:bodyPr/>
        <a:lstStyle/>
        <a:p>
          <a:endParaRPr lang="tr-TR"/>
        </a:p>
      </dgm:t>
    </dgm:pt>
    <dgm:pt modelId="{F257EADC-8564-49F2-AA89-DCBEA41E0035}" type="pres">
      <dgm:prSet presAssocID="{19D5A055-A557-43B6-BCD9-FEDD5DE93719}" presName="node" presStyleLbl="node1" presStyleIdx="5" presStyleCnt="6" custScaleX="126303" custScaleY="97654">
        <dgm:presLayoutVars>
          <dgm:bulletEnabled val="1"/>
        </dgm:presLayoutVars>
      </dgm:prSet>
      <dgm:spPr/>
      <dgm:t>
        <a:bodyPr/>
        <a:lstStyle/>
        <a:p>
          <a:endParaRPr lang="tr-TR"/>
        </a:p>
      </dgm:t>
    </dgm:pt>
  </dgm:ptLst>
  <dgm:cxnLst>
    <dgm:cxn modelId="{3A3FF73E-A16E-4C99-91F8-5B1197DE28AC}" type="presOf" srcId="{BF16A21A-AFB0-4AA7-B5F6-39E3786DB7AE}" destId="{82545BDC-675B-4E01-8266-0A75F2B76507}" srcOrd="0" destOrd="0" presId="urn:microsoft.com/office/officeart/2005/8/layout/radial1"/>
    <dgm:cxn modelId="{F578C923-8226-4F35-9BCD-17BB4EF2D58E}" srcId="{B6CA2DDA-6EA3-41A8-8042-9A88C2B162F4}" destId="{3B8974B4-83C5-4D69-843D-0C4A7E60B87A}" srcOrd="0" destOrd="0" parTransId="{E9379D7B-85DA-4183-BE00-58F92C5AB623}" sibTransId="{B6B91C74-07FF-4069-BE2C-6AD940A172FA}"/>
    <dgm:cxn modelId="{8F2BFE16-FC65-4515-AAB7-18435403F2B6}" srcId="{3B8974B4-83C5-4D69-843D-0C4A7E60B87A}" destId="{0B083AC5-DDAF-4C09-B73D-96AA2F71B3F4}" srcOrd="3" destOrd="0" parTransId="{A64C52B9-EF87-48C4-995E-DB24515AC2FB}" sibTransId="{2793EAB0-1D21-4198-AA3D-DCEF28455345}"/>
    <dgm:cxn modelId="{A659CB75-8CAC-499A-BE52-9C5F3D0AD98A}" type="presOf" srcId="{8D0491D1-E5D5-4811-994E-035D8E7BF6F2}" destId="{48106C9A-D6E3-4FEC-AA26-297C59207095}" srcOrd="0" destOrd="0" presId="urn:microsoft.com/office/officeart/2005/8/layout/radial1"/>
    <dgm:cxn modelId="{5E934D84-A41F-46D4-B6D8-8877C69A2F68}" type="presOf" srcId="{3B8974B4-83C5-4D69-843D-0C4A7E60B87A}" destId="{2BC4EC23-45F7-41BF-87C9-BD0BF0739570}" srcOrd="0" destOrd="0" presId="urn:microsoft.com/office/officeart/2005/8/layout/radial1"/>
    <dgm:cxn modelId="{22336A99-83B2-4F72-9171-BA2C1F9FE15F}" type="presOf" srcId="{1BCE0673-EB2C-4196-990F-7C372352D502}" destId="{D8AC1EBD-E8AC-4CD2-8AEB-9F34B8F69687}" srcOrd="0" destOrd="0" presId="urn:microsoft.com/office/officeart/2005/8/layout/radial1"/>
    <dgm:cxn modelId="{E0D96D52-2013-4A3B-A7A4-0003C7FB0453}" type="presOf" srcId="{6CD6611A-7665-4F76-81D5-3DE367AC5D04}" destId="{5BB5935A-380E-4C94-B0E6-AC09332F8F4E}" srcOrd="0" destOrd="0" presId="urn:microsoft.com/office/officeart/2005/8/layout/radial1"/>
    <dgm:cxn modelId="{F86A392D-8B56-45B1-82B8-96CA57CAE5D1}" type="presOf" srcId="{19D5A055-A557-43B6-BCD9-FEDD5DE93719}" destId="{F257EADC-8564-49F2-AA89-DCBEA41E0035}" srcOrd="0" destOrd="0" presId="urn:microsoft.com/office/officeart/2005/8/layout/radial1"/>
    <dgm:cxn modelId="{40ADE472-2E8C-42E5-B3D3-A67F5A824783}" type="presOf" srcId="{C3F81A2E-FFCC-4094-ABA7-224E0B8850BF}" destId="{8E6F709B-E3C1-402F-B0A9-02E1FB95593E}" srcOrd="0" destOrd="0" presId="urn:microsoft.com/office/officeart/2005/8/layout/radial1"/>
    <dgm:cxn modelId="{3B333C0C-E03B-487B-A4A9-E8838F8A5C2A}" type="presOf" srcId="{11A2D186-B36B-412C-8846-366DAE56D902}" destId="{49040515-C015-4CB8-B87A-0C5CC172811E}" srcOrd="0" destOrd="0" presId="urn:microsoft.com/office/officeart/2005/8/layout/radial1"/>
    <dgm:cxn modelId="{F74C824E-5889-4106-80CA-2A9C12FED6EA}" type="presOf" srcId="{DEECDA34-D452-4B3A-BFA5-A8860E3D1351}" destId="{C913195F-6194-41D9-B79E-8B7AEEC28668}" srcOrd="0" destOrd="0" presId="urn:microsoft.com/office/officeart/2005/8/layout/radial1"/>
    <dgm:cxn modelId="{18B86731-8BE7-4017-9D32-8412E565D1DC}" type="presOf" srcId="{BD2F7C33-4C11-44A1-8055-0D1345D2FB32}" destId="{ECDE9942-B391-40E0-BDF8-1D44F14F24E1}" srcOrd="0" destOrd="0" presId="urn:microsoft.com/office/officeart/2005/8/layout/radial1"/>
    <dgm:cxn modelId="{25E9BADD-286B-41AC-B35F-226AB7EFD324}" type="presOf" srcId="{0B083AC5-DDAF-4C09-B73D-96AA2F71B3F4}" destId="{A1253742-3C60-4A77-936B-32E774616C8E}" srcOrd="0" destOrd="0" presId="urn:microsoft.com/office/officeart/2005/8/layout/radial1"/>
    <dgm:cxn modelId="{3A94C337-3CC2-4936-B13B-C28D7F5AF9F4}" type="presOf" srcId="{B6CA2DDA-6EA3-41A8-8042-9A88C2B162F4}" destId="{BC0C2E59-FA5F-42A2-BAF2-E5FD8F1E10F1}" srcOrd="0" destOrd="0" presId="urn:microsoft.com/office/officeart/2005/8/layout/radial1"/>
    <dgm:cxn modelId="{CF597B46-26C7-4840-B7A1-C469B0A4AB66}" type="presOf" srcId="{DEECDA34-D452-4B3A-BFA5-A8860E3D1351}" destId="{57E1F3C0-47AC-41F6-8C0D-F78D8808AD65}" srcOrd="1" destOrd="0" presId="urn:microsoft.com/office/officeart/2005/8/layout/radial1"/>
    <dgm:cxn modelId="{DB681C1A-514F-471B-B713-D9D67738A26D}" srcId="{3B8974B4-83C5-4D69-843D-0C4A7E60B87A}" destId="{6CD6611A-7665-4F76-81D5-3DE367AC5D04}" srcOrd="4" destOrd="0" parTransId="{BD2F7C33-4C11-44A1-8055-0D1345D2FB32}" sibTransId="{FA75D675-5AA7-405B-A7D8-442755078E07}"/>
    <dgm:cxn modelId="{09A8C27D-82A6-4AAC-AE48-7B2430996654}" srcId="{3B8974B4-83C5-4D69-843D-0C4A7E60B87A}" destId="{15519D7F-7D5F-4354-AAC7-99C615D8303A}" srcOrd="1" destOrd="0" parTransId="{BF16A21A-AFB0-4AA7-B5F6-39E3786DB7AE}" sibTransId="{BE2F22F8-0A83-4AFF-B68A-36C6FAE12008}"/>
    <dgm:cxn modelId="{7000345C-D6BF-40CB-AD66-C192935D88A8}" type="presOf" srcId="{A64C52B9-EF87-48C4-995E-DB24515AC2FB}" destId="{F958BA35-B94B-41ED-8BDE-774846171E1F}" srcOrd="1" destOrd="0" presId="urn:microsoft.com/office/officeart/2005/8/layout/radial1"/>
    <dgm:cxn modelId="{583EE013-7181-43B9-B066-E447283D3584}" srcId="{3B8974B4-83C5-4D69-843D-0C4A7E60B87A}" destId="{19D5A055-A557-43B6-BCD9-FEDD5DE93719}" srcOrd="5" destOrd="0" parTransId="{C3F81A2E-FFCC-4094-ABA7-224E0B8850BF}" sibTransId="{3DB0CAB8-6D3A-4878-B1EB-C108D41404DF}"/>
    <dgm:cxn modelId="{DF060292-E136-4E25-9055-D1EBEA09431A}" type="presOf" srcId="{BD2F7C33-4C11-44A1-8055-0D1345D2FB32}" destId="{5ED61403-4F47-4DF0-B772-8EF61AE6EC64}" srcOrd="1" destOrd="0" presId="urn:microsoft.com/office/officeart/2005/8/layout/radial1"/>
    <dgm:cxn modelId="{ACDA4035-2379-42FE-9CBD-EDCB4CB70203}" type="presOf" srcId="{15519D7F-7D5F-4354-AAC7-99C615D8303A}" destId="{EA0D160A-B295-475E-BAEB-753855E0CAF0}" srcOrd="0" destOrd="0" presId="urn:microsoft.com/office/officeart/2005/8/layout/radial1"/>
    <dgm:cxn modelId="{982336CA-249F-4EAC-A71B-6DB9F9288893}" type="presOf" srcId="{C3F81A2E-FFCC-4094-ABA7-224E0B8850BF}" destId="{DDE66173-9BEF-4BEC-8B99-9C97D4F06206}" srcOrd="1" destOrd="0" presId="urn:microsoft.com/office/officeart/2005/8/layout/radial1"/>
    <dgm:cxn modelId="{5E62FDDE-0453-4B18-8761-857F92B412EB}" type="presOf" srcId="{BF16A21A-AFB0-4AA7-B5F6-39E3786DB7AE}" destId="{2ABF4059-266B-4AC9-8DED-A3F0E0AEF0A8}" srcOrd="1" destOrd="0" presId="urn:microsoft.com/office/officeart/2005/8/layout/radial1"/>
    <dgm:cxn modelId="{4EB9A5F5-26EE-4D66-9D20-336D867F1538}" srcId="{3B8974B4-83C5-4D69-843D-0C4A7E60B87A}" destId="{8D0491D1-E5D5-4811-994E-035D8E7BF6F2}" srcOrd="0" destOrd="0" parTransId="{1BCE0673-EB2C-4196-990F-7C372352D502}" sibTransId="{524EB261-BA35-417E-B57B-D9D703E30AEB}"/>
    <dgm:cxn modelId="{6FD400B8-4360-4CC1-9C58-F8B7479CB53A}" type="presOf" srcId="{1BCE0673-EB2C-4196-990F-7C372352D502}" destId="{E16B1230-8B21-4DF4-AFDD-C39BED7083F4}" srcOrd="1" destOrd="0" presId="urn:microsoft.com/office/officeart/2005/8/layout/radial1"/>
    <dgm:cxn modelId="{ACE9E84E-E285-4833-962A-A54534677387}" type="presOf" srcId="{A64C52B9-EF87-48C4-995E-DB24515AC2FB}" destId="{44D24B48-94F5-4C79-A74C-D7F75546B3D4}" srcOrd="0" destOrd="0" presId="urn:microsoft.com/office/officeart/2005/8/layout/radial1"/>
    <dgm:cxn modelId="{1D26DB68-FA3D-49CE-9863-47A11287909F}" srcId="{3B8974B4-83C5-4D69-843D-0C4A7E60B87A}" destId="{11A2D186-B36B-412C-8846-366DAE56D902}" srcOrd="2" destOrd="0" parTransId="{DEECDA34-D452-4B3A-BFA5-A8860E3D1351}" sibTransId="{8FBECAA4-E402-4E03-B77C-C036DEF2ECD9}"/>
    <dgm:cxn modelId="{497036C4-0EAA-41CE-BD7B-1981A1DE6F3F}" type="presParOf" srcId="{BC0C2E59-FA5F-42A2-BAF2-E5FD8F1E10F1}" destId="{2BC4EC23-45F7-41BF-87C9-BD0BF0739570}" srcOrd="0" destOrd="0" presId="urn:microsoft.com/office/officeart/2005/8/layout/radial1"/>
    <dgm:cxn modelId="{65D4C08C-1C77-48A4-A0AC-7734F6291366}" type="presParOf" srcId="{BC0C2E59-FA5F-42A2-BAF2-E5FD8F1E10F1}" destId="{D8AC1EBD-E8AC-4CD2-8AEB-9F34B8F69687}" srcOrd="1" destOrd="0" presId="urn:microsoft.com/office/officeart/2005/8/layout/radial1"/>
    <dgm:cxn modelId="{4679323F-5FF7-4731-AB23-2599B6A8C83F}" type="presParOf" srcId="{D8AC1EBD-E8AC-4CD2-8AEB-9F34B8F69687}" destId="{E16B1230-8B21-4DF4-AFDD-C39BED7083F4}" srcOrd="0" destOrd="0" presId="urn:microsoft.com/office/officeart/2005/8/layout/radial1"/>
    <dgm:cxn modelId="{46348C1C-989A-44D8-8AEB-EDEEFAAF42F6}" type="presParOf" srcId="{BC0C2E59-FA5F-42A2-BAF2-E5FD8F1E10F1}" destId="{48106C9A-D6E3-4FEC-AA26-297C59207095}" srcOrd="2" destOrd="0" presId="urn:microsoft.com/office/officeart/2005/8/layout/radial1"/>
    <dgm:cxn modelId="{CBC27A2E-22DD-43CC-8DF3-2EDD05B52270}" type="presParOf" srcId="{BC0C2E59-FA5F-42A2-BAF2-E5FD8F1E10F1}" destId="{82545BDC-675B-4E01-8266-0A75F2B76507}" srcOrd="3" destOrd="0" presId="urn:microsoft.com/office/officeart/2005/8/layout/radial1"/>
    <dgm:cxn modelId="{661B6D3B-AAAB-4B05-9B5B-202C745C5917}" type="presParOf" srcId="{82545BDC-675B-4E01-8266-0A75F2B76507}" destId="{2ABF4059-266B-4AC9-8DED-A3F0E0AEF0A8}" srcOrd="0" destOrd="0" presId="urn:microsoft.com/office/officeart/2005/8/layout/radial1"/>
    <dgm:cxn modelId="{D5CFF13C-6ABF-4062-B952-33F32FA0BF98}" type="presParOf" srcId="{BC0C2E59-FA5F-42A2-BAF2-E5FD8F1E10F1}" destId="{EA0D160A-B295-475E-BAEB-753855E0CAF0}" srcOrd="4" destOrd="0" presId="urn:microsoft.com/office/officeart/2005/8/layout/radial1"/>
    <dgm:cxn modelId="{D32138DF-04AC-4720-987F-15B24DDDBE1E}" type="presParOf" srcId="{BC0C2E59-FA5F-42A2-BAF2-E5FD8F1E10F1}" destId="{C913195F-6194-41D9-B79E-8B7AEEC28668}" srcOrd="5" destOrd="0" presId="urn:microsoft.com/office/officeart/2005/8/layout/radial1"/>
    <dgm:cxn modelId="{BF2F267A-A8A5-45CB-AA8F-EFA72F935F71}" type="presParOf" srcId="{C913195F-6194-41D9-B79E-8B7AEEC28668}" destId="{57E1F3C0-47AC-41F6-8C0D-F78D8808AD65}" srcOrd="0" destOrd="0" presId="urn:microsoft.com/office/officeart/2005/8/layout/radial1"/>
    <dgm:cxn modelId="{6BBF5837-CCF3-45AF-A621-192BD5ED4806}" type="presParOf" srcId="{BC0C2E59-FA5F-42A2-BAF2-E5FD8F1E10F1}" destId="{49040515-C015-4CB8-B87A-0C5CC172811E}" srcOrd="6" destOrd="0" presId="urn:microsoft.com/office/officeart/2005/8/layout/radial1"/>
    <dgm:cxn modelId="{6C916478-E4B7-4473-9AD7-09D5E95C5999}" type="presParOf" srcId="{BC0C2E59-FA5F-42A2-BAF2-E5FD8F1E10F1}" destId="{44D24B48-94F5-4C79-A74C-D7F75546B3D4}" srcOrd="7" destOrd="0" presId="urn:microsoft.com/office/officeart/2005/8/layout/radial1"/>
    <dgm:cxn modelId="{43A1E05F-631C-4B2E-8389-99A929CFAA1E}" type="presParOf" srcId="{44D24B48-94F5-4C79-A74C-D7F75546B3D4}" destId="{F958BA35-B94B-41ED-8BDE-774846171E1F}" srcOrd="0" destOrd="0" presId="urn:microsoft.com/office/officeart/2005/8/layout/radial1"/>
    <dgm:cxn modelId="{D2385560-D038-4E07-BDA7-10BAB92E49DF}" type="presParOf" srcId="{BC0C2E59-FA5F-42A2-BAF2-E5FD8F1E10F1}" destId="{A1253742-3C60-4A77-936B-32E774616C8E}" srcOrd="8" destOrd="0" presId="urn:microsoft.com/office/officeart/2005/8/layout/radial1"/>
    <dgm:cxn modelId="{1DBCE289-963F-4A61-B501-F3FD74A33375}" type="presParOf" srcId="{BC0C2E59-FA5F-42A2-BAF2-E5FD8F1E10F1}" destId="{ECDE9942-B391-40E0-BDF8-1D44F14F24E1}" srcOrd="9" destOrd="0" presId="urn:microsoft.com/office/officeart/2005/8/layout/radial1"/>
    <dgm:cxn modelId="{1B433196-6A8C-42E4-B2AB-6401A283F006}" type="presParOf" srcId="{ECDE9942-B391-40E0-BDF8-1D44F14F24E1}" destId="{5ED61403-4F47-4DF0-B772-8EF61AE6EC64}" srcOrd="0" destOrd="0" presId="urn:microsoft.com/office/officeart/2005/8/layout/radial1"/>
    <dgm:cxn modelId="{F3F6C287-E05A-48E8-AD4E-023E1EF63F9C}" type="presParOf" srcId="{BC0C2E59-FA5F-42A2-BAF2-E5FD8F1E10F1}" destId="{5BB5935A-380E-4C94-B0E6-AC09332F8F4E}" srcOrd="10" destOrd="0" presId="urn:microsoft.com/office/officeart/2005/8/layout/radial1"/>
    <dgm:cxn modelId="{F8692701-2DA1-46F8-97B2-6EA3EF46FAFE}" type="presParOf" srcId="{BC0C2E59-FA5F-42A2-BAF2-E5FD8F1E10F1}" destId="{8E6F709B-E3C1-402F-B0A9-02E1FB95593E}" srcOrd="11" destOrd="0" presId="urn:microsoft.com/office/officeart/2005/8/layout/radial1"/>
    <dgm:cxn modelId="{28526A8C-C537-46BF-81BF-6692E2E1DC11}" type="presParOf" srcId="{8E6F709B-E3C1-402F-B0A9-02E1FB95593E}" destId="{DDE66173-9BEF-4BEC-8B99-9C97D4F06206}" srcOrd="0" destOrd="0" presId="urn:microsoft.com/office/officeart/2005/8/layout/radial1"/>
    <dgm:cxn modelId="{70D0323E-F0F8-487A-987B-0189914D6D11}" type="presParOf" srcId="{BC0C2E59-FA5F-42A2-BAF2-E5FD8F1E10F1}" destId="{F257EADC-8564-49F2-AA89-DCBEA41E0035}" srcOrd="12" destOrd="0" presId="urn:microsoft.com/office/officeart/2005/8/layout/radial1"/>
  </dgm:cxnLst>
  <dgm:bg/>
  <dgm:whole/>
</dgm:dataModel>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13EC474-C71A-44F7-BC34-F97E8909F5C0}" type="datetimeFigureOut">
              <a:rPr lang="tr-TR" smtClean="0"/>
              <a:pPr/>
              <a:t>15.09.2019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B6AB47-124F-4D46-9051-EB807ABA306E}"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13EC474-C71A-44F7-BC34-F97E8909F5C0}" type="datetimeFigureOut">
              <a:rPr lang="tr-TR" smtClean="0"/>
              <a:pPr/>
              <a:t>15.09.2019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B6AB47-124F-4D46-9051-EB807ABA306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13EC474-C71A-44F7-BC34-F97E8909F5C0}" type="datetimeFigureOut">
              <a:rPr lang="tr-TR" smtClean="0"/>
              <a:pPr/>
              <a:t>15.09.2019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B6AB47-124F-4D46-9051-EB807ABA306E}"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iearchy / Structural 3">
    <p:spTree>
      <p:nvGrpSpPr>
        <p:cNvPr id="1" name=""/>
        <p:cNvGrpSpPr/>
        <p:nvPr/>
      </p:nvGrpSpPr>
      <p:grpSpPr>
        <a:xfrm>
          <a:off x="0" y="0"/>
          <a:ext cx="0" cy="0"/>
          <a:chOff x="0" y="0"/>
          <a:chExt cx="0" cy="0"/>
        </a:xfrm>
      </p:grpSpPr>
      <p:sp>
        <p:nvSpPr>
          <p:cNvPr id="2" name="Title 1"/>
          <p:cNvSpPr>
            <a:spLocks noGrp="1"/>
          </p:cNvSpPr>
          <p:nvPr>
            <p:ph type="title"/>
          </p:nvPr>
        </p:nvSpPr>
        <p:spPr>
          <a:xfrm>
            <a:off x="326565" y="290281"/>
            <a:ext cx="7886700" cy="943431"/>
          </a:xfrm>
        </p:spPr>
        <p:txBody>
          <a:bodyPr/>
          <a:lstStyle/>
          <a:p>
            <a:r>
              <a:rPr lang="en-US" dirty="0" smtClean="0"/>
              <a:t>Click to edit Master title style</a:t>
            </a:r>
            <a:endParaRPr lang="id-ID" dirty="0"/>
          </a:p>
        </p:txBody>
      </p:sp>
      <p:sp>
        <p:nvSpPr>
          <p:cNvPr id="3" name="Date Placeholder 2"/>
          <p:cNvSpPr>
            <a:spLocks noGrp="1"/>
          </p:cNvSpPr>
          <p:nvPr>
            <p:ph type="dt" sz="half" idx="10"/>
          </p:nvPr>
        </p:nvSpPr>
        <p:spPr/>
        <p:txBody>
          <a:bodyPr/>
          <a:lstStyle/>
          <a:p>
            <a:fld id="{20770BFA-28FB-4D2C-B722-F8EDB5F59EC5}" type="datetime1">
              <a:rPr lang="id-ID" smtClean="0"/>
              <a:pPr/>
              <a:t>15/09/2019</a:t>
            </a:fld>
            <a:endParaRPr lang="id-ID"/>
          </a:p>
        </p:txBody>
      </p:sp>
      <p:sp>
        <p:nvSpPr>
          <p:cNvPr id="4" name="Footer Placeholder 3"/>
          <p:cNvSpPr>
            <a:spLocks noGrp="1"/>
          </p:cNvSpPr>
          <p:nvPr>
            <p:ph type="ftr" sz="quarter" idx="11"/>
          </p:nvPr>
        </p:nvSpPr>
        <p:spPr/>
        <p:txBody>
          <a:bodyPr/>
          <a:lstStyle/>
          <a:p>
            <a:r>
              <a:rPr lang="id-ID" smtClean="0"/>
              <a:t>www.rehberlikservisim.com</a:t>
            </a:r>
            <a:endParaRPr lang="id-ID"/>
          </a:p>
        </p:txBody>
      </p:sp>
      <p:sp>
        <p:nvSpPr>
          <p:cNvPr id="5" name="Slide Number Placeholder 4"/>
          <p:cNvSpPr>
            <a:spLocks noGrp="1"/>
          </p:cNvSpPr>
          <p:nvPr>
            <p:ph type="sldNum" sz="quarter" idx="12"/>
          </p:nvPr>
        </p:nvSpPr>
        <p:spPr/>
        <p:txBody>
          <a:bodyPr/>
          <a:lstStyle/>
          <a:p>
            <a:fld id="{894ECE0B-6A48-4FB3-98FF-149C947D6D9D}" type="slidenum">
              <a:rPr lang="id-ID" smtClean="0"/>
              <a:pPr/>
              <a:t>‹#›</a:t>
            </a:fld>
            <a:endParaRPr lang="id-ID"/>
          </a:p>
        </p:txBody>
      </p:sp>
      <p:sp>
        <p:nvSpPr>
          <p:cNvPr id="24" name="Picture Placeholder 6"/>
          <p:cNvSpPr>
            <a:spLocks noGrp="1"/>
          </p:cNvSpPr>
          <p:nvPr>
            <p:ph type="pic" sz="quarter" idx="13"/>
          </p:nvPr>
        </p:nvSpPr>
        <p:spPr>
          <a:xfrm>
            <a:off x="4049840" y="1841194"/>
            <a:ext cx="1080000" cy="1080000"/>
          </a:xfrm>
          <a:prstGeom prst="ellipse">
            <a:avLst/>
          </a:prstGeom>
          <a:ln w="31750">
            <a:solidFill>
              <a:schemeClr val="accent1"/>
            </a:solidFill>
          </a:ln>
        </p:spPr>
        <p:txBody>
          <a:bodyPr>
            <a:normAutofit/>
          </a:bodyPr>
          <a:lstStyle>
            <a:lvl1pPr>
              <a:defRPr sz="788"/>
            </a:lvl1pPr>
          </a:lstStyle>
          <a:p>
            <a:endParaRPr lang="id-ID"/>
          </a:p>
        </p:txBody>
      </p:sp>
      <p:sp>
        <p:nvSpPr>
          <p:cNvPr id="25" name="Picture Placeholder 6"/>
          <p:cNvSpPr>
            <a:spLocks noGrp="1"/>
          </p:cNvSpPr>
          <p:nvPr>
            <p:ph type="pic" sz="quarter" idx="14"/>
          </p:nvPr>
        </p:nvSpPr>
        <p:spPr>
          <a:xfrm>
            <a:off x="4049840" y="3588809"/>
            <a:ext cx="1080000" cy="1080000"/>
          </a:xfrm>
          <a:prstGeom prst="ellipse">
            <a:avLst/>
          </a:prstGeom>
          <a:ln w="31750">
            <a:solidFill>
              <a:schemeClr val="accent3"/>
            </a:solidFill>
          </a:ln>
        </p:spPr>
        <p:txBody>
          <a:bodyPr>
            <a:normAutofit/>
          </a:bodyPr>
          <a:lstStyle>
            <a:lvl1pPr>
              <a:defRPr sz="788"/>
            </a:lvl1pPr>
          </a:lstStyle>
          <a:p>
            <a:endParaRPr lang="id-ID"/>
          </a:p>
        </p:txBody>
      </p:sp>
      <p:sp>
        <p:nvSpPr>
          <p:cNvPr id="26" name="Picture Placeholder 6"/>
          <p:cNvSpPr>
            <a:spLocks noGrp="1"/>
          </p:cNvSpPr>
          <p:nvPr>
            <p:ph type="pic" sz="quarter" idx="15"/>
          </p:nvPr>
        </p:nvSpPr>
        <p:spPr>
          <a:xfrm>
            <a:off x="6793040" y="3588808"/>
            <a:ext cx="1080000" cy="1080000"/>
          </a:xfrm>
          <a:prstGeom prst="ellipse">
            <a:avLst/>
          </a:prstGeom>
          <a:ln w="31750">
            <a:solidFill>
              <a:schemeClr val="accent4"/>
            </a:solidFill>
          </a:ln>
        </p:spPr>
        <p:txBody>
          <a:bodyPr>
            <a:normAutofit/>
          </a:bodyPr>
          <a:lstStyle>
            <a:lvl1pPr>
              <a:defRPr sz="788"/>
            </a:lvl1pPr>
          </a:lstStyle>
          <a:p>
            <a:endParaRPr lang="id-ID"/>
          </a:p>
        </p:txBody>
      </p:sp>
      <p:sp>
        <p:nvSpPr>
          <p:cNvPr id="27" name="Picture Placeholder 6"/>
          <p:cNvSpPr>
            <a:spLocks noGrp="1"/>
          </p:cNvSpPr>
          <p:nvPr>
            <p:ph type="pic" sz="quarter" idx="16"/>
          </p:nvPr>
        </p:nvSpPr>
        <p:spPr>
          <a:xfrm>
            <a:off x="1201864" y="3588808"/>
            <a:ext cx="1080000" cy="1080000"/>
          </a:xfrm>
          <a:prstGeom prst="ellipse">
            <a:avLst/>
          </a:prstGeom>
          <a:ln w="31750">
            <a:solidFill>
              <a:schemeClr val="accent2"/>
            </a:solidFill>
          </a:ln>
        </p:spPr>
        <p:txBody>
          <a:bodyPr>
            <a:normAutofit/>
          </a:bodyPr>
          <a:lstStyle>
            <a:lvl1pPr>
              <a:defRPr sz="788"/>
            </a:lvl1pPr>
          </a:lstStyle>
          <a:p>
            <a:endParaRPr lang="id-ID"/>
          </a:p>
        </p:txBody>
      </p:sp>
    </p:spTree>
    <p:extLst>
      <p:ext uri="{BB962C8B-B14F-4D97-AF65-F5344CB8AC3E}">
        <p14:creationId xmlns="" xmlns:p14="http://schemas.microsoft.com/office/powerpoint/2010/main" val="19758602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1370013" y="301625"/>
            <a:ext cx="7313612" cy="56403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8"/>
          <p:cNvSpPr>
            <a:spLocks noGrp="1" noChangeArrowheads="1"/>
          </p:cNvSpPr>
          <p:nvPr>
            <p:ph type="dt" sz="half" idx="10"/>
          </p:nvPr>
        </p:nvSpPr>
        <p:spPr/>
        <p:txBody>
          <a:bodyPr/>
          <a:lstStyle>
            <a:lvl1pPr>
              <a:defRPr/>
            </a:lvl1pPr>
          </a:lstStyle>
          <a:p>
            <a:pPr>
              <a:defRPr/>
            </a:pPr>
            <a:endParaRPr lang="tr-TR"/>
          </a:p>
        </p:txBody>
      </p:sp>
      <p:sp>
        <p:nvSpPr>
          <p:cNvPr id="4" name="Rectangle 9"/>
          <p:cNvSpPr>
            <a:spLocks noGrp="1" noChangeArrowheads="1"/>
          </p:cNvSpPr>
          <p:nvPr>
            <p:ph type="ftr" sz="quarter" idx="11"/>
          </p:nvPr>
        </p:nvSpPr>
        <p:spPr/>
        <p:txBody>
          <a:bodyPr/>
          <a:lstStyle>
            <a:lvl1pPr>
              <a:defRPr/>
            </a:lvl1pPr>
          </a:lstStyle>
          <a:p>
            <a:pPr>
              <a:defRPr/>
            </a:pPr>
            <a:endParaRPr lang="tr-TR"/>
          </a:p>
        </p:txBody>
      </p:sp>
      <p:sp>
        <p:nvSpPr>
          <p:cNvPr id="5" name="Rectangle 10"/>
          <p:cNvSpPr>
            <a:spLocks noGrp="1" noChangeArrowheads="1"/>
          </p:cNvSpPr>
          <p:nvPr>
            <p:ph type="sldNum" sz="quarter" idx="12"/>
          </p:nvPr>
        </p:nvSpPr>
        <p:spPr/>
        <p:txBody>
          <a:bodyPr/>
          <a:lstStyle>
            <a:lvl1pPr>
              <a:defRPr/>
            </a:lvl1pPr>
          </a:lstStyle>
          <a:p>
            <a:pPr>
              <a:defRPr/>
            </a:pPr>
            <a:fld id="{BB2A3517-115D-4B97-98A8-72D43BEDC38B}"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13EC474-C71A-44F7-BC34-F97E8909F5C0}" type="datetimeFigureOut">
              <a:rPr lang="tr-TR" smtClean="0"/>
              <a:pPr/>
              <a:t>15.09.2019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B6AB47-124F-4D46-9051-EB807ABA306E}"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13EC474-C71A-44F7-BC34-F97E8909F5C0}" type="datetimeFigureOut">
              <a:rPr lang="tr-TR" smtClean="0"/>
              <a:pPr/>
              <a:t>15.09.2019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3B6AB47-124F-4D46-9051-EB807ABA306E}"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13EC474-C71A-44F7-BC34-F97E8909F5C0}" type="datetimeFigureOut">
              <a:rPr lang="tr-TR" smtClean="0"/>
              <a:pPr/>
              <a:t>15.09.2019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3B6AB47-124F-4D46-9051-EB807ABA306E}"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13EC474-C71A-44F7-BC34-F97E8909F5C0}" type="datetimeFigureOut">
              <a:rPr lang="tr-TR" smtClean="0"/>
              <a:pPr/>
              <a:t>15.09.2019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33B6AB47-124F-4D46-9051-EB807ABA306E}"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13EC474-C71A-44F7-BC34-F97E8909F5C0}" type="datetimeFigureOut">
              <a:rPr lang="tr-TR" smtClean="0"/>
              <a:pPr/>
              <a:t>15.09.2019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33B6AB47-124F-4D46-9051-EB807ABA306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13EC474-C71A-44F7-BC34-F97E8909F5C0}" type="datetimeFigureOut">
              <a:rPr lang="tr-TR" smtClean="0"/>
              <a:pPr/>
              <a:t>15.09.2019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33B6AB47-124F-4D46-9051-EB807ABA306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13EC474-C71A-44F7-BC34-F97E8909F5C0}" type="datetimeFigureOut">
              <a:rPr lang="tr-TR" smtClean="0"/>
              <a:pPr/>
              <a:t>15.09.2019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3B6AB47-124F-4D46-9051-EB807ABA306E}"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13EC474-C71A-44F7-BC34-F97E8909F5C0}" type="datetimeFigureOut">
              <a:rPr lang="tr-TR" smtClean="0"/>
              <a:pPr/>
              <a:t>15.09.2019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3B6AB47-124F-4D46-9051-EB807ABA306E}"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EC474-C71A-44F7-BC34-F97E8909F5C0}" type="datetimeFigureOut">
              <a:rPr lang="tr-TR" smtClean="0"/>
              <a:pPr/>
              <a:t>15.09.2019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6AB47-124F-4D46-9051-EB807ABA306E}"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1 Metin kutusu"/>
          <p:cNvSpPr txBox="1">
            <a:spLocks noChangeArrowheads="1"/>
          </p:cNvSpPr>
          <p:nvPr/>
        </p:nvSpPr>
        <p:spPr bwMode="auto">
          <a:xfrm>
            <a:off x="928688" y="404813"/>
            <a:ext cx="7358062" cy="1662112"/>
          </a:xfrm>
          <a:prstGeom prst="rect">
            <a:avLst/>
          </a:prstGeom>
          <a:solidFill>
            <a:schemeClr val="accent1"/>
          </a:solidFill>
          <a:ln w="9525">
            <a:noFill/>
            <a:miter lim="800000"/>
            <a:headEnd/>
            <a:tailEnd/>
          </a:ln>
        </p:spPr>
        <p:txBody>
          <a:bodyPr>
            <a:spAutoFit/>
          </a:bodyPr>
          <a:lstStyle/>
          <a:p>
            <a:pPr algn="ctr"/>
            <a:r>
              <a:rPr kumimoji="1" lang="tr-TR" altLang="tr-TR" sz="3400" dirty="0">
                <a:solidFill>
                  <a:schemeClr val="bg1"/>
                </a:solidFill>
                <a:latin typeface="Calibri" pitchFamily="34" charset="0"/>
              </a:rPr>
              <a:t>T.C</a:t>
            </a:r>
          </a:p>
          <a:p>
            <a:pPr algn="ctr"/>
            <a:r>
              <a:rPr kumimoji="1" lang="tr-TR" altLang="tr-TR" sz="3400" dirty="0">
                <a:solidFill>
                  <a:schemeClr val="bg1"/>
                </a:solidFill>
                <a:latin typeface="Calibri" pitchFamily="34" charset="0"/>
              </a:rPr>
              <a:t>Milli Eğitim Bakanlığı</a:t>
            </a:r>
          </a:p>
          <a:p>
            <a:pPr algn="ctr"/>
            <a:r>
              <a:rPr kumimoji="1" lang="tr-TR" altLang="tr-TR" sz="3400" dirty="0">
                <a:solidFill>
                  <a:schemeClr val="bg1"/>
                </a:solidFill>
                <a:latin typeface="Calibri" pitchFamily="34" charset="0"/>
              </a:rPr>
              <a:t>Rehberlik ve Araştırma Merkezi</a:t>
            </a:r>
          </a:p>
        </p:txBody>
      </p:sp>
      <p:sp>
        <p:nvSpPr>
          <p:cNvPr id="2051" name="Rectangle 3"/>
          <p:cNvSpPr>
            <a:spLocks noChangeArrowheads="1"/>
          </p:cNvSpPr>
          <p:nvPr/>
        </p:nvSpPr>
        <p:spPr bwMode="auto">
          <a:xfrm>
            <a:off x="928688" y="2349500"/>
            <a:ext cx="7358062" cy="4319588"/>
          </a:xfrm>
          <a:prstGeom prst="rect">
            <a:avLst/>
          </a:prstGeom>
          <a:solidFill>
            <a:schemeClr val="accent4">
              <a:lumMod val="40000"/>
              <a:lumOff val="60000"/>
            </a:schemeClr>
          </a:solidFill>
          <a:ln w="9525">
            <a:noFill/>
            <a:miter lim="800000"/>
            <a:headEnd/>
            <a:tailEnd/>
          </a:ln>
        </p:spPr>
        <p:txBody>
          <a:bodyPr/>
          <a:lstStyle/>
          <a:p>
            <a:pPr algn="ctr">
              <a:lnSpc>
                <a:spcPct val="80000"/>
              </a:lnSpc>
              <a:spcBef>
                <a:spcPct val="20000"/>
              </a:spcBef>
            </a:pPr>
            <a:endParaRPr lang="tr-TR" altLang="tr-TR" sz="2400" b="1" u="sng" dirty="0" smtClean="0">
              <a:solidFill>
                <a:srgbClr val="9900FF"/>
              </a:solidFill>
              <a:latin typeface="Calibri" pitchFamily="34" charset="0"/>
            </a:endParaRPr>
          </a:p>
          <a:p>
            <a:pPr algn="ctr">
              <a:lnSpc>
                <a:spcPct val="80000"/>
              </a:lnSpc>
              <a:spcBef>
                <a:spcPct val="20000"/>
              </a:spcBef>
            </a:pPr>
            <a:r>
              <a:rPr lang="tr-TR" altLang="tr-TR" sz="2400" b="1" u="sng" dirty="0" smtClean="0">
                <a:solidFill>
                  <a:srgbClr val="9900FF"/>
                </a:solidFill>
                <a:latin typeface="Calibri" pitchFamily="34" charset="0"/>
              </a:rPr>
              <a:t>OKULLARDA REHBERLİK SERVİSİNİN TANITILMASI</a:t>
            </a:r>
          </a:p>
          <a:p>
            <a:pPr algn="ctr">
              <a:lnSpc>
                <a:spcPct val="80000"/>
              </a:lnSpc>
              <a:spcBef>
                <a:spcPct val="20000"/>
              </a:spcBef>
            </a:pPr>
            <a:endParaRPr lang="tr-TR" altLang="tr-TR" sz="2400" b="1" u="sng" dirty="0">
              <a:solidFill>
                <a:srgbClr val="9900FF"/>
              </a:solidFill>
              <a:latin typeface="Calibri" pitchFamily="34" charset="0"/>
            </a:endParaRPr>
          </a:p>
          <a:p>
            <a:pPr algn="ctr">
              <a:lnSpc>
                <a:spcPct val="80000"/>
              </a:lnSpc>
              <a:spcBef>
                <a:spcPct val="20000"/>
              </a:spcBef>
            </a:pPr>
            <a:r>
              <a:rPr lang="tr-TR" altLang="tr-TR" sz="2400" dirty="0" smtClean="0">
                <a:solidFill>
                  <a:srgbClr val="9900FF"/>
                </a:solidFill>
                <a:latin typeface="Calibri" pitchFamily="34" charset="0"/>
              </a:rPr>
              <a:t>Ganime KAYTAN</a:t>
            </a:r>
          </a:p>
          <a:p>
            <a:pPr algn="ctr">
              <a:lnSpc>
                <a:spcPct val="80000"/>
              </a:lnSpc>
              <a:spcBef>
                <a:spcPct val="20000"/>
              </a:spcBef>
            </a:pPr>
            <a:r>
              <a:rPr lang="tr-TR" altLang="tr-TR" sz="2400" dirty="0">
                <a:solidFill>
                  <a:srgbClr val="9900FF"/>
                </a:solidFill>
                <a:latin typeface="Calibri" pitchFamily="34" charset="0"/>
              </a:rPr>
              <a:t/>
            </a:r>
            <a:br>
              <a:rPr lang="tr-TR" altLang="tr-TR" sz="2400" dirty="0">
                <a:solidFill>
                  <a:srgbClr val="9900FF"/>
                </a:solidFill>
                <a:latin typeface="Calibri" pitchFamily="34" charset="0"/>
              </a:rPr>
            </a:br>
            <a:r>
              <a:rPr lang="tr-TR" altLang="tr-TR" sz="2400" dirty="0">
                <a:solidFill>
                  <a:srgbClr val="9900FF"/>
                </a:solidFill>
                <a:latin typeface="Calibri" pitchFamily="34" charset="0"/>
              </a:rPr>
              <a:t>Psikolojik  Danışman ve Rehber Öğretmen</a:t>
            </a:r>
          </a:p>
          <a:p>
            <a:pPr>
              <a:lnSpc>
                <a:spcPct val="80000"/>
              </a:lnSpc>
              <a:spcBef>
                <a:spcPct val="20000"/>
              </a:spcBef>
            </a:pPr>
            <a:endParaRPr lang="tr-TR" altLang="tr-TR" sz="2400" dirty="0">
              <a:solidFill>
                <a:srgbClr val="9900FF"/>
              </a:solidFill>
              <a:latin typeface="Calibri" pitchFamily="34" charset="0"/>
            </a:endParaRPr>
          </a:p>
          <a:p>
            <a:pPr algn="ctr">
              <a:lnSpc>
                <a:spcPct val="80000"/>
              </a:lnSpc>
              <a:spcBef>
                <a:spcPct val="20000"/>
              </a:spcBef>
            </a:pPr>
            <a:r>
              <a:rPr lang="tr-TR" altLang="tr-TR" sz="2700" dirty="0" smtClean="0">
                <a:solidFill>
                  <a:srgbClr val="9900FF"/>
                </a:solidFill>
                <a:latin typeface="Calibri" pitchFamily="34" charset="0"/>
              </a:rPr>
              <a:t>Eylül 2019</a:t>
            </a:r>
            <a:endParaRPr lang="tr-TR" altLang="tr-TR" sz="2700" dirty="0">
              <a:solidFill>
                <a:srgbClr val="9900FF"/>
              </a:solidFill>
              <a:latin typeface="Calibri" pitchFamily="34" charset="0"/>
            </a:endParaRPr>
          </a:p>
          <a:p>
            <a:pPr algn="ctr">
              <a:lnSpc>
                <a:spcPct val="80000"/>
              </a:lnSpc>
              <a:spcBef>
                <a:spcPct val="20000"/>
              </a:spcBef>
            </a:pPr>
            <a:endParaRPr lang="tr-TR" altLang="tr-TR" sz="2700" dirty="0">
              <a:solidFill>
                <a:srgbClr val="9900FF"/>
              </a:solidFill>
              <a:latin typeface="Calibri" pitchFamily="34" charset="0"/>
            </a:endParaRPr>
          </a:p>
          <a:p>
            <a:pPr algn="ctr">
              <a:lnSpc>
                <a:spcPct val="80000"/>
              </a:lnSpc>
              <a:spcBef>
                <a:spcPct val="20000"/>
              </a:spcBef>
            </a:pPr>
            <a:r>
              <a:rPr lang="tr-TR" altLang="tr-TR" sz="2700" dirty="0">
                <a:solidFill>
                  <a:srgbClr val="9900FF"/>
                </a:solidFill>
                <a:latin typeface="Calibri" pitchFamily="34" charset="0"/>
              </a:rPr>
              <a:t>MALATYA</a:t>
            </a:r>
          </a:p>
        </p:txBody>
      </p:sp>
      <p:pic>
        <p:nvPicPr>
          <p:cNvPr id="6" name="Picture 9" descr="C:\Users\ASUS\Desktop\MEB Logo.png"/>
          <p:cNvPicPr>
            <a:picLocks noChangeAspect="1" noChangeArrowheads="1"/>
          </p:cNvPicPr>
          <p:nvPr/>
        </p:nvPicPr>
        <p:blipFill>
          <a:blip r:embed="rId2"/>
          <a:srcRect/>
          <a:stretch>
            <a:fillRect/>
          </a:stretch>
        </p:blipFill>
        <p:spPr bwMode="auto">
          <a:xfrm>
            <a:off x="-1" y="357166"/>
            <a:ext cx="1732881" cy="1714512"/>
          </a:xfrm>
          <a:prstGeom prst="rect">
            <a:avLst/>
          </a:prstGeom>
          <a:noFill/>
        </p:spPr>
      </p:pic>
      <p:pic>
        <p:nvPicPr>
          <p:cNvPr id="9" name="Picture 6" descr="D:\PDR BÖLÜM BAŞKANLIĞI\2015-2019\Malatya Yeşilyurt RAM Logo1.png"/>
          <p:cNvPicPr>
            <a:picLocks noChangeAspect="1" noChangeArrowheads="1"/>
          </p:cNvPicPr>
          <p:nvPr/>
        </p:nvPicPr>
        <p:blipFill>
          <a:blip r:embed="rId3" cstate="print"/>
          <a:srcRect/>
          <a:stretch>
            <a:fillRect/>
          </a:stretch>
        </p:blipFill>
        <p:spPr bwMode="auto">
          <a:xfrm>
            <a:off x="7358082" y="391896"/>
            <a:ext cx="1785918" cy="1679782"/>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p:nvPr>
        </p:nvSpPr>
        <p:spPr/>
        <p:txBody>
          <a:bodyPr/>
          <a:lstStyle/>
          <a:p>
            <a:pPr>
              <a:buNone/>
            </a:pPr>
            <a:r>
              <a:rPr lang="tr-TR" dirty="0" smtClean="0">
                <a:solidFill>
                  <a:srgbClr val="FF0000"/>
                </a:solidFill>
              </a:rPr>
              <a:t>2-Yöneltici rehberlik</a:t>
            </a:r>
          </a:p>
          <a:p>
            <a:r>
              <a:rPr lang="tr-TR" dirty="0" smtClean="0"/>
              <a:t>Öğrencinin ilgi ve yeteneklerine uygun olan okul ve meslek seçmesi için yardım etme ve bu yolla bir okul programına ve ya mesleğe yönelmesi için ona bilgi sunma amacıyla verilen hizmet türüdür.</a:t>
            </a:r>
            <a:endParaRPr lang="tr-TR" dirty="0"/>
          </a:p>
        </p:txBody>
      </p:sp>
      <p:pic>
        <p:nvPicPr>
          <p:cNvPr id="23554" name="Picture 2" descr="uyum saÄlayÄ±cÄ± rehberlik ile ilgili gÃ¶rsel sonucu"/>
          <p:cNvPicPr>
            <a:picLocks noChangeAspect="1" noChangeArrowheads="1"/>
          </p:cNvPicPr>
          <p:nvPr/>
        </p:nvPicPr>
        <p:blipFill>
          <a:blip r:embed="rId2"/>
          <a:srcRect/>
          <a:stretch>
            <a:fillRect/>
          </a:stretch>
        </p:blipFill>
        <p:spPr bwMode="auto">
          <a:xfrm>
            <a:off x="4714844" y="3643314"/>
            <a:ext cx="4429156" cy="285752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p:nvPr>
        </p:nvSpPr>
        <p:spPr/>
        <p:txBody>
          <a:bodyPr/>
          <a:lstStyle/>
          <a:p>
            <a:pPr>
              <a:buNone/>
            </a:pPr>
            <a:r>
              <a:rPr lang="tr-TR" dirty="0" smtClean="0">
                <a:solidFill>
                  <a:srgbClr val="FF0000"/>
                </a:solidFill>
              </a:rPr>
              <a:t>3-Ayarlayıcı rehberlik</a:t>
            </a:r>
          </a:p>
          <a:p>
            <a:r>
              <a:rPr lang="tr-TR" dirty="0" smtClean="0"/>
              <a:t>Eğitim programlarının öğrencilerin özel ilgi ve yetenekleri göz önünde tutularak oluşturulmasında eğitim </a:t>
            </a:r>
            <a:r>
              <a:rPr lang="tr-TR" dirty="0" smtClean="0"/>
              <a:t>planlamacılarına </a:t>
            </a:r>
            <a:r>
              <a:rPr lang="tr-TR" dirty="0" smtClean="0"/>
              <a:t>ve program yapımcılarına yol göstermek amacıyla yapılan hizmet </a:t>
            </a:r>
            <a:r>
              <a:rPr lang="tr-TR" dirty="0" smtClean="0"/>
              <a:t>türüdür.</a:t>
            </a:r>
          </a:p>
        </p:txBody>
      </p:sp>
      <p:sp>
        <p:nvSpPr>
          <p:cNvPr id="22530" name="AutoShape 2" descr="ayarlayÄ±cÄ± rehberlik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2532" name="Picture 4" descr="ayarlayÄ±cÄ± rehberlik ile ilgili gÃ¶rsel sonucu"/>
          <p:cNvPicPr>
            <a:picLocks noChangeAspect="1" noChangeArrowheads="1"/>
          </p:cNvPicPr>
          <p:nvPr/>
        </p:nvPicPr>
        <p:blipFill>
          <a:blip r:embed="rId2"/>
          <a:srcRect/>
          <a:stretch>
            <a:fillRect/>
          </a:stretch>
        </p:blipFill>
        <p:spPr bwMode="auto">
          <a:xfrm>
            <a:off x="5000628" y="4214818"/>
            <a:ext cx="3571900" cy="211762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p:nvPr>
        </p:nvSpPr>
        <p:spPr/>
        <p:txBody>
          <a:bodyPr/>
          <a:lstStyle/>
          <a:p>
            <a:pPr>
              <a:buNone/>
            </a:pPr>
            <a:r>
              <a:rPr lang="tr-TR" dirty="0" smtClean="0">
                <a:solidFill>
                  <a:srgbClr val="FF0000"/>
                </a:solidFill>
              </a:rPr>
              <a:t>4-Geliştirici rehberlik</a:t>
            </a:r>
          </a:p>
          <a:p>
            <a:r>
              <a:rPr lang="tr-TR" dirty="0" smtClean="0"/>
              <a:t>Öğrencinin içinde bulunduğu gelişim döneminde kendisinden beklenen görevleri etkili bir şekilde yerine getirmesi ve bu yolla olumlu bir uyum geliştirmesi amacıyla verilen hizmet türüdür.</a:t>
            </a:r>
            <a:endParaRPr lang="tr-TR" dirty="0"/>
          </a:p>
        </p:txBody>
      </p:sp>
      <p:sp>
        <p:nvSpPr>
          <p:cNvPr id="21506" name="AutoShape 2" descr="geliÅtirici rehberlik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1508" name="AutoShape 4" descr="geliÅtirici rehberlik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1510" name="Picture 6" descr="geliÅtirici rehberlik ile ilgili gÃ¶rsel sonucu"/>
          <p:cNvPicPr>
            <a:picLocks noChangeAspect="1" noChangeArrowheads="1"/>
          </p:cNvPicPr>
          <p:nvPr/>
        </p:nvPicPr>
        <p:blipFill>
          <a:blip r:embed="rId2"/>
          <a:srcRect/>
          <a:stretch>
            <a:fillRect/>
          </a:stretch>
        </p:blipFill>
        <p:spPr bwMode="auto">
          <a:xfrm>
            <a:off x="4786314" y="3500438"/>
            <a:ext cx="3500462" cy="271464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p:nvPr>
        </p:nvSpPr>
        <p:spPr/>
        <p:txBody>
          <a:bodyPr/>
          <a:lstStyle/>
          <a:p>
            <a:pPr>
              <a:buNone/>
            </a:pPr>
            <a:r>
              <a:rPr lang="tr-TR" dirty="0" smtClean="0">
                <a:solidFill>
                  <a:srgbClr val="FF0000"/>
                </a:solidFill>
              </a:rPr>
              <a:t>5-Önleyici rehberlik </a:t>
            </a:r>
          </a:p>
          <a:p>
            <a:r>
              <a:rPr lang="tr-TR" dirty="0" smtClean="0"/>
              <a:t>Bazı olumsuz durumları ortaya çıkmadan ve bu durumların öğrenci üzerinde yaratacağı olumsuz sonuçlar görülmeden önlenmesi amacıyla verilen hizmet türüdür</a:t>
            </a:r>
            <a:r>
              <a:rPr lang="tr-TR" dirty="0" smtClean="0"/>
              <a:t>.</a:t>
            </a:r>
            <a:endParaRPr lang="tr-TR" dirty="0"/>
          </a:p>
        </p:txBody>
      </p:sp>
      <p:sp>
        <p:nvSpPr>
          <p:cNvPr id="40962" name="AutoShape 2" descr="temel işlevlerine göre rehberlik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0964" name="AutoShape 4" descr="temel işlevlerine göre rehberlik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482" name="AutoShape 2" descr="Ã¶nleyici rehberlik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484" name="AutoShape 4" descr="Ã¶nleyici rehberlik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486" name="AutoShape 6" descr="Ã¶nleyici rehberlik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488" name="AutoShape 8" descr="Ã¶nleyici rehberlik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490" name="AutoShape 10" descr="Ã¶nleyici rehberlik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492" name="AutoShape 12" descr="Ã¶nleyici rehberlik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494" name="AutoShape 14" descr="Ã¶nleyici rehberlik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496" name="AutoShape 16" descr="Ã¶nleyici rehberlik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498" name="AutoShape 18" descr="Ã¶nleyici rehberlik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00" name="AutoShape 20" descr="Ã¶nleyici rehberlik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02" name="AutoShape 22" descr="Ã¶nleyici rehberlik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04" name="AutoShape 24" descr="Ã¶nleyici rehberlik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06" name="AutoShape 26" descr="Ã¶nleyici rehberlik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08" name="AutoShape 28" descr="Ã¶nleyici rehberlik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10" name="AutoShape 30" descr="Ã¶nleyici rehberlik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12" name="AutoShape 32" descr="Ã¶nleyici rehberlik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1" name="20 Resim" descr="aa.jpg"/>
          <p:cNvPicPr>
            <a:picLocks noChangeAspect="1"/>
          </p:cNvPicPr>
          <p:nvPr/>
        </p:nvPicPr>
        <p:blipFill>
          <a:blip r:embed="rId2"/>
          <a:stretch>
            <a:fillRect/>
          </a:stretch>
        </p:blipFill>
        <p:spPr>
          <a:xfrm>
            <a:off x="5357818" y="3786190"/>
            <a:ext cx="2857520" cy="265271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p:nvPr>
        </p:nvSpPr>
        <p:spPr/>
        <p:txBody>
          <a:bodyPr/>
          <a:lstStyle/>
          <a:p>
            <a:pPr>
              <a:buNone/>
            </a:pPr>
            <a:r>
              <a:rPr lang="tr-TR" dirty="0" smtClean="0">
                <a:solidFill>
                  <a:srgbClr val="FF0000"/>
                </a:solidFill>
              </a:rPr>
              <a:t>6-Tamamlayıcı rehberlik</a:t>
            </a:r>
          </a:p>
          <a:p>
            <a:r>
              <a:rPr lang="tr-TR" dirty="0" smtClean="0"/>
              <a:t>Okullarda yürütülen eğitim ve öğretim etkinliklerinin yeterli düzeyde verimli olabilmesi ve amaçlarına ulaşılması için eğitimcilere verilen hizmet türüdür.</a:t>
            </a:r>
            <a:endParaRPr lang="tr-TR" dirty="0"/>
          </a:p>
        </p:txBody>
      </p:sp>
      <p:pic>
        <p:nvPicPr>
          <p:cNvPr id="19458" name="Picture 2" descr="Ã¶nleyici rehberlik ile ilgili gÃ¶rsel sonucu"/>
          <p:cNvPicPr>
            <a:picLocks noChangeAspect="1" noChangeArrowheads="1"/>
          </p:cNvPicPr>
          <p:nvPr/>
        </p:nvPicPr>
        <p:blipFill>
          <a:blip r:embed="rId2"/>
          <a:srcRect/>
          <a:stretch>
            <a:fillRect/>
          </a:stretch>
        </p:blipFill>
        <p:spPr bwMode="auto">
          <a:xfrm>
            <a:off x="4071934" y="3286124"/>
            <a:ext cx="3714776" cy="300039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a:off x="7362623" y="2972928"/>
            <a:ext cx="0" cy="35100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70062" y="2972928"/>
            <a:ext cx="0" cy="35100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617835" y="2698757"/>
            <a:ext cx="0" cy="577683"/>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pic>
        <p:nvPicPr>
          <p:cNvPr id="42" name="41 Resim Yer Tutucusu" descr="okul-rehberlik-servisi-hizmetleri.jpg"/>
          <p:cNvPicPr>
            <a:picLocks noGrp="1" noChangeAspect="1"/>
          </p:cNvPicPr>
          <p:nvPr>
            <p:ph type="pic" sz="quarter" idx="13"/>
          </p:nvPr>
        </p:nvPicPr>
        <p:blipFill>
          <a:blip r:embed="rId2" cstate="print"/>
          <a:srcRect l="13120" r="13120"/>
          <a:stretch>
            <a:fillRect/>
          </a:stretch>
        </p:blipFill>
        <p:spPr>
          <a:xfrm>
            <a:off x="4049840" y="1490305"/>
            <a:ext cx="1080000" cy="1080000"/>
          </a:xfrm>
        </p:spPr>
      </p:pic>
      <p:pic>
        <p:nvPicPr>
          <p:cNvPr id="44" name="43 Resim Yer Tutucusu" descr="04e3b986b1.png"/>
          <p:cNvPicPr>
            <a:picLocks noGrp="1" noChangeAspect="1"/>
          </p:cNvPicPr>
          <p:nvPr>
            <p:ph type="pic" sz="quarter" idx="14"/>
          </p:nvPr>
        </p:nvPicPr>
        <p:blipFill>
          <a:blip r:embed="rId3" cstate="print"/>
          <a:srcRect l="8333" r="8333"/>
          <a:stretch>
            <a:fillRect/>
          </a:stretch>
        </p:blipFill>
        <p:spPr>
          <a:xfrm>
            <a:off x="4049840" y="3237920"/>
            <a:ext cx="1080000" cy="1080000"/>
          </a:xfrm>
        </p:spPr>
      </p:pic>
      <p:pic>
        <p:nvPicPr>
          <p:cNvPr id="45" name="44 Resim Yer Tutucusu" descr="Akt_deti.gif"/>
          <p:cNvPicPr>
            <a:picLocks noGrp="1" noChangeAspect="1"/>
          </p:cNvPicPr>
          <p:nvPr>
            <p:ph type="pic" sz="quarter" idx="15"/>
          </p:nvPr>
        </p:nvPicPr>
        <p:blipFill>
          <a:blip r:embed="rId4" cstate="print"/>
          <a:srcRect t="1417" b="1417"/>
          <a:stretch>
            <a:fillRect/>
          </a:stretch>
        </p:blipFill>
        <p:spPr>
          <a:xfrm>
            <a:off x="6793040" y="3237919"/>
            <a:ext cx="1080000" cy="1080000"/>
          </a:xfrm>
        </p:spPr>
      </p:pic>
      <p:pic>
        <p:nvPicPr>
          <p:cNvPr id="43" name="42 Resim Yer Tutucusu" descr="exam-2-500x439.jpg"/>
          <p:cNvPicPr>
            <a:picLocks noGrp="1" noChangeAspect="1"/>
          </p:cNvPicPr>
          <p:nvPr>
            <p:ph type="pic" sz="quarter" idx="16"/>
          </p:nvPr>
        </p:nvPicPr>
        <p:blipFill>
          <a:blip r:embed="rId5" cstate="print"/>
          <a:stretch>
            <a:fillRect/>
          </a:stretch>
        </p:blipFill>
        <p:spPr>
          <a:xfrm>
            <a:off x="1230753" y="3237919"/>
            <a:ext cx="1022222" cy="1080000"/>
          </a:xfrm>
        </p:spPr>
      </p:pic>
      <p:grpSp>
        <p:nvGrpSpPr>
          <p:cNvPr id="2" name="Group 7"/>
          <p:cNvGrpSpPr/>
          <p:nvPr/>
        </p:nvGrpSpPr>
        <p:grpSpPr>
          <a:xfrm>
            <a:off x="3965574" y="2427209"/>
            <a:ext cx="1301750" cy="415498"/>
            <a:chOff x="5287431" y="2561131"/>
            <a:chExt cx="1735667" cy="553997"/>
          </a:xfrm>
        </p:grpSpPr>
        <p:grpSp>
          <p:nvGrpSpPr>
            <p:cNvPr id="5" name="Group 6"/>
            <p:cNvGrpSpPr/>
            <p:nvPr/>
          </p:nvGrpSpPr>
          <p:grpSpPr>
            <a:xfrm>
              <a:off x="5287431" y="2633497"/>
              <a:ext cx="1735667" cy="477456"/>
              <a:chOff x="5338232" y="2904067"/>
              <a:chExt cx="1735667" cy="530311"/>
            </a:xfrm>
          </p:grpSpPr>
          <p:sp>
            <p:nvSpPr>
              <p:cNvPr id="6" name="Rounded Rectangle 5"/>
              <p:cNvSpPr/>
              <p:nvPr/>
            </p:nvSpPr>
            <p:spPr>
              <a:xfrm>
                <a:off x="5338232" y="2943312"/>
                <a:ext cx="1735667" cy="491066"/>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 name="Rounded Rectangle 2"/>
              <p:cNvSpPr/>
              <p:nvPr/>
            </p:nvSpPr>
            <p:spPr>
              <a:xfrm>
                <a:off x="5338232" y="2904067"/>
                <a:ext cx="1735667" cy="4910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4" name="TextBox 23"/>
            <p:cNvSpPr txBox="1"/>
            <p:nvPr/>
          </p:nvSpPr>
          <p:spPr>
            <a:xfrm>
              <a:off x="5287431" y="2561131"/>
              <a:ext cx="1735667" cy="55399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050" b="1" dirty="0" smtClean="0">
                  <a:solidFill>
                    <a:schemeClr val="bg1"/>
                  </a:solidFill>
                  <a:latin typeface="+mj-lt"/>
                </a:rPr>
                <a:t>Rehberlik Hizmetleri</a:t>
              </a:r>
              <a:endParaRPr lang="id-ID" sz="1050" b="1" dirty="0">
                <a:solidFill>
                  <a:schemeClr val="bg1"/>
                </a:solidFill>
                <a:latin typeface="+mj-lt"/>
              </a:endParaRPr>
            </a:p>
          </p:txBody>
        </p:sp>
      </p:grpSp>
      <p:grpSp>
        <p:nvGrpSpPr>
          <p:cNvPr id="7" name="Group 9"/>
          <p:cNvGrpSpPr/>
          <p:nvPr/>
        </p:nvGrpSpPr>
        <p:grpSpPr>
          <a:xfrm>
            <a:off x="3965574" y="4220696"/>
            <a:ext cx="1301750" cy="595838"/>
            <a:chOff x="5287431" y="4623906"/>
            <a:chExt cx="1735667" cy="553998"/>
          </a:xfrm>
        </p:grpSpPr>
        <p:sp>
          <p:nvSpPr>
            <p:cNvPr id="13" name="Rounded Rectangle 12"/>
            <p:cNvSpPr/>
            <p:nvPr/>
          </p:nvSpPr>
          <p:spPr>
            <a:xfrm>
              <a:off x="5287431" y="4679179"/>
              <a:ext cx="1735667" cy="442122"/>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4" name="Rounded Rectangle 13"/>
            <p:cNvSpPr/>
            <p:nvPr/>
          </p:nvSpPr>
          <p:spPr>
            <a:xfrm>
              <a:off x="5287431" y="4643845"/>
              <a:ext cx="1735667" cy="44212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5" name="TextBox 23"/>
            <p:cNvSpPr txBox="1"/>
            <p:nvPr/>
          </p:nvSpPr>
          <p:spPr>
            <a:xfrm>
              <a:off x="5287431" y="4623906"/>
              <a:ext cx="1735667" cy="5539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050" b="1" dirty="0" smtClean="0">
                  <a:solidFill>
                    <a:schemeClr val="bg1"/>
                  </a:solidFill>
                  <a:latin typeface="+mj-lt"/>
                </a:rPr>
                <a:t>Mesleki </a:t>
              </a:r>
            </a:p>
            <a:p>
              <a:pPr algn="ctr"/>
              <a:r>
                <a:rPr lang="tr-TR" sz="1050" b="1" dirty="0" smtClean="0">
                  <a:solidFill>
                    <a:schemeClr val="bg1"/>
                  </a:solidFill>
                  <a:latin typeface="+mj-lt"/>
                </a:rPr>
                <a:t>Rehberlik</a:t>
              </a:r>
              <a:endParaRPr lang="id-ID" sz="1050" b="1" dirty="0">
                <a:solidFill>
                  <a:schemeClr val="bg1"/>
                </a:solidFill>
                <a:latin typeface="+mj-lt"/>
              </a:endParaRPr>
            </a:p>
          </p:txBody>
        </p:sp>
      </p:grpSp>
      <p:grpSp>
        <p:nvGrpSpPr>
          <p:cNvPr id="8" name="Group 10"/>
          <p:cNvGrpSpPr/>
          <p:nvPr/>
        </p:nvGrpSpPr>
        <p:grpSpPr>
          <a:xfrm>
            <a:off x="6727824" y="4252596"/>
            <a:ext cx="1301750" cy="574574"/>
            <a:chOff x="8970431" y="4643248"/>
            <a:chExt cx="1735667" cy="553998"/>
          </a:xfrm>
        </p:grpSpPr>
        <p:sp>
          <p:nvSpPr>
            <p:cNvPr id="21" name="Rounded Rectangle 20"/>
            <p:cNvSpPr/>
            <p:nvPr/>
          </p:nvSpPr>
          <p:spPr>
            <a:xfrm>
              <a:off x="8970431" y="4679179"/>
              <a:ext cx="1735667" cy="442122"/>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2" name="Rounded Rectangle 21"/>
            <p:cNvSpPr/>
            <p:nvPr/>
          </p:nvSpPr>
          <p:spPr>
            <a:xfrm>
              <a:off x="8970431" y="4643845"/>
              <a:ext cx="1735667" cy="442122"/>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3" name="TextBox 23"/>
            <p:cNvSpPr txBox="1"/>
            <p:nvPr/>
          </p:nvSpPr>
          <p:spPr>
            <a:xfrm>
              <a:off x="8970431" y="4643248"/>
              <a:ext cx="1735667" cy="5539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050" b="1" dirty="0" smtClean="0">
                  <a:solidFill>
                    <a:schemeClr val="bg1"/>
                  </a:solidFill>
                  <a:latin typeface="+mj-lt"/>
                </a:rPr>
                <a:t>Kişisel </a:t>
              </a:r>
            </a:p>
            <a:p>
              <a:pPr algn="ctr"/>
              <a:r>
                <a:rPr lang="tr-TR" sz="1050" b="1" dirty="0" smtClean="0">
                  <a:solidFill>
                    <a:schemeClr val="bg1"/>
                  </a:solidFill>
                  <a:latin typeface="+mj-lt"/>
                </a:rPr>
                <a:t>Rehberlik</a:t>
              </a:r>
              <a:endParaRPr lang="id-ID" sz="1050" b="1" dirty="0">
                <a:solidFill>
                  <a:schemeClr val="bg1"/>
                </a:solidFill>
                <a:latin typeface="+mj-lt"/>
              </a:endParaRPr>
            </a:p>
          </p:txBody>
        </p:sp>
      </p:grpSp>
      <p:grpSp>
        <p:nvGrpSpPr>
          <p:cNvPr id="9" name="Group 8"/>
          <p:cNvGrpSpPr/>
          <p:nvPr/>
        </p:nvGrpSpPr>
        <p:grpSpPr>
          <a:xfrm>
            <a:off x="1106880" y="4231330"/>
            <a:ext cx="1301750" cy="563941"/>
            <a:chOff x="1475839" y="4628983"/>
            <a:chExt cx="1735667" cy="574516"/>
          </a:xfrm>
        </p:grpSpPr>
        <p:sp>
          <p:nvSpPr>
            <p:cNvPr id="25" name="Rounded Rectangle 24"/>
            <p:cNvSpPr/>
            <p:nvPr/>
          </p:nvSpPr>
          <p:spPr>
            <a:xfrm>
              <a:off x="1475839" y="4679179"/>
              <a:ext cx="1735667" cy="44212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6" name="Rounded Rectangle 25"/>
            <p:cNvSpPr/>
            <p:nvPr/>
          </p:nvSpPr>
          <p:spPr>
            <a:xfrm>
              <a:off x="1475839" y="4643845"/>
              <a:ext cx="1735667" cy="4421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7" name="TextBox 23"/>
            <p:cNvSpPr txBox="1"/>
            <p:nvPr/>
          </p:nvSpPr>
          <p:spPr>
            <a:xfrm>
              <a:off x="1475839" y="4628983"/>
              <a:ext cx="1735667" cy="574516"/>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1100" b="1" dirty="0" smtClean="0">
                  <a:solidFill>
                    <a:schemeClr val="bg1"/>
                  </a:solidFill>
                  <a:latin typeface="+mj-lt"/>
                </a:rPr>
                <a:t>Eğitsel</a:t>
              </a:r>
            </a:p>
            <a:p>
              <a:pPr algn="ctr"/>
              <a:r>
                <a:rPr lang="tr-TR" sz="1100" b="1" dirty="0" smtClean="0">
                  <a:solidFill>
                    <a:schemeClr val="bg1"/>
                  </a:solidFill>
                  <a:latin typeface="+mj-lt"/>
                </a:rPr>
                <a:t> Rehberlik</a:t>
              </a:r>
              <a:endParaRPr lang="id-ID" sz="1100" b="1" dirty="0">
                <a:solidFill>
                  <a:schemeClr val="bg1"/>
                </a:solidFill>
                <a:latin typeface="+mj-lt"/>
              </a:endParaRPr>
            </a:p>
          </p:txBody>
        </p:sp>
      </p:grpSp>
      <p:cxnSp>
        <p:nvCxnSpPr>
          <p:cNvPr id="37" name="Straight Connector 36"/>
          <p:cNvCxnSpPr/>
          <p:nvPr/>
        </p:nvCxnSpPr>
        <p:spPr>
          <a:xfrm>
            <a:off x="1769466" y="2974898"/>
            <a:ext cx="5582844"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39" name="Title 1"/>
          <p:cNvSpPr txBox="1">
            <a:spLocks/>
          </p:cNvSpPr>
          <p:nvPr/>
        </p:nvSpPr>
        <p:spPr>
          <a:xfrm>
            <a:off x="0" y="0"/>
            <a:ext cx="9144000" cy="1325563"/>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dk1"/>
                </a:solidFill>
                <a:effectLst/>
                <a:uLnTx/>
                <a:uFillTx/>
                <a:latin typeface="+mn-lt"/>
                <a:ea typeface="+mn-ea"/>
                <a:cs typeface="+mn-cs"/>
              </a:rPr>
              <a:t>Problem</a:t>
            </a:r>
            <a:r>
              <a:rPr kumimoji="0" lang="tr-TR" sz="4400" b="1" i="0" u="none" strike="noStrike" kern="1200" cap="none" spc="0" normalizeH="0" noProof="0" dirty="0" smtClean="0">
                <a:ln>
                  <a:noFill/>
                </a:ln>
                <a:solidFill>
                  <a:schemeClr val="dk1"/>
                </a:solidFill>
                <a:effectLst/>
                <a:uLnTx/>
                <a:uFillTx/>
                <a:latin typeface="+mn-lt"/>
                <a:ea typeface="+mn-ea"/>
                <a:cs typeface="+mn-cs"/>
              </a:rPr>
              <a:t> Alanlarına </a:t>
            </a:r>
            <a:r>
              <a:rPr kumimoji="0" lang="tr-TR" sz="4400" b="1" i="0" u="none" strike="noStrike" kern="1200" cap="none" spc="0" normalizeH="0" baseline="0" noProof="0" dirty="0" smtClean="0">
                <a:ln>
                  <a:noFill/>
                </a:ln>
                <a:solidFill>
                  <a:schemeClr val="dk1"/>
                </a:solidFill>
                <a:effectLst/>
                <a:uLnTx/>
                <a:uFillTx/>
                <a:latin typeface="+mn-lt"/>
                <a:ea typeface="+mn-ea"/>
                <a:cs typeface="+mn-cs"/>
              </a:rPr>
              <a:t>Rehberlik Çeşitleri</a:t>
            </a:r>
            <a:endParaRPr kumimoji="0" lang="id-ID"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28" name="27 Altbilgi Yer Tutucusu"/>
          <p:cNvSpPr>
            <a:spLocks noGrp="1"/>
          </p:cNvSpPr>
          <p:nvPr>
            <p:ph type="ftr" sz="quarter" idx="11"/>
          </p:nvPr>
        </p:nvSpPr>
        <p:spPr/>
        <p:txBody>
          <a:bodyPr/>
          <a:lstStyle/>
          <a:p>
            <a:endParaRPr lang="id-ID" dirty="0"/>
          </a:p>
        </p:txBody>
      </p:sp>
    </p:spTree>
    <p:extLst>
      <p:ext uri="{BB962C8B-B14F-4D97-AF65-F5344CB8AC3E}">
        <p14:creationId xmlns="" xmlns:p14="http://schemas.microsoft.com/office/powerpoint/2010/main" val="6934108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up)">
                                      <p:cBhvr>
                                        <p:cTn id="13" dur="750"/>
                                        <p:tgtEl>
                                          <p:spTgt spid="33"/>
                                        </p:tgtEl>
                                      </p:cBhvr>
                                    </p:animEffect>
                                  </p:childTnLst>
                                </p:cTn>
                              </p:par>
                              <p:par>
                                <p:cTn id="14" presetID="16" presetClass="entr" presetSubtype="37" fill="hold" nodeType="withEffect">
                                  <p:stCondLst>
                                    <p:cond delay="250"/>
                                  </p:stCondLst>
                                  <p:childTnLst>
                                    <p:set>
                                      <p:cBhvr>
                                        <p:cTn id="15" dur="1" fill="hold">
                                          <p:stCondLst>
                                            <p:cond delay="0"/>
                                          </p:stCondLst>
                                        </p:cTn>
                                        <p:tgtEl>
                                          <p:spTgt spid="37"/>
                                        </p:tgtEl>
                                        <p:attrNameLst>
                                          <p:attrName>style.visibility</p:attrName>
                                        </p:attrNameLst>
                                      </p:cBhvr>
                                      <p:to>
                                        <p:strVal val="visible"/>
                                      </p:to>
                                    </p:set>
                                    <p:animEffect transition="in" filter="barn(outVertical)">
                                      <p:cBhvr>
                                        <p:cTn id="16" dur="500"/>
                                        <p:tgtEl>
                                          <p:spTgt spid="37"/>
                                        </p:tgtEl>
                                      </p:cBhvr>
                                    </p:animEffect>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500"/>
                                        <p:tgtEl>
                                          <p:spTgt spid="35"/>
                                        </p:tgtEl>
                                      </p:cBhvr>
                                    </p:animEffect>
                                  </p:childTnLst>
                                </p:cTn>
                              </p:par>
                              <p:par>
                                <p:cTn id="21" presetID="22" presetClass="entr" presetSubtype="1"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up)">
                                      <p:cBhvr>
                                        <p:cTn id="23" dur="500"/>
                                        <p:tgtEl>
                                          <p:spTgt spid="34"/>
                                        </p:tgtEl>
                                      </p:cBhvr>
                                    </p:animEffect>
                                  </p:childTnLst>
                                </p:cTn>
                              </p:par>
                            </p:childTnLst>
                          </p:cTn>
                        </p:par>
                        <p:par>
                          <p:cTn id="24" fill="hold">
                            <p:stCondLst>
                              <p:cond delay="2250"/>
                            </p:stCondLst>
                            <p:childTnLst>
                              <p:par>
                                <p:cTn id="25" presetID="47"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47"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47"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9"/>
          <p:cNvSpPr>
            <a:spLocks/>
          </p:cNvSpPr>
          <p:nvPr/>
        </p:nvSpPr>
        <p:spPr bwMode="auto">
          <a:xfrm>
            <a:off x="4453187" y="5185089"/>
            <a:ext cx="3262313" cy="114300"/>
          </a:xfrm>
          <a:custGeom>
            <a:avLst/>
            <a:gdLst>
              <a:gd name="T0" fmla="*/ 1928 w 1928"/>
              <a:gd name="T1" fmla="*/ 0 h 67"/>
              <a:gd name="T2" fmla="*/ 1860 w 1928"/>
              <a:gd name="T3" fmla="*/ 67 h 67"/>
              <a:gd name="T4" fmla="*/ 0 w 1928"/>
              <a:gd name="T5" fmla="*/ 67 h 67"/>
            </a:gdLst>
            <a:ahLst/>
            <a:cxnLst>
              <a:cxn ang="0">
                <a:pos x="T0" y="T1"/>
              </a:cxn>
              <a:cxn ang="0">
                <a:pos x="T2" y="T3"/>
              </a:cxn>
              <a:cxn ang="0">
                <a:pos x="T4" y="T5"/>
              </a:cxn>
            </a:cxnLst>
            <a:rect l="0" t="0" r="r" b="b"/>
            <a:pathLst>
              <a:path w="1928" h="67">
                <a:moveTo>
                  <a:pt x="1928" y="0"/>
                </a:moveTo>
                <a:cubicBezTo>
                  <a:pt x="1928" y="37"/>
                  <a:pt x="1898" y="67"/>
                  <a:pt x="1860" y="67"/>
                </a:cubicBezTo>
                <a:cubicBezTo>
                  <a:pt x="0" y="67"/>
                  <a:pt x="0" y="67"/>
                  <a:pt x="0" y="67"/>
                </a:cubicBezTo>
              </a:path>
            </a:pathLst>
          </a:custGeom>
          <a:noFill/>
          <a:ln w="80963" cap="flat">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4" name="Freeform 30"/>
          <p:cNvSpPr>
            <a:spLocks/>
          </p:cNvSpPr>
          <p:nvPr/>
        </p:nvSpPr>
        <p:spPr bwMode="auto">
          <a:xfrm>
            <a:off x="6043613" y="4307681"/>
            <a:ext cx="1703784" cy="114300"/>
          </a:xfrm>
          <a:custGeom>
            <a:avLst/>
            <a:gdLst>
              <a:gd name="T0" fmla="*/ 0 w 1007"/>
              <a:gd name="T1" fmla="*/ 0 h 67"/>
              <a:gd name="T2" fmla="*/ 939 w 1007"/>
              <a:gd name="T3" fmla="*/ 0 h 67"/>
              <a:gd name="T4" fmla="*/ 1007 w 1007"/>
              <a:gd name="T5" fmla="*/ 67 h 67"/>
            </a:gdLst>
            <a:ahLst/>
            <a:cxnLst>
              <a:cxn ang="0">
                <a:pos x="T0" y="T1"/>
              </a:cxn>
              <a:cxn ang="0">
                <a:pos x="T2" y="T3"/>
              </a:cxn>
              <a:cxn ang="0">
                <a:pos x="T4" y="T5"/>
              </a:cxn>
            </a:cxnLst>
            <a:rect l="0" t="0" r="r" b="b"/>
            <a:pathLst>
              <a:path w="1007" h="67">
                <a:moveTo>
                  <a:pt x="0" y="0"/>
                </a:moveTo>
                <a:cubicBezTo>
                  <a:pt x="939" y="0"/>
                  <a:pt x="939" y="0"/>
                  <a:pt x="939" y="0"/>
                </a:cubicBezTo>
                <a:cubicBezTo>
                  <a:pt x="977" y="0"/>
                  <a:pt x="1007" y="30"/>
                  <a:pt x="1007" y="67"/>
                </a:cubicBezTo>
              </a:path>
            </a:pathLst>
          </a:custGeom>
          <a:noFill/>
          <a:ln w="80963" cap="flat">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5" name="Freeform 31"/>
          <p:cNvSpPr>
            <a:spLocks/>
          </p:cNvSpPr>
          <p:nvPr/>
        </p:nvSpPr>
        <p:spPr bwMode="auto">
          <a:xfrm>
            <a:off x="4448175" y="3214688"/>
            <a:ext cx="3299222" cy="113109"/>
          </a:xfrm>
          <a:custGeom>
            <a:avLst/>
            <a:gdLst>
              <a:gd name="T0" fmla="*/ 1950 w 1950"/>
              <a:gd name="T1" fmla="*/ 0 h 67"/>
              <a:gd name="T2" fmla="*/ 1882 w 1950"/>
              <a:gd name="T3" fmla="*/ 67 h 67"/>
              <a:gd name="T4" fmla="*/ 0 w 1950"/>
              <a:gd name="T5" fmla="*/ 67 h 67"/>
            </a:gdLst>
            <a:ahLst/>
            <a:cxnLst>
              <a:cxn ang="0">
                <a:pos x="T0" y="T1"/>
              </a:cxn>
              <a:cxn ang="0">
                <a:pos x="T2" y="T3"/>
              </a:cxn>
              <a:cxn ang="0">
                <a:pos x="T4" y="T5"/>
              </a:cxn>
            </a:cxnLst>
            <a:rect l="0" t="0" r="r" b="b"/>
            <a:pathLst>
              <a:path w="1950" h="67">
                <a:moveTo>
                  <a:pt x="1950" y="0"/>
                </a:moveTo>
                <a:cubicBezTo>
                  <a:pt x="1950" y="37"/>
                  <a:pt x="1920" y="67"/>
                  <a:pt x="1882" y="67"/>
                </a:cubicBezTo>
                <a:cubicBezTo>
                  <a:pt x="0" y="67"/>
                  <a:pt x="0" y="67"/>
                  <a:pt x="0" y="67"/>
                </a:cubicBezTo>
              </a:path>
            </a:pathLst>
          </a:custGeom>
          <a:noFill/>
          <a:ln w="80963" cap="flat">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6" name="Freeform 32"/>
          <p:cNvSpPr>
            <a:spLocks/>
          </p:cNvSpPr>
          <p:nvPr/>
        </p:nvSpPr>
        <p:spPr bwMode="auto">
          <a:xfrm>
            <a:off x="4763692" y="2346722"/>
            <a:ext cx="2983706" cy="114300"/>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7" name="Freeform 33"/>
          <p:cNvSpPr>
            <a:spLocks/>
          </p:cNvSpPr>
          <p:nvPr/>
        </p:nvSpPr>
        <p:spPr bwMode="auto">
          <a:xfrm>
            <a:off x="1393032" y="4194572"/>
            <a:ext cx="5873353" cy="113109"/>
          </a:xfrm>
          <a:custGeom>
            <a:avLst/>
            <a:gdLst>
              <a:gd name="T0" fmla="*/ 0 w 3471"/>
              <a:gd name="T1" fmla="*/ 0 h 67"/>
              <a:gd name="T2" fmla="*/ 67 w 3471"/>
              <a:gd name="T3" fmla="*/ 67 h 67"/>
              <a:gd name="T4" fmla="*/ 3471 w 3471"/>
              <a:gd name="T5" fmla="*/ 67 h 67"/>
            </a:gdLst>
            <a:ahLst/>
            <a:cxnLst>
              <a:cxn ang="0">
                <a:pos x="T0" y="T1"/>
              </a:cxn>
              <a:cxn ang="0">
                <a:pos x="T2" y="T3"/>
              </a:cxn>
              <a:cxn ang="0">
                <a:pos x="T4" y="T5"/>
              </a:cxn>
            </a:cxnLst>
            <a:rect l="0" t="0" r="r" b="b"/>
            <a:pathLst>
              <a:path w="3471" h="67">
                <a:moveTo>
                  <a:pt x="0" y="0"/>
                </a:moveTo>
                <a:cubicBezTo>
                  <a:pt x="0" y="37"/>
                  <a:pt x="30" y="67"/>
                  <a:pt x="67" y="67"/>
                </a:cubicBezTo>
                <a:cubicBezTo>
                  <a:pt x="3471" y="67"/>
                  <a:pt x="3471" y="67"/>
                  <a:pt x="3471" y="67"/>
                </a:cubicBezTo>
              </a:path>
            </a:pathLst>
          </a:custGeom>
          <a:noFill/>
          <a:ln w="80963" cap="flat">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8" name="Freeform 34"/>
          <p:cNvSpPr>
            <a:spLocks/>
          </p:cNvSpPr>
          <p:nvPr/>
        </p:nvSpPr>
        <p:spPr bwMode="auto">
          <a:xfrm>
            <a:off x="1393032" y="3327797"/>
            <a:ext cx="3092053" cy="113109"/>
          </a:xfrm>
          <a:custGeom>
            <a:avLst/>
            <a:gdLst>
              <a:gd name="T0" fmla="*/ 1827 w 1827"/>
              <a:gd name="T1" fmla="*/ 0 h 67"/>
              <a:gd name="T2" fmla="*/ 67 w 1827"/>
              <a:gd name="T3" fmla="*/ 0 h 67"/>
              <a:gd name="T4" fmla="*/ 0 w 1827"/>
              <a:gd name="T5" fmla="*/ 67 h 67"/>
            </a:gdLst>
            <a:ahLst/>
            <a:cxnLst>
              <a:cxn ang="0">
                <a:pos x="T0" y="T1"/>
              </a:cxn>
              <a:cxn ang="0">
                <a:pos x="T2" y="T3"/>
              </a:cxn>
              <a:cxn ang="0">
                <a:pos x="T4" y="T5"/>
              </a:cxn>
            </a:cxnLst>
            <a:rect l="0" t="0" r="r" b="b"/>
            <a:pathLst>
              <a:path w="1827" h="67">
                <a:moveTo>
                  <a:pt x="1827" y="0"/>
                </a:moveTo>
                <a:cubicBezTo>
                  <a:pt x="67" y="0"/>
                  <a:pt x="67" y="0"/>
                  <a:pt x="67" y="0"/>
                </a:cubicBezTo>
                <a:cubicBezTo>
                  <a:pt x="30" y="0"/>
                  <a:pt x="0" y="30"/>
                  <a:pt x="0" y="67"/>
                </a:cubicBezTo>
              </a:path>
            </a:pathLst>
          </a:custGeom>
          <a:noFill/>
          <a:ln w="80963" cap="flat">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9" name="Freeform 41"/>
          <p:cNvSpPr>
            <a:spLocks/>
          </p:cNvSpPr>
          <p:nvPr/>
        </p:nvSpPr>
        <p:spPr bwMode="auto">
          <a:xfrm>
            <a:off x="7747397" y="2461023"/>
            <a:ext cx="0" cy="753665"/>
          </a:xfrm>
          <a:custGeom>
            <a:avLst/>
            <a:gdLst>
              <a:gd name="T0" fmla="*/ 0 h 633"/>
              <a:gd name="T1" fmla="*/ 325 h 633"/>
              <a:gd name="T2" fmla="*/ 633 h 633"/>
            </a:gdLst>
            <a:ahLst/>
            <a:cxnLst>
              <a:cxn ang="0">
                <a:pos x="0" y="T0"/>
              </a:cxn>
              <a:cxn ang="0">
                <a:pos x="0" y="T1"/>
              </a:cxn>
              <a:cxn ang="0">
                <a:pos x="0" y="T2"/>
              </a:cxn>
            </a:cxnLst>
            <a:rect l="0" t="0" r="r" b="b"/>
            <a:pathLst>
              <a:path h="633">
                <a:moveTo>
                  <a:pt x="0" y="0"/>
                </a:moveTo>
                <a:lnTo>
                  <a:pt x="0" y="325"/>
                </a:lnTo>
                <a:lnTo>
                  <a:pt x="0" y="633"/>
                </a:lnTo>
              </a:path>
            </a:pathLst>
          </a:custGeom>
          <a:noFill/>
          <a:ln w="80963" cap="flat">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10" name="Freeform 42"/>
          <p:cNvSpPr>
            <a:spLocks/>
          </p:cNvSpPr>
          <p:nvPr/>
        </p:nvSpPr>
        <p:spPr bwMode="auto">
          <a:xfrm>
            <a:off x="1393031" y="3440907"/>
            <a:ext cx="0" cy="753665"/>
          </a:xfrm>
          <a:custGeom>
            <a:avLst/>
            <a:gdLst>
              <a:gd name="T0" fmla="*/ 0 h 633"/>
              <a:gd name="T1" fmla="*/ 329 h 633"/>
              <a:gd name="T2" fmla="*/ 633 h 633"/>
            </a:gdLst>
            <a:ahLst/>
            <a:cxnLst>
              <a:cxn ang="0">
                <a:pos x="0" y="T0"/>
              </a:cxn>
              <a:cxn ang="0">
                <a:pos x="0" y="T1"/>
              </a:cxn>
              <a:cxn ang="0">
                <a:pos x="0" y="T2"/>
              </a:cxn>
            </a:cxnLst>
            <a:rect l="0" t="0" r="r" b="b"/>
            <a:pathLst>
              <a:path h="633">
                <a:moveTo>
                  <a:pt x="0" y="0"/>
                </a:moveTo>
                <a:lnTo>
                  <a:pt x="0" y="329"/>
                </a:lnTo>
                <a:lnTo>
                  <a:pt x="0" y="633"/>
                </a:lnTo>
              </a:path>
            </a:pathLst>
          </a:custGeom>
          <a:noFill/>
          <a:ln w="80963" cap="flat">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11" name="Freeform 43"/>
          <p:cNvSpPr>
            <a:spLocks/>
          </p:cNvSpPr>
          <p:nvPr/>
        </p:nvSpPr>
        <p:spPr bwMode="auto">
          <a:xfrm>
            <a:off x="7747397" y="4421981"/>
            <a:ext cx="0" cy="752475"/>
          </a:xfrm>
          <a:custGeom>
            <a:avLst/>
            <a:gdLst>
              <a:gd name="T0" fmla="*/ 0 h 632"/>
              <a:gd name="T1" fmla="*/ 312 h 632"/>
              <a:gd name="T2" fmla="*/ 632 h 632"/>
            </a:gdLst>
            <a:ahLst/>
            <a:cxnLst>
              <a:cxn ang="0">
                <a:pos x="0" y="T0"/>
              </a:cxn>
              <a:cxn ang="0">
                <a:pos x="0" y="T1"/>
              </a:cxn>
              <a:cxn ang="0">
                <a:pos x="0" y="T2"/>
              </a:cxn>
            </a:cxnLst>
            <a:rect l="0" t="0" r="r" b="b"/>
            <a:pathLst>
              <a:path h="632">
                <a:moveTo>
                  <a:pt x="0" y="0"/>
                </a:moveTo>
                <a:lnTo>
                  <a:pt x="0" y="312"/>
                </a:lnTo>
                <a:lnTo>
                  <a:pt x="0" y="632"/>
                </a:lnTo>
              </a:path>
            </a:pathLst>
          </a:custGeom>
          <a:noFill/>
          <a:ln w="80963" cap="flat">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grpSp>
        <p:nvGrpSpPr>
          <p:cNvPr id="2" name="Group 48"/>
          <p:cNvGrpSpPr/>
          <p:nvPr/>
        </p:nvGrpSpPr>
        <p:grpSpPr>
          <a:xfrm>
            <a:off x="3623912" y="2074069"/>
            <a:ext cx="1850821" cy="592217"/>
            <a:chOff x="4831882" y="1622425"/>
            <a:chExt cx="2467761" cy="789623"/>
          </a:xfrm>
        </p:grpSpPr>
        <p:sp>
          <p:nvSpPr>
            <p:cNvPr id="48" name="Freeform 35"/>
            <p:cNvSpPr>
              <a:spLocks/>
            </p:cNvSpPr>
            <p:nvPr/>
          </p:nvSpPr>
          <p:spPr bwMode="auto">
            <a:xfrm>
              <a:off x="4850131" y="1681798"/>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nvGrpSpPr>
            <p:cNvPr id="12" name="Group 43"/>
            <p:cNvGrpSpPr/>
            <p:nvPr/>
          </p:nvGrpSpPr>
          <p:grpSpPr>
            <a:xfrm>
              <a:off x="4831882" y="1622425"/>
              <a:ext cx="2465855" cy="730250"/>
              <a:chOff x="4831882" y="1622425"/>
              <a:chExt cx="2465855" cy="730250"/>
            </a:xfrm>
          </p:grpSpPr>
          <p:sp>
            <p:nvSpPr>
              <p:cNvPr id="13" name="Freeform 35"/>
              <p:cNvSpPr>
                <a:spLocks/>
              </p:cNvSpPr>
              <p:nvPr/>
            </p:nvSpPr>
            <p:spPr bwMode="auto">
              <a:xfrm>
                <a:off x="4848225" y="1622425"/>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400"/>
              </a:p>
            </p:txBody>
          </p:sp>
          <p:sp>
            <p:nvSpPr>
              <p:cNvPr id="14" name="TextBox 13"/>
              <p:cNvSpPr txBox="1"/>
              <p:nvPr/>
            </p:nvSpPr>
            <p:spPr>
              <a:xfrm>
                <a:off x="4831882" y="1744662"/>
                <a:ext cx="649193" cy="492443"/>
              </a:xfrm>
              <a:prstGeom prst="rect">
                <a:avLst/>
              </a:prstGeom>
              <a:noFill/>
            </p:spPr>
            <p:txBody>
              <a:bodyPr wrap="square" rtlCol="0">
                <a:spAutoFit/>
              </a:bodyPr>
              <a:lstStyle/>
              <a:p>
                <a:pPr algn="ctr"/>
                <a:r>
                  <a:rPr lang="id-ID" b="1" dirty="0">
                    <a:solidFill>
                      <a:schemeClr val="bg1"/>
                    </a:solidFill>
                    <a:latin typeface="+mj-lt"/>
                  </a:rPr>
                  <a:t>01</a:t>
                </a:r>
              </a:p>
            </p:txBody>
          </p:sp>
          <p:sp>
            <p:nvSpPr>
              <p:cNvPr id="15" name="TextBox 14"/>
              <p:cNvSpPr txBox="1"/>
              <p:nvPr/>
            </p:nvSpPr>
            <p:spPr>
              <a:xfrm>
                <a:off x="5426789" y="1679825"/>
                <a:ext cx="1844882" cy="615554"/>
              </a:xfrm>
              <a:prstGeom prst="rect">
                <a:avLst/>
              </a:prstGeom>
              <a:noFill/>
            </p:spPr>
            <p:txBody>
              <a:bodyPr wrap="square" rtlCol="0">
                <a:spAutoFit/>
              </a:bodyPr>
              <a:lstStyle/>
              <a:p>
                <a:pPr algn="ctr"/>
                <a:r>
                  <a:rPr lang="tr-TR" sz="1200" b="1" dirty="0" smtClean="0"/>
                  <a:t>Verimli Ders Çalışma Teknikleri</a:t>
                </a:r>
              </a:p>
            </p:txBody>
          </p:sp>
        </p:grpSp>
      </p:grpSp>
      <p:grpSp>
        <p:nvGrpSpPr>
          <p:cNvPr id="16" name="Group 49"/>
          <p:cNvGrpSpPr/>
          <p:nvPr/>
        </p:nvGrpSpPr>
        <p:grpSpPr>
          <a:xfrm>
            <a:off x="5480447" y="3032523"/>
            <a:ext cx="1938576" cy="627949"/>
            <a:chOff x="7307263" y="2900363"/>
            <a:chExt cx="2584768" cy="837265"/>
          </a:xfrm>
        </p:grpSpPr>
        <p:sp>
          <p:nvSpPr>
            <p:cNvPr id="47" name="Freeform 36"/>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7" name="Freeform 36"/>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8" name="TextBox 17"/>
            <p:cNvSpPr txBox="1"/>
            <p:nvPr/>
          </p:nvSpPr>
          <p:spPr>
            <a:xfrm>
              <a:off x="7351787" y="3019863"/>
              <a:ext cx="649195" cy="492442"/>
            </a:xfrm>
            <a:prstGeom prst="rect">
              <a:avLst/>
            </a:prstGeom>
            <a:noFill/>
          </p:spPr>
          <p:txBody>
            <a:bodyPr wrap="square" rtlCol="0">
              <a:spAutoFit/>
            </a:bodyPr>
            <a:lstStyle/>
            <a:p>
              <a:pPr algn="ctr"/>
              <a:r>
                <a:rPr lang="id-ID" b="1" dirty="0">
                  <a:solidFill>
                    <a:schemeClr val="bg1"/>
                  </a:solidFill>
                  <a:latin typeface="+mj-lt"/>
                </a:rPr>
                <a:t>02</a:t>
              </a:r>
            </a:p>
          </p:txBody>
        </p:sp>
        <p:sp>
          <p:nvSpPr>
            <p:cNvPr id="19" name="TextBox 18"/>
            <p:cNvSpPr txBox="1"/>
            <p:nvPr/>
          </p:nvSpPr>
          <p:spPr>
            <a:xfrm>
              <a:off x="7904164" y="2955024"/>
              <a:ext cx="1844883" cy="697626"/>
            </a:xfrm>
            <a:prstGeom prst="rect">
              <a:avLst/>
            </a:prstGeom>
            <a:noFill/>
          </p:spPr>
          <p:txBody>
            <a:bodyPr wrap="square" rtlCol="0">
              <a:spAutoFit/>
            </a:bodyPr>
            <a:lstStyle/>
            <a:p>
              <a:pPr algn="ctr"/>
              <a:r>
                <a:rPr lang="tr-TR" sz="1400" b="1" dirty="0" smtClean="0"/>
                <a:t>Ders Çalışma Programı</a:t>
              </a:r>
            </a:p>
          </p:txBody>
        </p:sp>
      </p:grpSp>
      <p:grpSp>
        <p:nvGrpSpPr>
          <p:cNvPr id="20" name="Group 51"/>
          <p:cNvGrpSpPr/>
          <p:nvPr/>
        </p:nvGrpSpPr>
        <p:grpSpPr>
          <a:xfrm>
            <a:off x="1715558" y="3032523"/>
            <a:ext cx="1938471" cy="628361"/>
            <a:chOff x="2287410" y="2900363"/>
            <a:chExt cx="2584628" cy="837815"/>
          </a:xfrm>
        </p:grpSpPr>
        <p:sp>
          <p:nvSpPr>
            <p:cNvPr id="51" name="Freeform 36"/>
            <p:cNvSpPr>
              <a:spLocks/>
            </p:cNvSpPr>
            <p:nvPr/>
          </p:nvSpPr>
          <p:spPr bwMode="auto">
            <a:xfrm>
              <a:off x="2287410" y="296824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1" name="Freeform 37"/>
            <p:cNvSpPr>
              <a:spLocks/>
            </p:cNvSpPr>
            <p:nvPr/>
          </p:nvSpPr>
          <p:spPr bwMode="auto">
            <a:xfrm>
              <a:off x="2287588"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2" name="TextBox 21"/>
            <p:cNvSpPr txBox="1"/>
            <p:nvPr/>
          </p:nvSpPr>
          <p:spPr>
            <a:xfrm>
              <a:off x="2367285" y="3039126"/>
              <a:ext cx="649195" cy="492443"/>
            </a:xfrm>
            <a:prstGeom prst="rect">
              <a:avLst/>
            </a:prstGeom>
            <a:noFill/>
          </p:spPr>
          <p:txBody>
            <a:bodyPr wrap="square" rtlCol="0">
              <a:spAutoFit/>
            </a:bodyPr>
            <a:lstStyle/>
            <a:p>
              <a:pPr algn="ctr"/>
              <a:r>
                <a:rPr lang="id-ID" b="1" dirty="0">
                  <a:solidFill>
                    <a:schemeClr val="bg1"/>
                  </a:solidFill>
                  <a:latin typeface="+mj-lt"/>
                </a:rPr>
                <a:t>03</a:t>
              </a:r>
            </a:p>
          </p:txBody>
        </p:sp>
        <p:sp>
          <p:nvSpPr>
            <p:cNvPr id="23" name="TextBox 22"/>
            <p:cNvSpPr txBox="1"/>
            <p:nvPr/>
          </p:nvSpPr>
          <p:spPr>
            <a:xfrm>
              <a:off x="2919662" y="3045174"/>
              <a:ext cx="1844883" cy="410369"/>
            </a:xfrm>
            <a:prstGeom prst="rect">
              <a:avLst/>
            </a:prstGeom>
            <a:noFill/>
          </p:spPr>
          <p:txBody>
            <a:bodyPr wrap="square" rtlCol="0">
              <a:spAutoFit/>
            </a:bodyPr>
            <a:lstStyle/>
            <a:p>
              <a:pPr algn="ctr"/>
              <a:r>
                <a:rPr lang="tr-TR" sz="1400" b="1" dirty="0" smtClean="0"/>
                <a:t>Başarı Durumu</a:t>
              </a:r>
            </a:p>
          </p:txBody>
        </p:sp>
      </p:grpSp>
      <p:grpSp>
        <p:nvGrpSpPr>
          <p:cNvPr id="24" name="Group 55"/>
          <p:cNvGrpSpPr/>
          <p:nvPr/>
        </p:nvGrpSpPr>
        <p:grpSpPr>
          <a:xfrm>
            <a:off x="5479666" y="3934039"/>
            <a:ext cx="1939119" cy="688370"/>
            <a:chOff x="7306221" y="4144920"/>
            <a:chExt cx="2585492" cy="917828"/>
          </a:xfrm>
        </p:grpSpPr>
        <p:sp>
          <p:nvSpPr>
            <p:cNvPr id="53" name="Freeform 36"/>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id-ID" sz="1100"/>
            </a:p>
          </p:txBody>
        </p:sp>
        <p:sp>
          <p:nvSpPr>
            <p:cNvPr id="25" name="Freeform 38"/>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100"/>
            </a:p>
          </p:txBody>
        </p:sp>
        <p:sp>
          <p:nvSpPr>
            <p:cNvPr id="26" name="TextBox 25"/>
            <p:cNvSpPr txBox="1"/>
            <p:nvPr/>
          </p:nvSpPr>
          <p:spPr>
            <a:xfrm>
              <a:off x="7378888" y="4337356"/>
              <a:ext cx="649195" cy="533481"/>
            </a:xfrm>
            <a:prstGeom prst="rect">
              <a:avLst/>
            </a:prstGeom>
            <a:noFill/>
          </p:spPr>
          <p:txBody>
            <a:bodyPr wrap="square" rtlCol="0">
              <a:spAutoFit/>
            </a:bodyPr>
            <a:lstStyle/>
            <a:p>
              <a:pPr algn="ctr"/>
              <a:r>
                <a:rPr lang="id-ID" sz="2000" b="1" dirty="0">
                  <a:solidFill>
                    <a:schemeClr val="bg1"/>
                  </a:solidFill>
                </a:rPr>
                <a:t>05</a:t>
              </a:r>
            </a:p>
          </p:txBody>
        </p:sp>
        <p:sp>
          <p:nvSpPr>
            <p:cNvPr id="27" name="TextBox 26"/>
            <p:cNvSpPr txBox="1"/>
            <p:nvPr/>
          </p:nvSpPr>
          <p:spPr>
            <a:xfrm>
              <a:off x="7931265" y="4144920"/>
              <a:ext cx="1844883" cy="779701"/>
            </a:xfrm>
            <a:prstGeom prst="rect">
              <a:avLst/>
            </a:prstGeom>
            <a:noFill/>
          </p:spPr>
          <p:txBody>
            <a:bodyPr wrap="square" rtlCol="0">
              <a:spAutoFit/>
            </a:bodyPr>
            <a:lstStyle/>
            <a:p>
              <a:pPr algn="ctr"/>
              <a:r>
                <a:rPr lang="tr-TR" sz="1600" b="1" dirty="0" smtClean="0"/>
                <a:t>Sınav</a:t>
              </a:r>
            </a:p>
            <a:p>
              <a:pPr algn="ctr"/>
              <a:r>
                <a:rPr lang="tr-TR" sz="1600" b="1" dirty="0" smtClean="0"/>
                <a:t> Kaygısı</a:t>
              </a:r>
              <a:endParaRPr lang="en-US" sz="1600" b="1" dirty="0"/>
            </a:p>
          </p:txBody>
        </p:sp>
      </p:grpSp>
      <p:grpSp>
        <p:nvGrpSpPr>
          <p:cNvPr id="28" name="Group 54"/>
          <p:cNvGrpSpPr/>
          <p:nvPr/>
        </p:nvGrpSpPr>
        <p:grpSpPr>
          <a:xfrm>
            <a:off x="1712239" y="4017169"/>
            <a:ext cx="1941790" cy="637142"/>
            <a:chOff x="2282985" y="4213225"/>
            <a:chExt cx="2589053" cy="849523"/>
          </a:xfrm>
        </p:grpSpPr>
        <p:sp>
          <p:nvSpPr>
            <p:cNvPr id="54" name="Freeform 36"/>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9" name="Freeform 39"/>
            <p:cNvSpPr>
              <a:spLocks/>
            </p:cNvSpPr>
            <p:nvPr/>
          </p:nvSpPr>
          <p:spPr bwMode="auto">
            <a:xfrm>
              <a:off x="2287588"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30" name="TextBox 29"/>
            <p:cNvSpPr txBox="1"/>
            <p:nvPr/>
          </p:nvSpPr>
          <p:spPr>
            <a:xfrm>
              <a:off x="2367285" y="4337350"/>
              <a:ext cx="649195" cy="492443"/>
            </a:xfrm>
            <a:prstGeom prst="rect">
              <a:avLst/>
            </a:prstGeom>
            <a:noFill/>
          </p:spPr>
          <p:txBody>
            <a:bodyPr wrap="square" rtlCol="0">
              <a:spAutoFit/>
            </a:bodyPr>
            <a:lstStyle/>
            <a:p>
              <a:pPr algn="ctr"/>
              <a:r>
                <a:rPr lang="id-ID" b="1" dirty="0">
                  <a:solidFill>
                    <a:schemeClr val="bg1"/>
                  </a:solidFill>
                  <a:latin typeface="+mj-lt"/>
                </a:rPr>
                <a:t>04</a:t>
              </a:r>
            </a:p>
          </p:txBody>
        </p:sp>
        <p:sp>
          <p:nvSpPr>
            <p:cNvPr id="31" name="TextBox 30"/>
            <p:cNvSpPr txBox="1"/>
            <p:nvPr/>
          </p:nvSpPr>
          <p:spPr>
            <a:xfrm>
              <a:off x="2919662" y="4272510"/>
              <a:ext cx="1844882" cy="697627"/>
            </a:xfrm>
            <a:prstGeom prst="rect">
              <a:avLst/>
            </a:prstGeom>
            <a:noFill/>
          </p:spPr>
          <p:txBody>
            <a:bodyPr wrap="square" rtlCol="0">
              <a:spAutoFit/>
            </a:bodyPr>
            <a:lstStyle/>
            <a:p>
              <a:pPr algn="ctr"/>
              <a:r>
                <a:rPr lang="tr-TR" sz="1400" b="1" dirty="0" smtClean="0"/>
                <a:t>Öğrenme Sorunları</a:t>
              </a:r>
            </a:p>
          </p:txBody>
        </p:sp>
      </p:grpSp>
      <p:grpSp>
        <p:nvGrpSpPr>
          <p:cNvPr id="32" name="Group 58"/>
          <p:cNvGrpSpPr/>
          <p:nvPr/>
        </p:nvGrpSpPr>
        <p:grpSpPr>
          <a:xfrm>
            <a:off x="3631980" y="5016104"/>
            <a:ext cx="1841323" cy="587963"/>
            <a:chOff x="4842640" y="5545138"/>
            <a:chExt cx="2455097" cy="783951"/>
          </a:xfrm>
        </p:grpSpPr>
        <p:sp>
          <p:nvSpPr>
            <p:cNvPr id="58" name="Freeform 35"/>
            <p:cNvSpPr>
              <a:spLocks/>
            </p:cNvSpPr>
            <p:nvPr/>
          </p:nvSpPr>
          <p:spPr bwMode="auto">
            <a:xfrm>
              <a:off x="4847122" y="5598839"/>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chemeClr val="accent6">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33" name="Freeform 40"/>
            <p:cNvSpPr>
              <a:spLocks/>
            </p:cNvSpPr>
            <p:nvPr/>
          </p:nvSpPr>
          <p:spPr bwMode="auto">
            <a:xfrm>
              <a:off x="4848225" y="5545138"/>
              <a:ext cx="2449512" cy="728662"/>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34" name="TextBox 33"/>
            <p:cNvSpPr txBox="1"/>
            <p:nvPr/>
          </p:nvSpPr>
          <p:spPr>
            <a:xfrm>
              <a:off x="4842640" y="5645898"/>
              <a:ext cx="649195" cy="492443"/>
            </a:xfrm>
            <a:prstGeom prst="rect">
              <a:avLst/>
            </a:prstGeom>
            <a:noFill/>
          </p:spPr>
          <p:txBody>
            <a:bodyPr wrap="square" rtlCol="0">
              <a:spAutoFit/>
            </a:bodyPr>
            <a:lstStyle/>
            <a:p>
              <a:pPr algn="ctr"/>
              <a:r>
                <a:rPr lang="id-ID" b="1" dirty="0">
                  <a:solidFill>
                    <a:schemeClr val="bg1"/>
                  </a:solidFill>
                  <a:latin typeface="+mj-lt"/>
                </a:rPr>
                <a:t>06</a:t>
              </a:r>
            </a:p>
          </p:txBody>
        </p:sp>
        <p:sp>
          <p:nvSpPr>
            <p:cNvPr id="35" name="TextBox 34"/>
            <p:cNvSpPr txBox="1"/>
            <p:nvPr/>
          </p:nvSpPr>
          <p:spPr>
            <a:xfrm>
              <a:off x="5395017" y="5666123"/>
              <a:ext cx="1844882" cy="451406"/>
            </a:xfrm>
            <a:prstGeom prst="rect">
              <a:avLst/>
            </a:prstGeom>
            <a:noFill/>
          </p:spPr>
          <p:txBody>
            <a:bodyPr wrap="square" rtlCol="0">
              <a:spAutoFit/>
            </a:bodyPr>
            <a:lstStyle/>
            <a:p>
              <a:pPr algn="ctr"/>
              <a:r>
                <a:rPr lang="tr-TR" sz="1600" b="1" dirty="0" smtClean="0"/>
                <a:t>Motivasyon</a:t>
              </a:r>
            </a:p>
          </p:txBody>
        </p:sp>
      </p:grpSp>
      <p:sp>
        <p:nvSpPr>
          <p:cNvPr id="36" name="Chevron 35"/>
          <p:cNvSpPr/>
          <p:nvPr/>
        </p:nvSpPr>
        <p:spPr>
          <a:xfrm>
            <a:off x="6384902" y="2230910"/>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7" name="Chevron 36"/>
          <p:cNvSpPr/>
          <p:nvPr/>
        </p:nvSpPr>
        <p:spPr>
          <a:xfrm rot="5400000">
            <a:off x="7611844" y="2717218"/>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8" name="Chevron 37"/>
          <p:cNvSpPr/>
          <p:nvPr/>
        </p:nvSpPr>
        <p:spPr>
          <a:xfrm rot="10800000">
            <a:off x="4448175" y="3207572"/>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9" name="Chevron 38"/>
          <p:cNvSpPr/>
          <p:nvPr/>
        </p:nvSpPr>
        <p:spPr>
          <a:xfrm rot="5400000">
            <a:off x="1255207" y="3702706"/>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0" name="Chevron 39"/>
          <p:cNvSpPr/>
          <p:nvPr/>
        </p:nvSpPr>
        <p:spPr>
          <a:xfrm rot="5400000">
            <a:off x="7611844" y="4672813"/>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1" name="Chevron 40"/>
          <p:cNvSpPr/>
          <p:nvPr/>
        </p:nvSpPr>
        <p:spPr>
          <a:xfrm rot="10800000" flipH="1">
            <a:off x="4448175" y="4177958"/>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2" name="Chevron 41"/>
          <p:cNvSpPr/>
          <p:nvPr/>
        </p:nvSpPr>
        <p:spPr>
          <a:xfrm rot="10800000">
            <a:off x="6384902" y="5151054"/>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52" name="Title 1"/>
          <p:cNvSpPr txBox="1">
            <a:spLocks/>
          </p:cNvSpPr>
          <p:nvPr/>
        </p:nvSpPr>
        <p:spPr>
          <a:xfrm>
            <a:off x="0" y="0"/>
            <a:ext cx="9144000" cy="1325563"/>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tr-TR" sz="4400" b="1" dirty="0" smtClean="0"/>
              <a:t>Eğitsel Rehberlik</a:t>
            </a:r>
            <a:endParaRPr kumimoji="0" lang="id-ID" sz="4400" b="0" i="0" u="none" strike="noStrike" kern="1200" cap="none" spc="0" normalizeH="0" baseline="0" noProof="0" dirty="0">
              <a:ln>
                <a:noFill/>
              </a:ln>
              <a:solidFill>
                <a:schemeClr val="dk1"/>
              </a:solidFill>
              <a:effectLst/>
              <a:uLnTx/>
              <a:uFillTx/>
              <a:latin typeface="+mn-lt"/>
              <a:ea typeface="+mn-ea"/>
              <a:cs typeface="+mn-cs"/>
            </a:endParaRPr>
          </a:p>
        </p:txBody>
      </p:sp>
    </p:spTree>
    <p:extLst>
      <p:ext uri="{BB962C8B-B14F-4D97-AF65-F5344CB8AC3E}">
        <p14:creationId xmlns="" xmlns:p14="http://schemas.microsoft.com/office/powerpoint/2010/main" val="42775222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par>
                                <p:cTn id="22" presetID="47"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750"/>
                                        <p:tgtEl>
                                          <p:spTgt spid="16"/>
                                        </p:tgtEl>
                                      </p:cBhvr>
                                    </p:animEffect>
                                    <p:anim calcmode="lin" valueType="num">
                                      <p:cBhvr>
                                        <p:cTn id="25" dur="750" fill="hold"/>
                                        <p:tgtEl>
                                          <p:spTgt spid="16"/>
                                        </p:tgtEl>
                                        <p:attrNameLst>
                                          <p:attrName>ppt_x</p:attrName>
                                        </p:attrNameLst>
                                      </p:cBhvr>
                                      <p:tavLst>
                                        <p:tav tm="0">
                                          <p:val>
                                            <p:strVal val="#ppt_x"/>
                                          </p:val>
                                        </p:tav>
                                        <p:tav tm="100000">
                                          <p:val>
                                            <p:strVal val="#ppt_x"/>
                                          </p:val>
                                        </p:tav>
                                      </p:tavLst>
                                    </p:anim>
                                    <p:anim calcmode="lin" valueType="num">
                                      <p:cBhvr>
                                        <p:cTn id="26" dur="750" fill="hold"/>
                                        <p:tgtEl>
                                          <p:spTgt spid="1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500"/>
                                        <p:tgtEl>
                                          <p:spTgt spid="8"/>
                                        </p:tgtEl>
                                      </p:cBhvr>
                                    </p:animEffect>
                                  </p:childTnLst>
                                </p:cTn>
                              </p:par>
                              <p:par>
                                <p:cTn id="31" presetID="47"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750"/>
                                        <p:tgtEl>
                                          <p:spTgt spid="20"/>
                                        </p:tgtEl>
                                      </p:cBhvr>
                                    </p:animEffect>
                                    <p:anim calcmode="lin" valueType="num">
                                      <p:cBhvr>
                                        <p:cTn id="34" dur="750" fill="hold"/>
                                        <p:tgtEl>
                                          <p:spTgt spid="20"/>
                                        </p:tgtEl>
                                        <p:attrNameLst>
                                          <p:attrName>ppt_x</p:attrName>
                                        </p:attrNameLst>
                                      </p:cBhvr>
                                      <p:tavLst>
                                        <p:tav tm="0">
                                          <p:val>
                                            <p:strVal val="#ppt_x"/>
                                          </p:val>
                                        </p:tav>
                                        <p:tav tm="100000">
                                          <p:val>
                                            <p:strVal val="#ppt_x"/>
                                          </p:val>
                                        </p:tav>
                                      </p:tavLst>
                                    </p:anim>
                                    <p:anim calcmode="lin" valueType="num">
                                      <p:cBhvr>
                                        <p:cTn id="35" dur="750" fill="hold"/>
                                        <p:tgtEl>
                                          <p:spTgt spid="20"/>
                                        </p:tgtEl>
                                        <p:attrNameLst>
                                          <p:attrName>ppt_y</p:attrName>
                                        </p:attrNameLst>
                                      </p:cBhvr>
                                      <p:tavLst>
                                        <p:tav tm="0">
                                          <p:val>
                                            <p:strVal val="#ppt_y-.1"/>
                                          </p:val>
                                        </p:tav>
                                        <p:tav tm="100000">
                                          <p:val>
                                            <p:strVal val="#ppt_y"/>
                                          </p:val>
                                        </p:tav>
                                      </p:tavLst>
                                    </p:anim>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par>
                          <p:cTn id="40" fill="hold">
                            <p:stCondLst>
                              <p:cond delay="375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par>
                                <p:cTn id="44" presetID="47"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750"/>
                                        <p:tgtEl>
                                          <p:spTgt spid="28"/>
                                        </p:tgtEl>
                                      </p:cBhvr>
                                    </p:animEffect>
                                    <p:anim calcmode="lin" valueType="num">
                                      <p:cBhvr>
                                        <p:cTn id="47" dur="750" fill="hold"/>
                                        <p:tgtEl>
                                          <p:spTgt spid="28"/>
                                        </p:tgtEl>
                                        <p:attrNameLst>
                                          <p:attrName>ppt_x</p:attrName>
                                        </p:attrNameLst>
                                      </p:cBhvr>
                                      <p:tavLst>
                                        <p:tav tm="0">
                                          <p:val>
                                            <p:strVal val="#ppt_x"/>
                                          </p:val>
                                        </p:tav>
                                        <p:tav tm="100000">
                                          <p:val>
                                            <p:strVal val="#ppt_x"/>
                                          </p:val>
                                        </p:tav>
                                      </p:tavLst>
                                    </p:anim>
                                    <p:anim calcmode="lin" valueType="num">
                                      <p:cBhvr>
                                        <p:cTn id="48" dur="750" fill="hold"/>
                                        <p:tgtEl>
                                          <p:spTgt spid="28"/>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25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750"/>
                                        <p:tgtEl>
                                          <p:spTgt spid="24"/>
                                        </p:tgtEl>
                                      </p:cBhvr>
                                    </p:animEffect>
                                    <p:anim calcmode="lin" valueType="num">
                                      <p:cBhvr>
                                        <p:cTn id="52" dur="750" fill="hold"/>
                                        <p:tgtEl>
                                          <p:spTgt spid="24"/>
                                        </p:tgtEl>
                                        <p:attrNameLst>
                                          <p:attrName>ppt_x</p:attrName>
                                        </p:attrNameLst>
                                      </p:cBhvr>
                                      <p:tavLst>
                                        <p:tav tm="0">
                                          <p:val>
                                            <p:strVal val="#ppt_x"/>
                                          </p:val>
                                        </p:tav>
                                        <p:tav tm="100000">
                                          <p:val>
                                            <p:strVal val="#ppt_x"/>
                                          </p:val>
                                        </p:tav>
                                      </p:tavLst>
                                    </p:anim>
                                    <p:anim calcmode="lin" valueType="num">
                                      <p:cBhvr>
                                        <p:cTn id="53" dur="750" fill="hold"/>
                                        <p:tgtEl>
                                          <p:spTgt spid="24"/>
                                        </p:tgtEl>
                                        <p:attrNameLst>
                                          <p:attrName>ppt_y</p:attrName>
                                        </p:attrNameLst>
                                      </p:cBhvr>
                                      <p:tavLst>
                                        <p:tav tm="0">
                                          <p:val>
                                            <p:strVal val="#ppt_y-.1"/>
                                          </p:val>
                                        </p:tav>
                                        <p:tav tm="100000">
                                          <p:val>
                                            <p:strVal val="#ppt_y"/>
                                          </p:val>
                                        </p:tav>
                                      </p:tavLst>
                                    </p:anim>
                                  </p:childTnLst>
                                </p:cTn>
                              </p:par>
                              <p:par>
                                <p:cTn id="54" presetID="22" presetClass="entr" presetSubtype="8" fill="hold" grpId="0" nodeType="withEffect">
                                  <p:stCondLst>
                                    <p:cond delay="25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par>
                          <p:cTn id="57" fill="hold">
                            <p:stCondLst>
                              <p:cond delay="4750"/>
                            </p:stCondLst>
                            <p:childTnLst>
                              <p:par>
                                <p:cTn id="58" presetID="22" presetClass="entr" presetSubtype="1"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up)">
                                      <p:cBhvr>
                                        <p:cTn id="60" dur="500"/>
                                        <p:tgtEl>
                                          <p:spTgt spid="11"/>
                                        </p:tgtEl>
                                      </p:cBhvr>
                                    </p:animEffect>
                                  </p:childTnLst>
                                </p:cTn>
                              </p:par>
                            </p:childTnLst>
                          </p:cTn>
                        </p:par>
                        <p:par>
                          <p:cTn id="61" fill="hold">
                            <p:stCondLst>
                              <p:cond delay="5250"/>
                            </p:stCondLst>
                            <p:childTnLst>
                              <p:par>
                                <p:cTn id="62" presetID="22" presetClass="entr" presetSubtype="2" fill="hold" grpId="0" nodeType="after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right)">
                                      <p:cBhvr>
                                        <p:cTn id="64" dur="500"/>
                                        <p:tgtEl>
                                          <p:spTgt spid="3"/>
                                        </p:tgtEl>
                                      </p:cBhvr>
                                    </p:animEffect>
                                  </p:childTnLst>
                                </p:cTn>
                              </p:par>
                            </p:childTnLst>
                          </p:cTn>
                        </p:par>
                        <p:par>
                          <p:cTn id="65" fill="hold">
                            <p:stCondLst>
                              <p:cond delay="5750"/>
                            </p:stCondLst>
                            <p:childTnLst>
                              <p:par>
                                <p:cTn id="66" presetID="47"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750"/>
                                        <p:tgtEl>
                                          <p:spTgt spid="32"/>
                                        </p:tgtEl>
                                      </p:cBhvr>
                                    </p:animEffect>
                                    <p:anim calcmode="lin" valueType="num">
                                      <p:cBhvr>
                                        <p:cTn id="69" dur="750" fill="hold"/>
                                        <p:tgtEl>
                                          <p:spTgt spid="32"/>
                                        </p:tgtEl>
                                        <p:attrNameLst>
                                          <p:attrName>ppt_x</p:attrName>
                                        </p:attrNameLst>
                                      </p:cBhvr>
                                      <p:tavLst>
                                        <p:tav tm="0">
                                          <p:val>
                                            <p:strVal val="#ppt_x"/>
                                          </p:val>
                                        </p:tav>
                                        <p:tav tm="100000">
                                          <p:val>
                                            <p:strVal val="#ppt_x"/>
                                          </p:val>
                                        </p:tav>
                                      </p:tavLst>
                                    </p:anim>
                                    <p:anim calcmode="lin" valueType="num">
                                      <p:cBhvr>
                                        <p:cTn id="70" dur="750" fill="hold"/>
                                        <p:tgtEl>
                                          <p:spTgt spid="32"/>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12" presetClass="entr" presetSubtype="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500"/>
                                        <p:tgtEl>
                                          <p:spTgt spid="36"/>
                                        </p:tgtEl>
                                        <p:attrNameLst>
                                          <p:attrName>ppt_x</p:attrName>
                                        </p:attrNameLst>
                                      </p:cBhvr>
                                      <p:tavLst>
                                        <p:tav tm="0">
                                          <p:val>
                                            <p:strVal val="#ppt_x-#ppt_w*1.125000"/>
                                          </p:val>
                                        </p:tav>
                                        <p:tav tm="100000">
                                          <p:val>
                                            <p:strVal val="#ppt_x"/>
                                          </p:val>
                                        </p:tav>
                                      </p:tavLst>
                                    </p:anim>
                                    <p:animEffect transition="in" filter="wipe(right)">
                                      <p:cBhvr>
                                        <p:cTn id="75" dur="500"/>
                                        <p:tgtEl>
                                          <p:spTgt spid="36"/>
                                        </p:tgtEl>
                                      </p:cBhvr>
                                    </p:animEffect>
                                  </p:childTnLst>
                                </p:cTn>
                              </p:par>
                              <p:par>
                                <p:cTn id="76" presetID="12" presetClass="entr" presetSubtype="1"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500"/>
                                        <p:tgtEl>
                                          <p:spTgt spid="37"/>
                                        </p:tgtEl>
                                        <p:attrNameLst>
                                          <p:attrName>ppt_y</p:attrName>
                                        </p:attrNameLst>
                                      </p:cBhvr>
                                      <p:tavLst>
                                        <p:tav tm="0">
                                          <p:val>
                                            <p:strVal val="#ppt_y-#ppt_h*1.125000"/>
                                          </p:val>
                                        </p:tav>
                                        <p:tav tm="100000">
                                          <p:val>
                                            <p:strVal val="#ppt_y"/>
                                          </p:val>
                                        </p:tav>
                                      </p:tavLst>
                                    </p:anim>
                                    <p:animEffect transition="in" filter="wipe(down)">
                                      <p:cBhvr>
                                        <p:cTn id="79" dur="500"/>
                                        <p:tgtEl>
                                          <p:spTgt spid="37"/>
                                        </p:tgtEl>
                                      </p:cBhvr>
                                    </p:animEffect>
                                  </p:childTnLst>
                                </p:cTn>
                              </p:par>
                              <p:par>
                                <p:cTn id="80" presetID="12" presetClass="entr" presetSubtype="2"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500"/>
                                        <p:tgtEl>
                                          <p:spTgt spid="38"/>
                                        </p:tgtEl>
                                        <p:attrNameLst>
                                          <p:attrName>ppt_x</p:attrName>
                                        </p:attrNameLst>
                                      </p:cBhvr>
                                      <p:tavLst>
                                        <p:tav tm="0">
                                          <p:val>
                                            <p:strVal val="#ppt_x+#ppt_w*1.125000"/>
                                          </p:val>
                                        </p:tav>
                                        <p:tav tm="100000">
                                          <p:val>
                                            <p:strVal val="#ppt_x"/>
                                          </p:val>
                                        </p:tav>
                                      </p:tavLst>
                                    </p:anim>
                                    <p:animEffect transition="in" filter="wipe(left)">
                                      <p:cBhvr>
                                        <p:cTn id="83" dur="500"/>
                                        <p:tgtEl>
                                          <p:spTgt spid="38"/>
                                        </p:tgtEl>
                                      </p:cBhvr>
                                    </p:animEffect>
                                  </p:childTnLst>
                                </p:cTn>
                              </p:par>
                              <p:par>
                                <p:cTn id="84" presetID="12" presetClass="entr" presetSubtype="1"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500"/>
                                        <p:tgtEl>
                                          <p:spTgt spid="39"/>
                                        </p:tgtEl>
                                        <p:attrNameLst>
                                          <p:attrName>ppt_y</p:attrName>
                                        </p:attrNameLst>
                                      </p:cBhvr>
                                      <p:tavLst>
                                        <p:tav tm="0">
                                          <p:val>
                                            <p:strVal val="#ppt_y-#ppt_h*1.125000"/>
                                          </p:val>
                                        </p:tav>
                                        <p:tav tm="100000">
                                          <p:val>
                                            <p:strVal val="#ppt_y"/>
                                          </p:val>
                                        </p:tav>
                                      </p:tavLst>
                                    </p:anim>
                                    <p:animEffect transition="in" filter="wipe(down)">
                                      <p:cBhvr>
                                        <p:cTn id="87" dur="500"/>
                                        <p:tgtEl>
                                          <p:spTgt spid="39"/>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additive="base">
                                        <p:cTn id="90" dur="500"/>
                                        <p:tgtEl>
                                          <p:spTgt spid="41"/>
                                        </p:tgtEl>
                                        <p:attrNameLst>
                                          <p:attrName>ppt_x</p:attrName>
                                        </p:attrNameLst>
                                      </p:cBhvr>
                                      <p:tavLst>
                                        <p:tav tm="0">
                                          <p:val>
                                            <p:strVal val="#ppt_x-#ppt_w*1.125000"/>
                                          </p:val>
                                        </p:tav>
                                        <p:tav tm="100000">
                                          <p:val>
                                            <p:strVal val="#ppt_x"/>
                                          </p:val>
                                        </p:tav>
                                      </p:tavLst>
                                    </p:anim>
                                    <p:animEffect transition="in" filter="wipe(right)">
                                      <p:cBhvr>
                                        <p:cTn id="91" dur="500"/>
                                        <p:tgtEl>
                                          <p:spTgt spid="41"/>
                                        </p:tgtEl>
                                      </p:cBhvr>
                                    </p:animEffect>
                                  </p:childTnLst>
                                </p:cTn>
                              </p:par>
                              <p:par>
                                <p:cTn id="92" presetID="12" presetClass="entr" presetSubtype="1" fill="hold" grpId="0" nodeType="withEffect">
                                  <p:stCondLst>
                                    <p:cond delay="0"/>
                                  </p:stCondLst>
                                  <p:childTnLst>
                                    <p:set>
                                      <p:cBhvr>
                                        <p:cTn id="93" dur="1" fill="hold">
                                          <p:stCondLst>
                                            <p:cond delay="0"/>
                                          </p:stCondLst>
                                        </p:cTn>
                                        <p:tgtEl>
                                          <p:spTgt spid="40"/>
                                        </p:tgtEl>
                                        <p:attrNameLst>
                                          <p:attrName>style.visibility</p:attrName>
                                        </p:attrNameLst>
                                      </p:cBhvr>
                                      <p:to>
                                        <p:strVal val="visible"/>
                                      </p:to>
                                    </p:set>
                                    <p:anim calcmode="lin" valueType="num">
                                      <p:cBhvr additive="base">
                                        <p:cTn id="94" dur="500"/>
                                        <p:tgtEl>
                                          <p:spTgt spid="40"/>
                                        </p:tgtEl>
                                        <p:attrNameLst>
                                          <p:attrName>ppt_y</p:attrName>
                                        </p:attrNameLst>
                                      </p:cBhvr>
                                      <p:tavLst>
                                        <p:tav tm="0">
                                          <p:val>
                                            <p:strVal val="#ppt_y-#ppt_h*1.125000"/>
                                          </p:val>
                                        </p:tav>
                                        <p:tav tm="100000">
                                          <p:val>
                                            <p:strVal val="#ppt_y"/>
                                          </p:val>
                                        </p:tav>
                                      </p:tavLst>
                                    </p:anim>
                                    <p:animEffect transition="in" filter="wipe(down)">
                                      <p:cBhvr>
                                        <p:cTn id="95" dur="500"/>
                                        <p:tgtEl>
                                          <p:spTgt spid="40"/>
                                        </p:tgtEl>
                                      </p:cBhvr>
                                    </p:animEffect>
                                  </p:childTnLst>
                                </p:cTn>
                              </p:par>
                              <p:par>
                                <p:cTn id="96" presetID="12" presetClass="entr" presetSubtype="2"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500"/>
                                        <p:tgtEl>
                                          <p:spTgt spid="42"/>
                                        </p:tgtEl>
                                        <p:attrNameLst>
                                          <p:attrName>ppt_x</p:attrName>
                                        </p:attrNameLst>
                                      </p:cBhvr>
                                      <p:tavLst>
                                        <p:tav tm="0">
                                          <p:val>
                                            <p:strVal val="#ppt_x+#ppt_w*1.125000"/>
                                          </p:val>
                                        </p:tav>
                                        <p:tav tm="100000">
                                          <p:val>
                                            <p:strVal val="#ppt_x"/>
                                          </p:val>
                                        </p:tav>
                                      </p:tavLst>
                                    </p:anim>
                                    <p:animEffect transition="in" filter="wipe(left)">
                                      <p:cBhvr>
                                        <p:cTn id="9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36" grpId="0" animBg="1"/>
      <p:bldP spid="37" grpId="0" animBg="1"/>
      <p:bldP spid="38" grpId="0" animBg="1"/>
      <p:bldP spid="39" grpId="0" animBg="1"/>
      <p:bldP spid="40" grpId="0" animBg="1"/>
      <p:bldP spid="41" grpId="0" animBg="1"/>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9"/>
          <p:cNvSpPr>
            <a:spLocks/>
          </p:cNvSpPr>
          <p:nvPr/>
        </p:nvSpPr>
        <p:spPr bwMode="auto">
          <a:xfrm>
            <a:off x="4453187" y="5185089"/>
            <a:ext cx="3262313" cy="114300"/>
          </a:xfrm>
          <a:custGeom>
            <a:avLst/>
            <a:gdLst>
              <a:gd name="T0" fmla="*/ 1928 w 1928"/>
              <a:gd name="T1" fmla="*/ 0 h 67"/>
              <a:gd name="T2" fmla="*/ 1860 w 1928"/>
              <a:gd name="T3" fmla="*/ 67 h 67"/>
              <a:gd name="T4" fmla="*/ 0 w 1928"/>
              <a:gd name="T5" fmla="*/ 67 h 67"/>
            </a:gdLst>
            <a:ahLst/>
            <a:cxnLst>
              <a:cxn ang="0">
                <a:pos x="T0" y="T1"/>
              </a:cxn>
              <a:cxn ang="0">
                <a:pos x="T2" y="T3"/>
              </a:cxn>
              <a:cxn ang="0">
                <a:pos x="T4" y="T5"/>
              </a:cxn>
            </a:cxnLst>
            <a:rect l="0" t="0" r="r" b="b"/>
            <a:pathLst>
              <a:path w="1928" h="67">
                <a:moveTo>
                  <a:pt x="1928" y="0"/>
                </a:moveTo>
                <a:cubicBezTo>
                  <a:pt x="1928" y="37"/>
                  <a:pt x="1898" y="67"/>
                  <a:pt x="1860" y="67"/>
                </a:cubicBezTo>
                <a:cubicBezTo>
                  <a:pt x="0" y="67"/>
                  <a:pt x="0" y="67"/>
                  <a:pt x="0" y="67"/>
                </a:cubicBezTo>
              </a:path>
            </a:pathLst>
          </a:custGeom>
          <a:noFill/>
          <a:ln w="80963" cap="flat">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4" name="Freeform 30"/>
          <p:cNvSpPr>
            <a:spLocks/>
          </p:cNvSpPr>
          <p:nvPr/>
        </p:nvSpPr>
        <p:spPr bwMode="auto">
          <a:xfrm>
            <a:off x="6043613" y="4307681"/>
            <a:ext cx="1703784" cy="114300"/>
          </a:xfrm>
          <a:custGeom>
            <a:avLst/>
            <a:gdLst>
              <a:gd name="T0" fmla="*/ 0 w 1007"/>
              <a:gd name="T1" fmla="*/ 0 h 67"/>
              <a:gd name="T2" fmla="*/ 939 w 1007"/>
              <a:gd name="T3" fmla="*/ 0 h 67"/>
              <a:gd name="T4" fmla="*/ 1007 w 1007"/>
              <a:gd name="T5" fmla="*/ 67 h 67"/>
            </a:gdLst>
            <a:ahLst/>
            <a:cxnLst>
              <a:cxn ang="0">
                <a:pos x="T0" y="T1"/>
              </a:cxn>
              <a:cxn ang="0">
                <a:pos x="T2" y="T3"/>
              </a:cxn>
              <a:cxn ang="0">
                <a:pos x="T4" y="T5"/>
              </a:cxn>
            </a:cxnLst>
            <a:rect l="0" t="0" r="r" b="b"/>
            <a:pathLst>
              <a:path w="1007" h="67">
                <a:moveTo>
                  <a:pt x="0" y="0"/>
                </a:moveTo>
                <a:cubicBezTo>
                  <a:pt x="939" y="0"/>
                  <a:pt x="939" y="0"/>
                  <a:pt x="939" y="0"/>
                </a:cubicBezTo>
                <a:cubicBezTo>
                  <a:pt x="977" y="0"/>
                  <a:pt x="1007" y="30"/>
                  <a:pt x="1007" y="67"/>
                </a:cubicBezTo>
              </a:path>
            </a:pathLst>
          </a:custGeom>
          <a:noFill/>
          <a:ln w="80963" cap="flat">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5" name="Freeform 31"/>
          <p:cNvSpPr>
            <a:spLocks/>
          </p:cNvSpPr>
          <p:nvPr/>
        </p:nvSpPr>
        <p:spPr bwMode="auto">
          <a:xfrm>
            <a:off x="4448175" y="3214688"/>
            <a:ext cx="3299222" cy="113109"/>
          </a:xfrm>
          <a:custGeom>
            <a:avLst/>
            <a:gdLst>
              <a:gd name="T0" fmla="*/ 1950 w 1950"/>
              <a:gd name="T1" fmla="*/ 0 h 67"/>
              <a:gd name="T2" fmla="*/ 1882 w 1950"/>
              <a:gd name="T3" fmla="*/ 67 h 67"/>
              <a:gd name="T4" fmla="*/ 0 w 1950"/>
              <a:gd name="T5" fmla="*/ 67 h 67"/>
            </a:gdLst>
            <a:ahLst/>
            <a:cxnLst>
              <a:cxn ang="0">
                <a:pos x="T0" y="T1"/>
              </a:cxn>
              <a:cxn ang="0">
                <a:pos x="T2" y="T3"/>
              </a:cxn>
              <a:cxn ang="0">
                <a:pos x="T4" y="T5"/>
              </a:cxn>
            </a:cxnLst>
            <a:rect l="0" t="0" r="r" b="b"/>
            <a:pathLst>
              <a:path w="1950" h="67">
                <a:moveTo>
                  <a:pt x="1950" y="0"/>
                </a:moveTo>
                <a:cubicBezTo>
                  <a:pt x="1950" y="37"/>
                  <a:pt x="1920" y="67"/>
                  <a:pt x="1882" y="67"/>
                </a:cubicBezTo>
                <a:cubicBezTo>
                  <a:pt x="0" y="67"/>
                  <a:pt x="0" y="67"/>
                  <a:pt x="0" y="67"/>
                </a:cubicBezTo>
              </a:path>
            </a:pathLst>
          </a:custGeom>
          <a:noFill/>
          <a:ln w="80963" cap="flat">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6" name="Freeform 32"/>
          <p:cNvSpPr>
            <a:spLocks/>
          </p:cNvSpPr>
          <p:nvPr/>
        </p:nvSpPr>
        <p:spPr bwMode="auto">
          <a:xfrm>
            <a:off x="4763692" y="2346722"/>
            <a:ext cx="2983706" cy="114300"/>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7" name="Freeform 33"/>
          <p:cNvSpPr>
            <a:spLocks/>
          </p:cNvSpPr>
          <p:nvPr/>
        </p:nvSpPr>
        <p:spPr bwMode="auto">
          <a:xfrm>
            <a:off x="1393032" y="4194572"/>
            <a:ext cx="5873353" cy="113109"/>
          </a:xfrm>
          <a:custGeom>
            <a:avLst/>
            <a:gdLst>
              <a:gd name="T0" fmla="*/ 0 w 3471"/>
              <a:gd name="T1" fmla="*/ 0 h 67"/>
              <a:gd name="T2" fmla="*/ 67 w 3471"/>
              <a:gd name="T3" fmla="*/ 67 h 67"/>
              <a:gd name="T4" fmla="*/ 3471 w 3471"/>
              <a:gd name="T5" fmla="*/ 67 h 67"/>
            </a:gdLst>
            <a:ahLst/>
            <a:cxnLst>
              <a:cxn ang="0">
                <a:pos x="T0" y="T1"/>
              </a:cxn>
              <a:cxn ang="0">
                <a:pos x="T2" y="T3"/>
              </a:cxn>
              <a:cxn ang="0">
                <a:pos x="T4" y="T5"/>
              </a:cxn>
            </a:cxnLst>
            <a:rect l="0" t="0" r="r" b="b"/>
            <a:pathLst>
              <a:path w="3471" h="67">
                <a:moveTo>
                  <a:pt x="0" y="0"/>
                </a:moveTo>
                <a:cubicBezTo>
                  <a:pt x="0" y="37"/>
                  <a:pt x="30" y="67"/>
                  <a:pt x="67" y="67"/>
                </a:cubicBezTo>
                <a:cubicBezTo>
                  <a:pt x="3471" y="67"/>
                  <a:pt x="3471" y="67"/>
                  <a:pt x="3471" y="67"/>
                </a:cubicBezTo>
              </a:path>
            </a:pathLst>
          </a:custGeom>
          <a:noFill/>
          <a:ln w="80963" cap="flat">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8" name="Freeform 34"/>
          <p:cNvSpPr>
            <a:spLocks/>
          </p:cNvSpPr>
          <p:nvPr/>
        </p:nvSpPr>
        <p:spPr bwMode="auto">
          <a:xfrm>
            <a:off x="1393032" y="3327797"/>
            <a:ext cx="3092053" cy="113109"/>
          </a:xfrm>
          <a:custGeom>
            <a:avLst/>
            <a:gdLst>
              <a:gd name="T0" fmla="*/ 1827 w 1827"/>
              <a:gd name="T1" fmla="*/ 0 h 67"/>
              <a:gd name="T2" fmla="*/ 67 w 1827"/>
              <a:gd name="T3" fmla="*/ 0 h 67"/>
              <a:gd name="T4" fmla="*/ 0 w 1827"/>
              <a:gd name="T5" fmla="*/ 67 h 67"/>
            </a:gdLst>
            <a:ahLst/>
            <a:cxnLst>
              <a:cxn ang="0">
                <a:pos x="T0" y="T1"/>
              </a:cxn>
              <a:cxn ang="0">
                <a:pos x="T2" y="T3"/>
              </a:cxn>
              <a:cxn ang="0">
                <a:pos x="T4" y="T5"/>
              </a:cxn>
            </a:cxnLst>
            <a:rect l="0" t="0" r="r" b="b"/>
            <a:pathLst>
              <a:path w="1827" h="67">
                <a:moveTo>
                  <a:pt x="1827" y="0"/>
                </a:moveTo>
                <a:cubicBezTo>
                  <a:pt x="67" y="0"/>
                  <a:pt x="67" y="0"/>
                  <a:pt x="67" y="0"/>
                </a:cubicBezTo>
                <a:cubicBezTo>
                  <a:pt x="30" y="0"/>
                  <a:pt x="0" y="30"/>
                  <a:pt x="0" y="67"/>
                </a:cubicBezTo>
              </a:path>
            </a:pathLst>
          </a:custGeom>
          <a:noFill/>
          <a:ln w="80963" cap="flat">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9" name="Freeform 41"/>
          <p:cNvSpPr>
            <a:spLocks/>
          </p:cNvSpPr>
          <p:nvPr/>
        </p:nvSpPr>
        <p:spPr bwMode="auto">
          <a:xfrm>
            <a:off x="7747397" y="2461023"/>
            <a:ext cx="0" cy="753665"/>
          </a:xfrm>
          <a:custGeom>
            <a:avLst/>
            <a:gdLst>
              <a:gd name="T0" fmla="*/ 0 h 633"/>
              <a:gd name="T1" fmla="*/ 325 h 633"/>
              <a:gd name="T2" fmla="*/ 633 h 633"/>
            </a:gdLst>
            <a:ahLst/>
            <a:cxnLst>
              <a:cxn ang="0">
                <a:pos x="0" y="T0"/>
              </a:cxn>
              <a:cxn ang="0">
                <a:pos x="0" y="T1"/>
              </a:cxn>
              <a:cxn ang="0">
                <a:pos x="0" y="T2"/>
              </a:cxn>
            </a:cxnLst>
            <a:rect l="0" t="0" r="r" b="b"/>
            <a:pathLst>
              <a:path h="633">
                <a:moveTo>
                  <a:pt x="0" y="0"/>
                </a:moveTo>
                <a:lnTo>
                  <a:pt x="0" y="325"/>
                </a:lnTo>
                <a:lnTo>
                  <a:pt x="0" y="633"/>
                </a:lnTo>
              </a:path>
            </a:pathLst>
          </a:custGeom>
          <a:noFill/>
          <a:ln w="80963" cap="flat">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10" name="Freeform 42"/>
          <p:cNvSpPr>
            <a:spLocks/>
          </p:cNvSpPr>
          <p:nvPr/>
        </p:nvSpPr>
        <p:spPr bwMode="auto">
          <a:xfrm>
            <a:off x="1393031" y="3440907"/>
            <a:ext cx="0" cy="753665"/>
          </a:xfrm>
          <a:custGeom>
            <a:avLst/>
            <a:gdLst>
              <a:gd name="T0" fmla="*/ 0 h 633"/>
              <a:gd name="T1" fmla="*/ 329 h 633"/>
              <a:gd name="T2" fmla="*/ 633 h 633"/>
            </a:gdLst>
            <a:ahLst/>
            <a:cxnLst>
              <a:cxn ang="0">
                <a:pos x="0" y="T0"/>
              </a:cxn>
              <a:cxn ang="0">
                <a:pos x="0" y="T1"/>
              </a:cxn>
              <a:cxn ang="0">
                <a:pos x="0" y="T2"/>
              </a:cxn>
            </a:cxnLst>
            <a:rect l="0" t="0" r="r" b="b"/>
            <a:pathLst>
              <a:path h="633">
                <a:moveTo>
                  <a:pt x="0" y="0"/>
                </a:moveTo>
                <a:lnTo>
                  <a:pt x="0" y="329"/>
                </a:lnTo>
                <a:lnTo>
                  <a:pt x="0" y="633"/>
                </a:lnTo>
              </a:path>
            </a:pathLst>
          </a:custGeom>
          <a:noFill/>
          <a:ln w="80963" cap="flat">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sp>
        <p:nvSpPr>
          <p:cNvPr id="11" name="Freeform 43"/>
          <p:cNvSpPr>
            <a:spLocks/>
          </p:cNvSpPr>
          <p:nvPr/>
        </p:nvSpPr>
        <p:spPr bwMode="auto">
          <a:xfrm>
            <a:off x="7747397" y="4421981"/>
            <a:ext cx="0" cy="752475"/>
          </a:xfrm>
          <a:custGeom>
            <a:avLst/>
            <a:gdLst>
              <a:gd name="T0" fmla="*/ 0 h 632"/>
              <a:gd name="T1" fmla="*/ 312 h 632"/>
              <a:gd name="T2" fmla="*/ 632 h 632"/>
            </a:gdLst>
            <a:ahLst/>
            <a:cxnLst>
              <a:cxn ang="0">
                <a:pos x="0" y="T0"/>
              </a:cxn>
              <a:cxn ang="0">
                <a:pos x="0" y="T1"/>
              </a:cxn>
              <a:cxn ang="0">
                <a:pos x="0" y="T2"/>
              </a:cxn>
            </a:cxnLst>
            <a:rect l="0" t="0" r="r" b="b"/>
            <a:pathLst>
              <a:path h="632">
                <a:moveTo>
                  <a:pt x="0" y="0"/>
                </a:moveTo>
                <a:lnTo>
                  <a:pt x="0" y="312"/>
                </a:lnTo>
                <a:lnTo>
                  <a:pt x="0" y="632"/>
                </a:lnTo>
              </a:path>
            </a:pathLst>
          </a:custGeom>
          <a:noFill/>
          <a:ln w="80963" cap="flat">
            <a:solidFill>
              <a:schemeClr val="tx2"/>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d-ID" sz="1350"/>
          </a:p>
        </p:txBody>
      </p:sp>
      <p:grpSp>
        <p:nvGrpSpPr>
          <p:cNvPr id="2" name="Group 48"/>
          <p:cNvGrpSpPr/>
          <p:nvPr/>
        </p:nvGrpSpPr>
        <p:grpSpPr>
          <a:xfrm>
            <a:off x="3623912" y="2074069"/>
            <a:ext cx="1850821" cy="592217"/>
            <a:chOff x="4831882" y="1622425"/>
            <a:chExt cx="2467761" cy="789623"/>
          </a:xfrm>
        </p:grpSpPr>
        <p:sp>
          <p:nvSpPr>
            <p:cNvPr id="48" name="Freeform 35"/>
            <p:cNvSpPr>
              <a:spLocks/>
            </p:cNvSpPr>
            <p:nvPr/>
          </p:nvSpPr>
          <p:spPr bwMode="auto">
            <a:xfrm>
              <a:off x="4850131" y="1681798"/>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grpSp>
          <p:nvGrpSpPr>
            <p:cNvPr id="12" name="Group 43"/>
            <p:cNvGrpSpPr/>
            <p:nvPr/>
          </p:nvGrpSpPr>
          <p:grpSpPr>
            <a:xfrm>
              <a:off x="4831882" y="1622425"/>
              <a:ext cx="2465855" cy="780389"/>
              <a:chOff x="4831882" y="1622425"/>
              <a:chExt cx="2465855" cy="780389"/>
            </a:xfrm>
          </p:grpSpPr>
          <p:sp>
            <p:nvSpPr>
              <p:cNvPr id="13" name="Freeform 35"/>
              <p:cNvSpPr>
                <a:spLocks/>
              </p:cNvSpPr>
              <p:nvPr/>
            </p:nvSpPr>
            <p:spPr bwMode="auto">
              <a:xfrm>
                <a:off x="4848225" y="1622425"/>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4" name="TextBox 13"/>
              <p:cNvSpPr txBox="1"/>
              <p:nvPr/>
            </p:nvSpPr>
            <p:spPr>
              <a:xfrm>
                <a:off x="4831882" y="1744662"/>
                <a:ext cx="649193" cy="492443"/>
              </a:xfrm>
              <a:prstGeom prst="rect">
                <a:avLst/>
              </a:prstGeom>
              <a:noFill/>
            </p:spPr>
            <p:txBody>
              <a:bodyPr wrap="square" rtlCol="0">
                <a:spAutoFit/>
              </a:bodyPr>
              <a:lstStyle/>
              <a:p>
                <a:pPr algn="ctr"/>
                <a:r>
                  <a:rPr lang="id-ID" b="1" dirty="0">
                    <a:solidFill>
                      <a:schemeClr val="bg1"/>
                    </a:solidFill>
                    <a:latin typeface="+mj-lt"/>
                  </a:rPr>
                  <a:t>01</a:t>
                </a:r>
              </a:p>
            </p:txBody>
          </p:sp>
          <p:sp>
            <p:nvSpPr>
              <p:cNvPr id="15" name="TextBox 14"/>
              <p:cNvSpPr txBox="1"/>
              <p:nvPr/>
            </p:nvSpPr>
            <p:spPr>
              <a:xfrm>
                <a:off x="5384259" y="1623114"/>
                <a:ext cx="1844882" cy="779700"/>
              </a:xfrm>
              <a:prstGeom prst="rect">
                <a:avLst/>
              </a:prstGeom>
              <a:noFill/>
            </p:spPr>
            <p:txBody>
              <a:bodyPr wrap="square" rtlCol="0">
                <a:spAutoFit/>
              </a:bodyPr>
              <a:lstStyle/>
              <a:p>
                <a:pPr algn="ctr"/>
                <a:r>
                  <a:rPr lang="tr-TR" sz="1600" b="1" dirty="0" smtClean="0"/>
                  <a:t>Liseye Giriş Sınavı</a:t>
                </a:r>
              </a:p>
            </p:txBody>
          </p:sp>
        </p:grpSp>
      </p:grpSp>
      <p:grpSp>
        <p:nvGrpSpPr>
          <p:cNvPr id="16" name="Group 49"/>
          <p:cNvGrpSpPr/>
          <p:nvPr/>
        </p:nvGrpSpPr>
        <p:grpSpPr>
          <a:xfrm>
            <a:off x="5480447" y="3032523"/>
            <a:ext cx="1938576" cy="627949"/>
            <a:chOff x="7307263" y="2900363"/>
            <a:chExt cx="2584768" cy="837265"/>
          </a:xfrm>
        </p:grpSpPr>
        <p:sp>
          <p:nvSpPr>
            <p:cNvPr id="47" name="Freeform 36"/>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7" name="Freeform 36"/>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8" name="TextBox 17"/>
            <p:cNvSpPr txBox="1"/>
            <p:nvPr/>
          </p:nvSpPr>
          <p:spPr>
            <a:xfrm>
              <a:off x="7351787" y="3019863"/>
              <a:ext cx="649195" cy="492442"/>
            </a:xfrm>
            <a:prstGeom prst="rect">
              <a:avLst/>
            </a:prstGeom>
            <a:noFill/>
          </p:spPr>
          <p:txBody>
            <a:bodyPr wrap="square" rtlCol="0">
              <a:spAutoFit/>
            </a:bodyPr>
            <a:lstStyle/>
            <a:p>
              <a:pPr algn="ctr"/>
              <a:r>
                <a:rPr lang="id-ID" b="1" dirty="0">
                  <a:solidFill>
                    <a:schemeClr val="bg1"/>
                  </a:solidFill>
                  <a:latin typeface="+mj-lt"/>
                </a:rPr>
                <a:t>02</a:t>
              </a:r>
            </a:p>
          </p:txBody>
        </p:sp>
        <p:sp>
          <p:nvSpPr>
            <p:cNvPr id="19" name="TextBox 18"/>
            <p:cNvSpPr txBox="1"/>
            <p:nvPr/>
          </p:nvSpPr>
          <p:spPr>
            <a:xfrm>
              <a:off x="7904164" y="2955024"/>
              <a:ext cx="1844883" cy="779700"/>
            </a:xfrm>
            <a:prstGeom prst="rect">
              <a:avLst/>
            </a:prstGeom>
            <a:noFill/>
          </p:spPr>
          <p:txBody>
            <a:bodyPr wrap="square" rtlCol="0">
              <a:spAutoFit/>
            </a:bodyPr>
            <a:lstStyle/>
            <a:p>
              <a:pPr algn="ctr"/>
              <a:r>
                <a:rPr lang="tr-TR" sz="1600" b="1" dirty="0" smtClean="0"/>
                <a:t>Bursluluk </a:t>
              </a:r>
            </a:p>
            <a:p>
              <a:pPr algn="ctr"/>
              <a:r>
                <a:rPr lang="tr-TR" sz="1600" b="1" dirty="0" smtClean="0"/>
                <a:t>Sınavı</a:t>
              </a:r>
            </a:p>
          </p:txBody>
        </p:sp>
      </p:grpSp>
      <p:grpSp>
        <p:nvGrpSpPr>
          <p:cNvPr id="20" name="Group 51"/>
          <p:cNvGrpSpPr/>
          <p:nvPr/>
        </p:nvGrpSpPr>
        <p:grpSpPr>
          <a:xfrm>
            <a:off x="1715558" y="3032523"/>
            <a:ext cx="1938471" cy="628361"/>
            <a:chOff x="2287410" y="2900363"/>
            <a:chExt cx="2584628" cy="837815"/>
          </a:xfrm>
        </p:grpSpPr>
        <p:sp>
          <p:nvSpPr>
            <p:cNvPr id="51" name="Freeform 36"/>
            <p:cNvSpPr>
              <a:spLocks/>
            </p:cNvSpPr>
            <p:nvPr/>
          </p:nvSpPr>
          <p:spPr bwMode="auto">
            <a:xfrm>
              <a:off x="2287410" y="296824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1" name="Freeform 37"/>
            <p:cNvSpPr>
              <a:spLocks/>
            </p:cNvSpPr>
            <p:nvPr/>
          </p:nvSpPr>
          <p:spPr bwMode="auto">
            <a:xfrm>
              <a:off x="2287588"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2" name="TextBox 21"/>
            <p:cNvSpPr txBox="1"/>
            <p:nvPr/>
          </p:nvSpPr>
          <p:spPr>
            <a:xfrm>
              <a:off x="2367285" y="3039126"/>
              <a:ext cx="649195" cy="492443"/>
            </a:xfrm>
            <a:prstGeom prst="rect">
              <a:avLst/>
            </a:prstGeom>
            <a:noFill/>
          </p:spPr>
          <p:txBody>
            <a:bodyPr wrap="square" rtlCol="0">
              <a:spAutoFit/>
            </a:bodyPr>
            <a:lstStyle/>
            <a:p>
              <a:pPr algn="ctr"/>
              <a:r>
                <a:rPr lang="id-ID" b="1" dirty="0">
                  <a:solidFill>
                    <a:schemeClr val="bg1"/>
                  </a:solidFill>
                  <a:latin typeface="+mj-lt"/>
                </a:rPr>
                <a:t>03</a:t>
              </a:r>
            </a:p>
          </p:txBody>
        </p:sp>
        <p:sp>
          <p:nvSpPr>
            <p:cNvPr id="23" name="TextBox 22"/>
            <p:cNvSpPr txBox="1"/>
            <p:nvPr/>
          </p:nvSpPr>
          <p:spPr>
            <a:xfrm>
              <a:off x="2862951" y="2903400"/>
              <a:ext cx="1957137" cy="779700"/>
            </a:xfrm>
            <a:prstGeom prst="rect">
              <a:avLst/>
            </a:prstGeom>
            <a:noFill/>
          </p:spPr>
          <p:txBody>
            <a:bodyPr wrap="square" rtlCol="0">
              <a:spAutoFit/>
            </a:bodyPr>
            <a:lstStyle/>
            <a:p>
              <a:pPr algn="ctr"/>
              <a:r>
                <a:rPr lang="tr-TR" sz="1600" b="1" dirty="0" smtClean="0"/>
                <a:t>Bireyin Kendini</a:t>
              </a:r>
            </a:p>
            <a:p>
              <a:pPr algn="ctr"/>
              <a:r>
                <a:rPr lang="tr-TR" sz="1600" b="1" dirty="0" smtClean="0"/>
                <a:t>Tanıması</a:t>
              </a:r>
            </a:p>
          </p:txBody>
        </p:sp>
      </p:grpSp>
      <p:grpSp>
        <p:nvGrpSpPr>
          <p:cNvPr id="24" name="Group 55"/>
          <p:cNvGrpSpPr/>
          <p:nvPr/>
        </p:nvGrpSpPr>
        <p:grpSpPr>
          <a:xfrm>
            <a:off x="5479667" y="3955305"/>
            <a:ext cx="1939118" cy="688370"/>
            <a:chOff x="7306221" y="4144920"/>
            <a:chExt cx="2585490" cy="917828"/>
          </a:xfrm>
        </p:grpSpPr>
        <p:sp>
          <p:nvSpPr>
            <p:cNvPr id="53" name="Freeform 36"/>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id-ID" sz="1100"/>
            </a:p>
          </p:txBody>
        </p:sp>
        <p:sp>
          <p:nvSpPr>
            <p:cNvPr id="25" name="Freeform 38"/>
            <p:cNvSpPr>
              <a:spLocks/>
            </p:cNvSpPr>
            <p:nvPr/>
          </p:nvSpPr>
          <p:spPr bwMode="auto">
            <a:xfrm>
              <a:off x="7307261" y="4199048"/>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100"/>
            </a:p>
          </p:txBody>
        </p:sp>
        <p:sp>
          <p:nvSpPr>
            <p:cNvPr id="26" name="TextBox 25"/>
            <p:cNvSpPr txBox="1"/>
            <p:nvPr/>
          </p:nvSpPr>
          <p:spPr>
            <a:xfrm>
              <a:off x="7378888" y="4337356"/>
              <a:ext cx="649195" cy="533481"/>
            </a:xfrm>
            <a:prstGeom prst="rect">
              <a:avLst/>
            </a:prstGeom>
            <a:noFill/>
          </p:spPr>
          <p:txBody>
            <a:bodyPr wrap="square" rtlCol="0">
              <a:spAutoFit/>
            </a:bodyPr>
            <a:lstStyle/>
            <a:p>
              <a:pPr algn="ctr"/>
              <a:r>
                <a:rPr lang="id-ID" sz="2000" b="1" dirty="0">
                  <a:solidFill>
                    <a:schemeClr val="bg1"/>
                  </a:solidFill>
                </a:rPr>
                <a:t>05</a:t>
              </a:r>
            </a:p>
          </p:txBody>
        </p:sp>
        <p:sp>
          <p:nvSpPr>
            <p:cNvPr id="27" name="TextBox 26"/>
            <p:cNvSpPr txBox="1"/>
            <p:nvPr/>
          </p:nvSpPr>
          <p:spPr>
            <a:xfrm>
              <a:off x="7931265" y="4144920"/>
              <a:ext cx="1844883" cy="779701"/>
            </a:xfrm>
            <a:prstGeom prst="rect">
              <a:avLst/>
            </a:prstGeom>
            <a:noFill/>
          </p:spPr>
          <p:txBody>
            <a:bodyPr wrap="square" rtlCol="0">
              <a:spAutoFit/>
            </a:bodyPr>
            <a:lstStyle/>
            <a:p>
              <a:pPr algn="ctr"/>
              <a:r>
                <a:rPr lang="tr-TR" sz="1600" b="1" dirty="0" smtClean="0"/>
                <a:t>Üniversite Sınavı</a:t>
              </a:r>
              <a:endParaRPr lang="en-US" sz="1600" b="1" dirty="0"/>
            </a:p>
          </p:txBody>
        </p:sp>
      </p:grpSp>
      <p:grpSp>
        <p:nvGrpSpPr>
          <p:cNvPr id="28" name="Group 54"/>
          <p:cNvGrpSpPr/>
          <p:nvPr/>
        </p:nvGrpSpPr>
        <p:grpSpPr>
          <a:xfrm>
            <a:off x="1712239" y="4017169"/>
            <a:ext cx="1941790" cy="637142"/>
            <a:chOff x="2282985" y="4213225"/>
            <a:chExt cx="2589053" cy="849523"/>
          </a:xfrm>
        </p:grpSpPr>
        <p:sp>
          <p:nvSpPr>
            <p:cNvPr id="54" name="Freeform 36"/>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9" name="Freeform 39"/>
            <p:cNvSpPr>
              <a:spLocks/>
            </p:cNvSpPr>
            <p:nvPr/>
          </p:nvSpPr>
          <p:spPr bwMode="auto">
            <a:xfrm>
              <a:off x="2287588"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30" name="TextBox 29"/>
            <p:cNvSpPr txBox="1"/>
            <p:nvPr/>
          </p:nvSpPr>
          <p:spPr>
            <a:xfrm>
              <a:off x="2367285" y="4337350"/>
              <a:ext cx="649195" cy="492443"/>
            </a:xfrm>
            <a:prstGeom prst="rect">
              <a:avLst/>
            </a:prstGeom>
            <a:noFill/>
          </p:spPr>
          <p:txBody>
            <a:bodyPr wrap="square" rtlCol="0">
              <a:spAutoFit/>
            </a:bodyPr>
            <a:lstStyle/>
            <a:p>
              <a:pPr algn="ctr"/>
              <a:r>
                <a:rPr lang="id-ID" b="1" dirty="0">
                  <a:solidFill>
                    <a:schemeClr val="bg1"/>
                  </a:solidFill>
                  <a:latin typeface="+mj-lt"/>
                </a:rPr>
                <a:t>04</a:t>
              </a:r>
            </a:p>
          </p:txBody>
        </p:sp>
        <p:sp>
          <p:nvSpPr>
            <p:cNvPr id="31" name="TextBox 30"/>
            <p:cNvSpPr txBox="1"/>
            <p:nvPr/>
          </p:nvSpPr>
          <p:spPr>
            <a:xfrm>
              <a:off x="2919662" y="4357574"/>
              <a:ext cx="1844882" cy="410369"/>
            </a:xfrm>
            <a:prstGeom prst="rect">
              <a:avLst/>
            </a:prstGeom>
            <a:noFill/>
          </p:spPr>
          <p:txBody>
            <a:bodyPr wrap="square" rtlCol="0">
              <a:spAutoFit/>
            </a:bodyPr>
            <a:lstStyle/>
            <a:p>
              <a:pPr algn="ctr"/>
              <a:r>
                <a:rPr lang="tr-TR" sz="1400" b="1" dirty="0" smtClean="0"/>
                <a:t>Meslek Seçimi</a:t>
              </a:r>
            </a:p>
          </p:txBody>
        </p:sp>
      </p:grpSp>
      <p:sp>
        <p:nvSpPr>
          <p:cNvPr id="36" name="Chevron 35"/>
          <p:cNvSpPr/>
          <p:nvPr/>
        </p:nvSpPr>
        <p:spPr>
          <a:xfrm>
            <a:off x="6384902" y="2230910"/>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7" name="Chevron 36"/>
          <p:cNvSpPr/>
          <p:nvPr/>
        </p:nvSpPr>
        <p:spPr>
          <a:xfrm rot="5400000">
            <a:off x="7611844" y="2717218"/>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8" name="Chevron 37"/>
          <p:cNvSpPr/>
          <p:nvPr/>
        </p:nvSpPr>
        <p:spPr>
          <a:xfrm rot="10800000">
            <a:off x="4448175" y="3207572"/>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9" name="Chevron 38"/>
          <p:cNvSpPr/>
          <p:nvPr/>
        </p:nvSpPr>
        <p:spPr>
          <a:xfrm rot="5400000">
            <a:off x="1255207" y="3702706"/>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0" name="Chevron 39"/>
          <p:cNvSpPr/>
          <p:nvPr/>
        </p:nvSpPr>
        <p:spPr>
          <a:xfrm rot="5400000">
            <a:off x="7611844" y="4672813"/>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1" name="Chevron 40"/>
          <p:cNvSpPr/>
          <p:nvPr/>
        </p:nvSpPr>
        <p:spPr>
          <a:xfrm rot="10800000" flipH="1">
            <a:off x="4448175" y="4177958"/>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2" name="Chevron 41"/>
          <p:cNvSpPr/>
          <p:nvPr/>
        </p:nvSpPr>
        <p:spPr>
          <a:xfrm rot="10800000">
            <a:off x="6384902" y="5151054"/>
            <a:ext cx="271106" cy="250812"/>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52" name="Title 1"/>
          <p:cNvSpPr txBox="1">
            <a:spLocks/>
          </p:cNvSpPr>
          <p:nvPr/>
        </p:nvSpPr>
        <p:spPr>
          <a:xfrm>
            <a:off x="0" y="0"/>
            <a:ext cx="9144000" cy="1325563"/>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tr-TR" sz="4400" b="1" dirty="0" smtClean="0"/>
              <a:t>Mesleki Rehberlik</a:t>
            </a:r>
            <a:endParaRPr kumimoji="0" lang="id-ID" sz="4400" b="0" i="0" u="none" strike="noStrike" kern="1200" cap="none" spc="0" normalizeH="0" baseline="0" noProof="0" dirty="0">
              <a:ln>
                <a:noFill/>
              </a:ln>
              <a:solidFill>
                <a:schemeClr val="dk1"/>
              </a:solidFill>
              <a:effectLst/>
              <a:uLnTx/>
              <a:uFillTx/>
              <a:latin typeface="+mn-lt"/>
              <a:ea typeface="+mn-ea"/>
              <a:cs typeface="+mn-cs"/>
            </a:endParaRPr>
          </a:p>
        </p:txBody>
      </p:sp>
      <p:grpSp>
        <p:nvGrpSpPr>
          <p:cNvPr id="32" name="54 Grup"/>
          <p:cNvGrpSpPr/>
          <p:nvPr/>
        </p:nvGrpSpPr>
        <p:grpSpPr>
          <a:xfrm>
            <a:off x="3631980" y="5016104"/>
            <a:ext cx="1841323" cy="587963"/>
            <a:chOff x="3631980" y="5016104"/>
            <a:chExt cx="1841323" cy="587963"/>
          </a:xfrm>
        </p:grpSpPr>
        <p:grpSp>
          <p:nvGrpSpPr>
            <p:cNvPr id="43" name="Group 58"/>
            <p:cNvGrpSpPr/>
            <p:nvPr/>
          </p:nvGrpSpPr>
          <p:grpSpPr>
            <a:xfrm>
              <a:off x="3631980" y="5016104"/>
              <a:ext cx="1841323" cy="587963"/>
              <a:chOff x="4842640" y="5545138"/>
              <a:chExt cx="2455097" cy="783951"/>
            </a:xfrm>
          </p:grpSpPr>
          <p:sp>
            <p:nvSpPr>
              <p:cNvPr id="58" name="Freeform 35"/>
              <p:cNvSpPr>
                <a:spLocks/>
              </p:cNvSpPr>
              <p:nvPr/>
            </p:nvSpPr>
            <p:spPr bwMode="auto">
              <a:xfrm>
                <a:off x="4847122" y="5598839"/>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chemeClr val="accent6">
                  <a:lumMod val="7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33" name="Freeform 40"/>
              <p:cNvSpPr>
                <a:spLocks/>
              </p:cNvSpPr>
              <p:nvPr/>
            </p:nvSpPr>
            <p:spPr bwMode="auto">
              <a:xfrm>
                <a:off x="4848225" y="5545138"/>
                <a:ext cx="2449512" cy="728662"/>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34" name="TextBox 33"/>
              <p:cNvSpPr txBox="1"/>
              <p:nvPr/>
            </p:nvSpPr>
            <p:spPr>
              <a:xfrm>
                <a:off x="4842640" y="5645898"/>
                <a:ext cx="649195" cy="492443"/>
              </a:xfrm>
              <a:prstGeom prst="rect">
                <a:avLst/>
              </a:prstGeom>
              <a:noFill/>
            </p:spPr>
            <p:txBody>
              <a:bodyPr wrap="square" rtlCol="0">
                <a:spAutoFit/>
              </a:bodyPr>
              <a:lstStyle/>
              <a:p>
                <a:pPr algn="ctr"/>
                <a:r>
                  <a:rPr lang="id-ID" b="1" dirty="0">
                    <a:solidFill>
                      <a:schemeClr val="bg1"/>
                    </a:solidFill>
                    <a:latin typeface="+mj-lt"/>
                  </a:rPr>
                  <a:t>06</a:t>
                </a:r>
              </a:p>
            </p:txBody>
          </p:sp>
          <p:sp>
            <p:nvSpPr>
              <p:cNvPr id="35" name="TextBox 34"/>
              <p:cNvSpPr txBox="1"/>
              <p:nvPr/>
            </p:nvSpPr>
            <p:spPr>
              <a:xfrm>
                <a:off x="5395017" y="5666123"/>
                <a:ext cx="1844882" cy="451406"/>
              </a:xfrm>
              <a:prstGeom prst="rect">
                <a:avLst/>
              </a:prstGeom>
              <a:noFill/>
            </p:spPr>
            <p:txBody>
              <a:bodyPr wrap="square" rtlCol="0">
                <a:spAutoFit/>
              </a:bodyPr>
              <a:lstStyle/>
              <a:p>
                <a:pPr algn="ctr"/>
                <a:endParaRPr lang="tr-TR" sz="1600" b="1" dirty="0" smtClean="0"/>
              </a:p>
            </p:txBody>
          </p:sp>
        </p:grpSp>
        <p:sp>
          <p:nvSpPr>
            <p:cNvPr id="50" name="49 Dikdörtgen"/>
            <p:cNvSpPr/>
            <p:nvPr/>
          </p:nvSpPr>
          <p:spPr>
            <a:xfrm>
              <a:off x="4054223" y="5115664"/>
              <a:ext cx="1290738" cy="369332"/>
            </a:xfrm>
            <a:prstGeom prst="rect">
              <a:avLst/>
            </a:prstGeom>
          </p:spPr>
          <p:txBody>
            <a:bodyPr wrap="none">
              <a:spAutoFit/>
            </a:bodyPr>
            <a:lstStyle/>
            <a:p>
              <a:pPr algn="ctr"/>
              <a:r>
                <a:rPr lang="tr-TR" b="1" dirty="0" smtClean="0"/>
                <a:t>Alan Seçimi</a:t>
              </a:r>
            </a:p>
          </p:txBody>
        </p:sp>
      </p:grpSp>
    </p:spTree>
    <p:extLst>
      <p:ext uri="{BB962C8B-B14F-4D97-AF65-F5344CB8AC3E}">
        <p14:creationId xmlns="" xmlns:p14="http://schemas.microsoft.com/office/powerpoint/2010/main" val="42775222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par>
                                <p:cTn id="22" presetID="47"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750"/>
                                        <p:tgtEl>
                                          <p:spTgt spid="16"/>
                                        </p:tgtEl>
                                      </p:cBhvr>
                                    </p:animEffect>
                                    <p:anim calcmode="lin" valueType="num">
                                      <p:cBhvr>
                                        <p:cTn id="25" dur="750" fill="hold"/>
                                        <p:tgtEl>
                                          <p:spTgt spid="16"/>
                                        </p:tgtEl>
                                        <p:attrNameLst>
                                          <p:attrName>ppt_x</p:attrName>
                                        </p:attrNameLst>
                                      </p:cBhvr>
                                      <p:tavLst>
                                        <p:tav tm="0">
                                          <p:val>
                                            <p:strVal val="#ppt_x"/>
                                          </p:val>
                                        </p:tav>
                                        <p:tav tm="100000">
                                          <p:val>
                                            <p:strVal val="#ppt_x"/>
                                          </p:val>
                                        </p:tav>
                                      </p:tavLst>
                                    </p:anim>
                                    <p:anim calcmode="lin" valueType="num">
                                      <p:cBhvr>
                                        <p:cTn id="26" dur="750" fill="hold"/>
                                        <p:tgtEl>
                                          <p:spTgt spid="1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500"/>
                                        <p:tgtEl>
                                          <p:spTgt spid="8"/>
                                        </p:tgtEl>
                                      </p:cBhvr>
                                    </p:animEffect>
                                  </p:childTnLst>
                                </p:cTn>
                              </p:par>
                              <p:par>
                                <p:cTn id="31" presetID="47"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750"/>
                                        <p:tgtEl>
                                          <p:spTgt spid="20"/>
                                        </p:tgtEl>
                                      </p:cBhvr>
                                    </p:animEffect>
                                    <p:anim calcmode="lin" valueType="num">
                                      <p:cBhvr>
                                        <p:cTn id="34" dur="750" fill="hold"/>
                                        <p:tgtEl>
                                          <p:spTgt spid="20"/>
                                        </p:tgtEl>
                                        <p:attrNameLst>
                                          <p:attrName>ppt_x</p:attrName>
                                        </p:attrNameLst>
                                      </p:cBhvr>
                                      <p:tavLst>
                                        <p:tav tm="0">
                                          <p:val>
                                            <p:strVal val="#ppt_x"/>
                                          </p:val>
                                        </p:tav>
                                        <p:tav tm="100000">
                                          <p:val>
                                            <p:strVal val="#ppt_x"/>
                                          </p:val>
                                        </p:tav>
                                      </p:tavLst>
                                    </p:anim>
                                    <p:anim calcmode="lin" valueType="num">
                                      <p:cBhvr>
                                        <p:cTn id="35" dur="750" fill="hold"/>
                                        <p:tgtEl>
                                          <p:spTgt spid="20"/>
                                        </p:tgtEl>
                                        <p:attrNameLst>
                                          <p:attrName>ppt_y</p:attrName>
                                        </p:attrNameLst>
                                      </p:cBhvr>
                                      <p:tavLst>
                                        <p:tav tm="0">
                                          <p:val>
                                            <p:strVal val="#ppt_y-.1"/>
                                          </p:val>
                                        </p:tav>
                                        <p:tav tm="100000">
                                          <p:val>
                                            <p:strVal val="#ppt_y"/>
                                          </p:val>
                                        </p:tav>
                                      </p:tavLst>
                                    </p:anim>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par>
                          <p:cTn id="40" fill="hold">
                            <p:stCondLst>
                              <p:cond delay="375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par>
                                <p:cTn id="44" presetID="47"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750"/>
                                        <p:tgtEl>
                                          <p:spTgt spid="28"/>
                                        </p:tgtEl>
                                      </p:cBhvr>
                                    </p:animEffect>
                                    <p:anim calcmode="lin" valueType="num">
                                      <p:cBhvr>
                                        <p:cTn id="47" dur="750" fill="hold"/>
                                        <p:tgtEl>
                                          <p:spTgt spid="28"/>
                                        </p:tgtEl>
                                        <p:attrNameLst>
                                          <p:attrName>ppt_x</p:attrName>
                                        </p:attrNameLst>
                                      </p:cBhvr>
                                      <p:tavLst>
                                        <p:tav tm="0">
                                          <p:val>
                                            <p:strVal val="#ppt_x"/>
                                          </p:val>
                                        </p:tav>
                                        <p:tav tm="100000">
                                          <p:val>
                                            <p:strVal val="#ppt_x"/>
                                          </p:val>
                                        </p:tav>
                                      </p:tavLst>
                                    </p:anim>
                                    <p:anim calcmode="lin" valueType="num">
                                      <p:cBhvr>
                                        <p:cTn id="48" dur="750" fill="hold"/>
                                        <p:tgtEl>
                                          <p:spTgt spid="28"/>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25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750"/>
                                        <p:tgtEl>
                                          <p:spTgt spid="24"/>
                                        </p:tgtEl>
                                      </p:cBhvr>
                                    </p:animEffect>
                                    <p:anim calcmode="lin" valueType="num">
                                      <p:cBhvr>
                                        <p:cTn id="52" dur="750" fill="hold"/>
                                        <p:tgtEl>
                                          <p:spTgt spid="24"/>
                                        </p:tgtEl>
                                        <p:attrNameLst>
                                          <p:attrName>ppt_x</p:attrName>
                                        </p:attrNameLst>
                                      </p:cBhvr>
                                      <p:tavLst>
                                        <p:tav tm="0">
                                          <p:val>
                                            <p:strVal val="#ppt_x"/>
                                          </p:val>
                                        </p:tav>
                                        <p:tav tm="100000">
                                          <p:val>
                                            <p:strVal val="#ppt_x"/>
                                          </p:val>
                                        </p:tav>
                                      </p:tavLst>
                                    </p:anim>
                                    <p:anim calcmode="lin" valueType="num">
                                      <p:cBhvr>
                                        <p:cTn id="53" dur="750" fill="hold"/>
                                        <p:tgtEl>
                                          <p:spTgt spid="24"/>
                                        </p:tgtEl>
                                        <p:attrNameLst>
                                          <p:attrName>ppt_y</p:attrName>
                                        </p:attrNameLst>
                                      </p:cBhvr>
                                      <p:tavLst>
                                        <p:tav tm="0">
                                          <p:val>
                                            <p:strVal val="#ppt_y-.1"/>
                                          </p:val>
                                        </p:tav>
                                        <p:tav tm="100000">
                                          <p:val>
                                            <p:strVal val="#ppt_y"/>
                                          </p:val>
                                        </p:tav>
                                      </p:tavLst>
                                    </p:anim>
                                  </p:childTnLst>
                                </p:cTn>
                              </p:par>
                              <p:par>
                                <p:cTn id="54" presetID="22" presetClass="entr" presetSubtype="8" fill="hold" grpId="0" nodeType="withEffect">
                                  <p:stCondLst>
                                    <p:cond delay="25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par>
                          <p:cTn id="57" fill="hold">
                            <p:stCondLst>
                              <p:cond delay="4750"/>
                            </p:stCondLst>
                            <p:childTnLst>
                              <p:par>
                                <p:cTn id="58" presetID="22" presetClass="entr" presetSubtype="1"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up)">
                                      <p:cBhvr>
                                        <p:cTn id="60" dur="500"/>
                                        <p:tgtEl>
                                          <p:spTgt spid="11"/>
                                        </p:tgtEl>
                                      </p:cBhvr>
                                    </p:animEffect>
                                  </p:childTnLst>
                                </p:cTn>
                              </p:par>
                            </p:childTnLst>
                          </p:cTn>
                        </p:par>
                        <p:par>
                          <p:cTn id="61" fill="hold">
                            <p:stCondLst>
                              <p:cond delay="5250"/>
                            </p:stCondLst>
                            <p:childTnLst>
                              <p:par>
                                <p:cTn id="62" presetID="22" presetClass="entr" presetSubtype="2" fill="hold" grpId="0" nodeType="after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right)">
                                      <p:cBhvr>
                                        <p:cTn id="64" dur="500"/>
                                        <p:tgtEl>
                                          <p:spTgt spid="3"/>
                                        </p:tgtEl>
                                      </p:cBhvr>
                                    </p:animEffect>
                                  </p:childTnLst>
                                </p:cTn>
                              </p:par>
                            </p:childTnLst>
                          </p:cTn>
                        </p:par>
                        <p:par>
                          <p:cTn id="65" fill="hold">
                            <p:stCondLst>
                              <p:cond delay="5750"/>
                            </p:stCondLst>
                            <p:childTnLst>
                              <p:par>
                                <p:cTn id="66" presetID="12" presetClass="entr" presetSubtype="8"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500"/>
                                        <p:tgtEl>
                                          <p:spTgt spid="36"/>
                                        </p:tgtEl>
                                        <p:attrNameLst>
                                          <p:attrName>ppt_x</p:attrName>
                                        </p:attrNameLst>
                                      </p:cBhvr>
                                      <p:tavLst>
                                        <p:tav tm="0">
                                          <p:val>
                                            <p:strVal val="#ppt_x-#ppt_w*1.125000"/>
                                          </p:val>
                                        </p:tav>
                                        <p:tav tm="100000">
                                          <p:val>
                                            <p:strVal val="#ppt_x"/>
                                          </p:val>
                                        </p:tav>
                                      </p:tavLst>
                                    </p:anim>
                                    <p:animEffect transition="in" filter="wipe(right)">
                                      <p:cBhvr>
                                        <p:cTn id="69" dur="500"/>
                                        <p:tgtEl>
                                          <p:spTgt spid="36"/>
                                        </p:tgtEl>
                                      </p:cBhvr>
                                    </p:animEffect>
                                  </p:childTnLst>
                                </p:cTn>
                              </p:par>
                              <p:par>
                                <p:cTn id="70" presetID="12" presetClass="entr" presetSubtype="1"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additive="base">
                                        <p:cTn id="72" dur="500"/>
                                        <p:tgtEl>
                                          <p:spTgt spid="37"/>
                                        </p:tgtEl>
                                        <p:attrNameLst>
                                          <p:attrName>ppt_y</p:attrName>
                                        </p:attrNameLst>
                                      </p:cBhvr>
                                      <p:tavLst>
                                        <p:tav tm="0">
                                          <p:val>
                                            <p:strVal val="#ppt_y-#ppt_h*1.125000"/>
                                          </p:val>
                                        </p:tav>
                                        <p:tav tm="100000">
                                          <p:val>
                                            <p:strVal val="#ppt_y"/>
                                          </p:val>
                                        </p:tav>
                                      </p:tavLst>
                                    </p:anim>
                                    <p:animEffect transition="in" filter="wipe(down)">
                                      <p:cBhvr>
                                        <p:cTn id="73" dur="500"/>
                                        <p:tgtEl>
                                          <p:spTgt spid="37"/>
                                        </p:tgtEl>
                                      </p:cBhvr>
                                    </p:animEffect>
                                  </p:childTnLst>
                                </p:cTn>
                              </p:par>
                              <p:par>
                                <p:cTn id="74" presetID="12" presetClass="entr" presetSubtype="2"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anim calcmode="lin" valueType="num">
                                      <p:cBhvr additive="base">
                                        <p:cTn id="76" dur="500"/>
                                        <p:tgtEl>
                                          <p:spTgt spid="38"/>
                                        </p:tgtEl>
                                        <p:attrNameLst>
                                          <p:attrName>ppt_x</p:attrName>
                                        </p:attrNameLst>
                                      </p:cBhvr>
                                      <p:tavLst>
                                        <p:tav tm="0">
                                          <p:val>
                                            <p:strVal val="#ppt_x+#ppt_w*1.125000"/>
                                          </p:val>
                                        </p:tav>
                                        <p:tav tm="100000">
                                          <p:val>
                                            <p:strVal val="#ppt_x"/>
                                          </p:val>
                                        </p:tav>
                                      </p:tavLst>
                                    </p:anim>
                                    <p:animEffect transition="in" filter="wipe(left)">
                                      <p:cBhvr>
                                        <p:cTn id="77" dur="500"/>
                                        <p:tgtEl>
                                          <p:spTgt spid="38"/>
                                        </p:tgtEl>
                                      </p:cBhvr>
                                    </p:animEffect>
                                  </p:childTnLst>
                                </p:cTn>
                              </p:par>
                              <p:par>
                                <p:cTn id="78" presetID="12" presetClass="entr" presetSubtype="1"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additive="base">
                                        <p:cTn id="80" dur="500"/>
                                        <p:tgtEl>
                                          <p:spTgt spid="39"/>
                                        </p:tgtEl>
                                        <p:attrNameLst>
                                          <p:attrName>ppt_y</p:attrName>
                                        </p:attrNameLst>
                                      </p:cBhvr>
                                      <p:tavLst>
                                        <p:tav tm="0">
                                          <p:val>
                                            <p:strVal val="#ppt_y-#ppt_h*1.125000"/>
                                          </p:val>
                                        </p:tav>
                                        <p:tav tm="100000">
                                          <p:val>
                                            <p:strVal val="#ppt_y"/>
                                          </p:val>
                                        </p:tav>
                                      </p:tavLst>
                                    </p:anim>
                                    <p:animEffect transition="in" filter="wipe(down)">
                                      <p:cBhvr>
                                        <p:cTn id="81" dur="500"/>
                                        <p:tgtEl>
                                          <p:spTgt spid="39"/>
                                        </p:tgtEl>
                                      </p:cBhvr>
                                    </p:animEffect>
                                  </p:childTnLst>
                                </p:cTn>
                              </p:par>
                              <p:par>
                                <p:cTn id="82" presetID="12" presetClass="entr" presetSubtype="8"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 calcmode="lin" valueType="num">
                                      <p:cBhvr additive="base">
                                        <p:cTn id="84" dur="500"/>
                                        <p:tgtEl>
                                          <p:spTgt spid="41"/>
                                        </p:tgtEl>
                                        <p:attrNameLst>
                                          <p:attrName>ppt_x</p:attrName>
                                        </p:attrNameLst>
                                      </p:cBhvr>
                                      <p:tavLst>
                                        <p:tav tm="0">
                                          <p:val>
                                            <p:strVal val="#ppt_x-#ppt_w*1.125000"/>
                                          </p:val>
                                        </p:tav>
                                        <p:tav tm="100000">
                                          <p:val>
                                            <p:strVal val="#ppt_x"/>
                                          </p:val>
                                        </p:tav>
                                      </p:tavLst>
                                    </p:anim>
                                    <p:animEffect transition="in" filter="wipe(right)">
                                      <p:cBhvr>
                                        <p:cTn id="85" dur="500"/>
                                        <p:tgtEl>
                                          <p:spTgt spid="41"/>
                                        </p:tgtEl>
                                      </p:cBhvr>
                                    </p:animEffect>
                                  </p:childTnLst>
                                </p:cTn>
                              </p:par>
                              <p:par>
                                <p:cTn id="86" presetID="12" presetClass="entr" presetSubtype="1"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 calcmode="lin" valueType="num">
                                      <p:cBhvr additive="base">
                                        <p:cTn id="88" dur="500"/>
                                        <p:tgtEl>
                                          <p:spTgt spid="40"/>
                                        </p:tgtEl>
                                        <p:attrNameLst>
                                          <p:attrName>ppt_y</p:attrName>
                                        </p:attrNameLst>
                                      </p:cBhvr>
                                      <p:tavLst>
                                        <p:tav tm="0">
                                          <p:val>
                                            <p:strVal val="#ppt_y-#ppt_h*1.125000"/>
                                          </p:val>
                                        </p:tav>
                                        <p:tav tm="100000">
                                          <p:val>
                                            <p:strVal val="#ppt_y"/>
                                          </p:val>
                                        </p:tav>
                                      </p:tavLst>
                                    </p:anim>
                                    <p:animEffect transition="in" filter="wipe(down)">
                                      <p:cBhvr>
                                        <p:cTn id="89" dur="500"/>
                                        <p:tgtEl>
                                          <p:spTgt spid="40"/>
                                        </p:tgtEl>
                                      </p:cBhvr>
                                    </p:animEffect>
                                  </p:childTnLst>
                                </p:cTn>
                              </p:par>
                              <p:par>
                                <p:cTn id="90" presetID="12" presetClass="entr" presetSubtype="2"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 calcmode="lin" valueType="num">
                                      <p:cBhvr additive="base">
                                        <p:cTn id="92" dur="500"/>
                                        <p:tgtEl>
                                          <p:spTgt spid="42"/>
                                        </p:tgtEl>
                                        <p:attrNameLst>
                                          <p:attrName>ppt_x</p:attrName>
                                        </p:attrNameLst>
                                      </p:cBhvr>
                                      <p:tavLst>
                                        <p:tav tm="0">
                                          <p:val>
                                            <p:strVal val="#ppt_x+#ppt_w*1.125000"/>
                                          </p:val>
                                        </p:tav>
                                        <p:tav tm="100000">
                                          <p:val>
                                            <p:strVal val="#ppt_x"/>
                                          </p:val>
                                        </p:tav>
                                      </p:tavLst>
                                    </p:anim>
                                    <p:animEffect transition="in" filter="wipe(left)">
                                      <p:cBhvr>
                                        <p:cTn id="93" dur="500"/>
                                        <p:tgtEl>
                                          <p:spTgt spid="42"/>
                                        </p:tgtEl>
                                      </p:cBhvr>
                                    </p:animEffect>
                                  </p:childTnLst>
                                </p:cTn>
                              </p:par>
                              <p:par>
                                <p:cTn id="94" presetID="47" presetClass="entr" presetSubtype="0" fill="hold"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1000"/>
                                        <p:tgtEl>
                                          <p:spTgt spid="32"/>
                                        </p:tgtEl>
                                      </p:cBhvr>
                                    </p:animEffect>
                                    <p:anim calcmode="lin" valueType="num">
                                      <p:cBhvr>
                                        <p:cTn id="97" dur="1000" fill="hold"/>
                                        <p:tgtEl>
                                          <p:spTgt spid="32"/>
                                        </p:tgtEl>
                                        <p:attrNameLst>
                                          <p:attrName>ppt_x</p:attrName>
                                        </p:attrNameLst>
                                      </p:cBhvr>
                                      <p:tavLst>
                                        <p:tav tm="0">
                                          <p:val>
                                            <p:strVal val="#ppt_x"/>
                                          </p:val>
                                        </p:tav>
                                        <p:tav tm="100000">
                                          <p:val>
                                            <p:strVal val="#ppt_x"/>
                                          </p:val>
                                        </p:tav>
                                      </p:tavLst>
                                    </p:anim>
                                    <p:anim calcmode="lin" valueType="num">
                                      <p:cBhvr>
                                        <p:cTn id="9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36" grpId="0" animBg="1"/>
      <p:bldP spid="37" grpId="0" animBg="1"/>
      <p:bldP spid="38" grpId="0" animBg="1"/>
      <p:bldP spid="39" grpId="0" animBg="1"/>
      <p:bldP spid="40" grpId="0" animBg="1"/>
      <p:bldP spid="41" grpId="0" animBg="1"/>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a:spLocks/>
          </p:cNvSpPr>
          <p:nvPr/>
        </p:nvSpPr>
        <p:spPr bwMode="auto">
          <a:xfrm>
            <a:off x="0" y="3477816"/>
            <a:ext cx="7017544" cy="579835"/>
          </a:xfrm>
          <a:custGeom>
            <a:avLst/>
            <a:gdLst>
              <a:gd name="T0" fmla="*/ 6236 w 6236"/>
              <a:gd name="T1" fmla="*/ 242 h 487"/>
              <a:gd name="T2" fmla="*/ 5978 w 6236"/>
              <a:gd name="T3" fmla="*/ 0 h 487"/>
              <a:gd name="T4" fmla="*/ 5978 w 6236"/>
              <a:gd name="T5" fmla="*/ 147 h 487"/>
              <a:gd name="T6" fmla="*/ 26 w 6236"/>
              <a:gd name="T7" fmla="*/ 147 h 487"/>
              <a:gd name="T8" fmla="*/ 0 w 6236"/>
              <a:gd name="T9" fmla="*/ 340 h 487"/>
              <a:gd name="T10" fmla="*/ 5978 w 6236"/>
              <a:gd name="T11" fmla="*/ 340 h 487"/>
              <a:gd name="T12" fmla="*/ 5978 w 6236"/>
              <a:gd name="T13" fmla="*/ 487 h 487"/>
              <a:gd name="T14" fmla="*/ 6236 w 6236"/>
              <a:gd name="T15" fmla="*/ 242 h 4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36" h="487">
                <a:moveTo>
                  <a:pt x="6236" y="242"/>
                </a:moveTo>
                <a:lnTo>
                  <a:pt x="5978" y="0"/>
                </a:lnTo>
                <a:lnTo>
                  <a:pt x="5978" y="147"/>
                </a:lnTo>
                <a:lnTo>
                  <a:pt x="26" y="147"/>
                </a:lnTo>
                <a:lnTo>
                  <a:pt x="0" y="340"/>
                </a:lnTo>
                <a:lnTo>
                  <a:pt x="5978" y="340"/>
                </a:lnTo>
                <a:lnTo>
                  <a:pt x="5978" y="487"/>
                </a:lnTo>
                <a:lnTo>
                  <a:pt x="6236" y="242"/>
                </a:lnTo>
                <a:close/>
              </a:path>
            </a:pathLst>
          </a:custGeom>
          <a:solidFill>
            <a:schemeClr val="accent1"/>
          </a:solidFill>
          <a:ln>
            <a:noFill/>
          </a:ln>
          <a:effectLst>
            <a:outerShdw blurRad="50800" dist="38100" dir="5400000" algn="t" rotWithShape="0">
              <a:prstClr val="black">
                <a:alpha val="15000"/>
              </a:prstClr>
            </a:outerShdw>
          </a:effectLst>
        </p:spPr>
        <p:txBody>
          <a:bodyPr vert="horz" wrap="square" lIns="68580" tIns="34290" rIns="68580" bIns="34290" numCol="1" anchor="t" anchorCtr="0" compatLnSpc="1">
            <a:prstTxWarp prst="textNoShape">
              <a:avLst/>
            </a:prstTxWarp>
          </a:bodyPr>
          <a:lstStyle/>
          <a:p>
            <a:endParaRPr lang="id-ID" sz="1350"/>
          </a:p>
        </p:txBody>
      </p:sp>
      <p:sp>
        <p:nvSpPr>
          <p:cNvPr id="7" name="Freeform 6"/>
          <p:cNvSpPr>
            <a:spLocks/>
          </p:cNvSpPr>
          <p:nvPr/>
        </p:nvSpPr>
        <p:spPr bwMode="auto">
          <a:xfrm>
            <a:off x="0" y="2789635"/>
            <a:ext cx="6161485" cy="1098947"/>
          </a:xfrm>
          <a:custGeom>
            <a:avLst/>
            <a:gdLst>
              <a:gd name="T0" fmla="*/ 2200 w 2309"/>
              <a:gd name="T1" fmla="*/ 0 h 389"/>
              <a:gd name="T2" fmla="*/ 2092 w 2309"/>
              <a:gd name="T3" fmla="*/ 109 h 389"/>
              <a:gd name="T4" fmla="*/ 2157 w 2309"/>
              <a:gd name="T5" fmla="*/ 109 h 389"/>
              <a:gd name="T6" fmla="*/ 2157 w 2309"/>
              <a:gd name="T7" fmla="*/ 248 h 389"/>
              <a:gd name="T8" fmla="*/ 2139 w 2309"/>
              <a:gd name="T9" fmla="*/ 291 h 389"/>
              <a:gd name="T10" fmla="*/ 2097 w 2309"/>
              <a:gd name="T11" fmla="*/ 308 h 389"/>
              <a:gd name="T12" fmla="*/ 0 w 2309"/>
              <a:gd name="T13" fmla="*/ 308 h 389"/>
              <a:gd name="T14" fmla="*/ 0 w 2309"/>
              <a:gd name="T15" fmla="*/ 389 h 389"/>
              <a:gd name="T16" fmla="*/ 2097 w 2309"/>
              <a:gd name="T17" fmla="*/ 389 h 389"/>
              <a:gd name="T18" fmla="*/ 2196 w 2309"/>
              <a:gd name="T19" fmla="*/ 348 h 389"/>
              <a:gd name="T20" fmla="*/ 2238 w 2309"/>
              <a:gd name="T21" fmla="*/ 248 h 389"/>
              <a:gd name="T22" fmla="*/ 2238 w 2309"/>
              <a:gd name="T23" fmla="*/ 109 h 389"/>
              <a:gd name="T24" fmla="*/ 2309 w 2309"/>
              <a:gd name="T25" fmla="*/ 109 h 389"/>
              <a:gd name="T26" fmla="*/ 2200 w 2309"/>
              <a:gd name="T27"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9" h="389">
                <a:moveTo>
                  <a:pt x="2200" y="0"/>
                </a:moveTo>
                <a:cubicBezTo>
                  <a:pt x="2092" y="109"/>
                  <a:pt x="2092" y="109"/>
                  <a:pt x="2092" y="109"/>
                </a:cubicBezTo>
                <a:cubicBezTo>
                  <a:pt x="2157" y="109"/>
                  <a:pt x="2157" y="109"/>
                  <a:pt x="2157" y="109"/>
                </a:cubicBezTo>
                <a:cubicBezTo>
                  <a:pt x="2157" y="248"/>
                  <a:pt x="2157" y="248"/>
                  <a:pt x="2157" y="248"/>
                </a:cubicBezTo>
                <a:cubicBezTo>
                  <a:pt x="2157" y="264"/>
                  <a:pt x="2150" y="279"/>
                  <a:pt x="2139" y="291"/>
                </a:cubicBezTo>
                <a:cubicBezTo>
                  <a:pt x="2128" y="301"/>
                  <a:pt x="2113" y="308"/>
                  <a:pt x="2097" y="308"/>
                </a:cubicBezTo>
                <a:cubicBezTo>
                  <a:pt x="1138" y="308"/>
                  <a:pt x="117" y="308"/>
                  <a:pt x="0" y="308"/>
                </a:cubicBezTo>
                <a:cubicBezTo>
                  <a:pt x="0" y="389"/>
                  <a:pt x="0" y="389"/>
                  <a:pt x="0" y="389"/>
                </a:cubicBezTo>
                <a:cubicBezTo>
                  <a:pt x="1411" y="389"/>
                  <a:pt x="2097" y="389"/>
                  <a:pt x="2097" y="389"/>
                </a:cubicBezTo>
                <a:cubicBezTo>
                  <a:pt x="2135" y="389"/>
                  <a:pt x="2170" y="372"/>
                  <a:pt x="2196" y="348"/>
                </a:cubicBezTo>
                <a:cubicBezTo>
                  <a:pt x="2221" y="321"/>
                  <a:pt x="2238" y="286"/>
                  <a:pt x="2238" y="248"/>
                </a:cubicBezTo>
                <a:cubicBezTo>
                  <a:pt x="2238" y="109"/>
                  <a:pt x="2238" y="109"/>
                  <a:pt x="2238" y="109"/>
                </a:cubicBezTo>
                <a:cubicBezTo>
                  <a:pt x="2309" y="109"/>
                  <a:pt x="2309" y="109"/>
                  <a:pt x="2309" y="109"/>
                </a:cubicBezTo>
                <a:lnTo>
                  <a:pt x="2200" y="0"/>
                </a:lnTo>
                <a:close/>
              </a:path>
            </a:pathLst>
          </a:custGeom>
          <a:solidFill>
            <a:schemeClr val="accent2"/>
          </a:solidFill>
          <a:ln>
            <a:noFill/>
          </a:ln>
          <a:effectLst>
            <a:outerShdw blurRad="50800" dist="38100" dir="5400000" algn="t" rotWithShape="0">
              <a:prstClr val="black">
                <a:alpha val="15000"/>
              </a:prstClr>
            </a:outerShdw>
          </a:effectLst>
        </p:spPr>
        <p:txBody>
          <a:bodyPr vert="horz" wrap="square" lIns="68580" tIns="34290" rIns="68580" bIns="34290" numCol="1" anchor="t" anchorCtr="0" compatLnSpc="1">
            <a:prstTxWarp prst="textNoShape">
              <a:avLst/>
            </a:prstTxWarp>
          </a:bodyPr>
          <a:lstStyle/>
          <a:p>
            <a:endParaRPr lang="id-ID" sz="1350"/>
          </a:p>
        </p:txBody>
      </p:sp>
      <p:sp>
        <p:nvSpPr>
          <p:cNvPr id="8" name="Freeform 7"/>
          <p:cNvSpPr>
            <a:spLocks/>
          </p:cNvSpPr>
          <p:nvPr/>
        </p:nvSpPr>
        <p:spPr bwMode="auto">
          <a:xfrm>
            <a:off x="0" y="3652839"/>
            <a:ext cx="5759054" cy="1098947"/>
          </a:xfrm>
          <a:custGeom>
            <a:avLst/>
            <a:gdLst>
              <a:gd name="T0" fmla="*/ 2103 w 2174"/>
              <a:gd name="T1" fmla="*/ 281 h 389"/>
              <a:gd name="T2" fmla="*/ 2103 w 2174"/>
              <a:gd name="T3" fmla="*/ 142 h 389"/>
              <a:gd name="T4" fmla="*/ 2062 w 2174"/>
              <a:gd name="T5" fmla="*/ 42 h 389"/>
              <a:gd name="T6" fmla="*/ 1963 w 2174"/>
              <a:gd name="T7" fmla="*/ 0 h 389"/>
              <a:gd name="T8" fmla="*/ 3 w 2174"/>
              <a:gd name="T9" fmla="*/ 0 h 389"/>
              <a:gd name="T10" fmla="*/ 0 w 2174"/>
              <a:gd name="T11" fmla="*/ 81 h 389"/>
              <a:gd name="T12" fmla="*/ 1963 w 2174"/>
              <a:gd name="T13" fmla="*/ 81 h 389"/>
              <a:gd name="T14" fmla="*/ 2005 w 2174"/>
              <a:gd name="T15" fmla="*/ 99 h 389"/>
              <a:gd name="T16" fmla="*/ 2023 w 2174"/>
              <a:gd name="T17" fmla="*/ 142 h 389"/>
              <a:gd name="T18" fmla="*/ 2023 w 2174"/>
              <a:gd name="T19" fmla="*/ 281 h 389"/>
              <a:gd name="T20" fmla="*/ 1958 w 2174"/>
              <a:gd name="T21" fmla="*/ 281 h 389"/>
              <a:gd name="T22" fmla="*/ 2066 w 2174"/>
              <a:gd name="T23" fmla="*/ 389 h 389"/>
              <a:gd name="T24" fmla="*/ 2174 w 2174"/>
              <a:gd name="T25" fmla="*/ 281 h 389"/>
              <a:gd name="T26" fmla="*/ 2103 w 2174"/>
              <a:gd name="T27" fmla="*/ 28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4" h="389">
                <a:moveTo>
                  <a:pt x="2103" y="281"/>
                </a:moveTo>
                <a:cubicBezTo>
                  <a:pt x="2103" y="281"/>
                  <a:pt x="2103" y="281"/>
                  <a:pt x="2103" y="142"/>
                </a:cubicBezTo>
                <a:cubicBezTo>
                  <a:pt x="2103" y="102"/>
                  <a:pt x="2087" y="67"/>
                  <a:pt x="2062" y="42"/>
                </a:cubicBezTo>
                <a:cubicBezTo>
                  <a:pt x="2036" y="16"/>
                  <a:pt x="2001" y="0"/>
                  <a:pt x="1963" y="0"/>
                </a:cubicBezTo>
                <a:cubicBezTo>
                  <a:pt x="1963" y="0"/>
                  <a:pt x="1272" y="0"/>
                  <a:pt x="3" y="0"/>
                </a:cubicBezTo>
                <a:cubicBezTo>
                  <a:pt x="0" y="81"/>
                  <a:pt x="0" y="81"/>
                  <a:pt x="0" y="81"/>
                </a:cubicBezTo>
                <a:cubicBezTo>
                  <a:pt x="111" y="81"/>
                  <a:pt x="1112" y="81"/>
                  <a:pt x="1963" y="81"/>
                </a:cubicBezTo>
                <a:cubicBezTo>
                  <a:pt x="1979" y="81"/>
                  <a:pt x="1993" y="87"/>
                  <a:pt x="2005" y="99"/>
                </a:cubicBezTo>
                <a:cubicBezTo>
                  <a:pt x="2016" y="110"/>
                  <a:pt x="2023" y="125"/>
                  <a:pt x="2023" y="142"/>
                </a:cubicBezTo>
                <a:cubicBezTo>
                  <a:pt x="2023" y="142"/>
                  <a:pt x="2023" y="142"/>
                  <a:pt x="2023" y="281"/>
                </a:cubicBezTo>
                <a:cubicBezTo>
                  <a:pt x="2023" y="281"/>
                  <a:pt x="2023" y="281"/>
                  <a:pt x="1958" y="281"/>
                </a:cubicBezTo>
                <a:cubicBezTo>
                  <a:pt x="1958" y="281"/>
                  <a:pt x="1958" y="281"/>
                  <a:pt x="2066" y="389"/>
                </a:cubicBezTo>
                <a:cubicBezTo>
                  <a:pt x="2174" y="281"/>
                  <a:pt x="2174" y="281"/>
                  <a:pt x="2174" y="281"/>
                </a:cubicBezTo>
                <a:cubicBezTo>
                  <a:pt x="2174" y="281"/>
                  <a:pt x="2174" y="281"/>
                  <a:pt x="2103" y="281"/>
                </a:cubicBezTo>
                <a:close/>
              </a:path>
            </a:pathLst>
          </a:custGeom>
          <a:solidFill>
            <a:schemeClr val="accent3"/>
          </a:solidFill>
          <a:ln>
            <a:noFill/>
          </a:ln>
          <a:effectLst>
            <a:outerShdw blurRad="50800" dist="38100" dir="5400000" algn="t" rotWithShape="0">
              <a:prstClr val="black">
                <a:alpha val="15000"/>
              </a:prstClr>
            </a:outerShdw>
          </a:effectLst>
        </p:spPr>
        <p:txBody>
          <a:bodyPr vert="horz" wrap="square" lIns="68580" tIns="34290" rIns="68580" bIns="34290" numCol="1" anchor="t" anchorCtr="0" compatLnSpc="1">
            <a:prstTxWarp prst="textNoShape">
              <a:avLst/>
            </a:prstTxWarp>
          </a:bodyPr>
          <a:lstStyle/>
          <a:p>
            <a:endParaRPr lang="id-ID" sz="1350"/>
          </a:p>
        </p:txBody>
      </p:sp>
      <p:sp>
        <p:nvSpPr>
          <p:cNvPr id="9" name="Freeform 8"/>
          <p:cNvSpPr>
            <a:spLocks/>
          </p:cNvSpPr>
          <p:nvPr/>
        </p:nvSpPr>
        <p:spPr bwMode="auto">
          <a:xfrm>
            <a:off x="0" y="2789635"/>
            <a:ext cx="4373166" cy="1098947"/>
          </a:xfrm>
          <a:custGeom>
            <a:avLst/>
            <a:gdLst>
              <a:gd name="T0" fmla="*/ 1576 w 1684"/>
              <a:gd name="T1" fmla="*/ 0 h 389"/>
              <a:gd name="T2" fmla="*/ 1468 w 1684"/>
              <a:gd name="T3" fmla="*/ 109 h 389"/>
              <a:gd name="T4" fmla="*/ 1533 w 1684"/>
              <a:gd name="T5" fmla="*/ 109 h 389"/>
              <a:gd name="T6" fmla="*/ 1533 w 1684"/>
              <a:gd name="T7" fmla="*/ 248 h 389"/>
              <a:gd name="T8" fmla="*/ 1515 w 1684"/>
              <a:gd name="T9" fmla="*/ 291 h 389"/>
              <a:gd name="T10" fmla="*/ 1473 w 1684"/>
              <a:gd name="T11" fmla="*/ 308 h 389"/>
              <a:gd name="T12" fmla="*/ 5 w 1684"/>
              <a:gd name="T13" fmla="*/ 308 h 389"/>
              <a:gd name="T14" fmla="*/ 0 w 1684"/>
              <a:gd name="T15" fmla="*/ 389 h 389"/>
              <a:gd name="T16" fmla="*/ 1473 w 1684"/>
              <a:gd name="T17" fmla="*/ 389 h 389"/>
              <a:gd name="T18" fmla="*/ 1572 w 1684"/>
              <a:gd name="T19" fmla="*/ 348 h 389"/>
              <a:gd name="T20" fmla="*/ 1613 w 1684"/>
              <a:gd name="T21" fmla="*/ 248 h 389"/>
              <a:gd name="T22" fmla="*/ 1613 w 1684"/>
              <a:gd name="T23" fmla="*/ 109 h 389"/>
              <a:gd name="T24" fmla="*/ 1684 w 1684"/>
              <a:gd name="T25" fmla="*/ 109 h 389"/>
              <a:gd name="T26" fmla="*/ 1576 w 1684"/>
              <a:gd name="T27"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4" h="389">
                <a:moveTo>
                  <a:pt x="1576" y="0"/>
                </a:moveTo>
                <a:cubicBezTo>
                  <a:pt x="1468" y="109"/>
                  <a:pt x="1468" y="109"/>
                  <a:pt x="1468" y="109"/>
                </a:cubicBezTo>
                <a:cubicBezTo>
                  <a:pt x="1533" y="109"/>
                  <a:pt x="1533" y="109"/>
                  <a:pt x="1533" y="109"/>
                </a:cubicBezTo>
                <a:cubicBezTo>
                  <a:pt x="1533" y="248"/>
                  <a:pt x="1533" y="248"/>
                  <a:pt x="1533" y="248"/>
                </a:cubicBezTo>
                <a:cubicBezTo>
                  <a:pt x="1533" y="264"/>
                  <a:pt x="1526" y="279"/>
                  <a:pt x="1515" y="291"/>
                </a:cubicBezTo>
                <a:cubicBezTo>
                  <a:pt x="1503" y="301"/>
                  <a:pt x="1489" y="308"/>
                  <a:pt x="1473" y="308"/>
                </a:cubicBezTo>
                <a:cubicBezTo>
                  <a:pt x="987" y="308"/>
                  <a:pt x="91" y="308"/>
                  <a:pt x="5" y="308"/>
                </a:cubicBezTo>
                <a:cubicBezTo>
                  <a:pt x="0" y="389"/>
                  <a:pt x="0" y="389"/>
                  <a:pt x="0" y="389"/>
                </a:cubicBezTo>
                <a:cubicBezTo>
                  <a:pt x="777" y="389"/>
                  <a:pt x="1473" y="389"/>
                  <a:pt x="1473" y="389"/>
                </a:cubicBezTo>
                <a:cubicBezTo>
                  <a:pt x="1511" y="389"/>
                  <a:pt x="1546" y="372"/>
                  <a:pt x="1572" y="348"/>
                </a:cubicBezTo>
                <a:cubicBezTo>
                  <a:pt x="1597" y="321"/>
                  <a:pt x="1613" y="286"/>
                  <a:pt x="1613" y="248"/>
                </a:cubicBezTo>
                <a:cubicBezTo>
                  <a:pt x="1613" y="109"/>
                  <a:pt x="1613" y="109"/>
                  <a:pt x="1613" y="109"/>
                </a:cubicBezTo>
                <a:cubicBezTo>
                  <a:pt x="1684" y="109"/>
                  <a:pt x="1684" y="109"/>
                  <a:pt x="1684" y="109"/>
                </a:cubicBezTo>
                <a:lnTo>
                  <a:pt x="1576" y="0"/>
                </a:lnTo>
                <a:close/>
              </a:path>
            </a:pathLst>
          </a:custGeom>
          <a:solidFill>
            <a:schemeClr val="accent4"/>
          </a:solidFill>
          <a:ln>
            <a:noFill/>
          </a:ln>
          <a:effectLst>
            <a:outerShdw blurRad="50800" dist="38100" dir="5400000" algn="t" rotWithShape="0">
              <a:prstClr val="black">
                <a:alpha val="15000"/>
              </a:prstClr>
            </a:outerShdw>
          </a:effectLst>
        </p:spPr>
        <p:txBody>
          <a:bodyPr vert="horz" wrap="square" lIns="68580" tIns="34290" rIns="68580" bIns="34290" numCol="1" anchor="t" anchorCtr="0" compatLnSpc="1">
            <a:prstTxWarp prst="textNoShape">
              <a:avLst/>
            </a:prstTxWarp>
          </a:bodyPr>
          <a:lstStyle/>
          <a:p>
            <a:endParaRPr lang="id-ID" sz="1350"/>
          </a:p>
        </p:txBody>
      </p:sp>
      <p:sp>
        <p:nvSpPr>
          <p:cNvPr id="10" name="Freeform 9"/>
          <p:cNvSpPr>
            <a:spLocks/>
          </p:cNvSpPr>
          <p:nvPr/>
        </p:nvSpPr>
        <p:spPr bwMode="auto">
          <a:xfrm>
            <a:off x="0" y="3652839"/>
            <a:ext cx="3976688" cy="1098947"/>
          </a:xfrm>
          <a:custGeom>
            <a:avLst/>
            <a:gdLst>
              <a:gd name="T0" fmla="*/ 1471 w 1542"/>
              <a:gd name="T1" fmla="*/ 281 h 389"/>
              <a:gd name="T2" fmla="*/ 1471 w 1542"/>
              <a:gd name="T3" fmla="*/ 142 h 389"/>
              <a:gd name="T4" fmla="*/ 1429 w 1542"/>
              <a:gd name="T5" fmla="*/ 42 h 389"/>
              <a:gd name="T6" fmla="*/ 1330 w 1542"/>
              <a:gd name="T7" fmla="*/ 0 h 389"/>
              <a:gd name="T8" fmla="*/ 4 w 1542"/>
              <a:gd name="T9" fmla="*/ 0 h 389"/>
              <a:gd name="T10" fmla="*/ 0 w 1542"/>
              <a:gd name="T11" fmla="*/ 81 h 389"/>
              <a:gd name="T12" fmla="*/ 1330 w 1542"/>
              <a:gd name="T13" fmla="*/ 81 h 389"/>
              <a:gd name="T14" fmla="*/ 1373 w 1542"/>
              <a:gd name="T15" fmla="*/ 99 h 389"/>
              <a:gd name="T16" fmla="*/ 1390 w 1542"/>
              <a:gd name="T17" fmla="*/ 142 h 389"/>
              <a:gd name="T18" fmla="*/ 1390 w 1542"/>
              <a:gd name="T19" fmla="*/ 281 h 389"/>
              <a:gd name="T20" fmla="*/ 1325 w 1542"/>
              <a:gd name="T21" fmla="*/ 281 h 389"/>
              <a:gd name="T22" fmla="*/ 1433 w 1542"/>
              <a:gd name="T23" fmla="*/ 389 h 389"/>
              <a:gd name="T24" fmla="*/ 1542 w 1542"/>
              <a:gd name="T25" fmla="*/ 281 h 389"/>
              <a:gd name="T26" fmla="*/ 1471 w 1542"/>
              <a:gd name="T27" fmla="*/ 28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42" h="389">
                <a:moveTo>
                  <a:pt x="1471" y="281"/>
                </a:moveTo>
                <a:cubicBezTo>
                  <a:pt x="1471" y="281"/>
                  <a:pt x="1471" y="281"/>
                  <a:pt x="1471" y="142"/>
                </a:cubicBezTo>
                <a:cubicBezTo>
                  <a:pt x="1471" y="102"/>
                  <a:pt x="1454" y="67"/>
                  <a:pt x="1429" y="42"/>
                </a:cubicBezTo>
                <a:cubicBezTo>
                  <a:pt x="1403" y="16"/>
                  <a:pt x="1368" y="0"/>
                  <a:pt x="1330" y="0"/>
                </a:cubicBezTo>
                <a:cubicBezTo>
                  <a:pt x="1330" y="0"/>
                  <a:pt x="639" y="0"/>
                  <a:pt x="4" y="0"/>
                </a:cubicBezTo>
                <a:cubicBezTo>
                  <a:pt x="0" y="81"/>
                  <a:pt x="0" y="81"/>
                  <a:pt x="0" y="81"/>
                </a:cubicBezTo>
                <a:cubicBezTo>
                  <a:pt x="77" y="81"/>
                  <a:pt x="945" y="81"/>
                  <a:pt x="1330" y="81"/>
                </a:cubicBezTo>
                <a:cubicBezTo>
                  <a:pt x="1347" y="81"/>
                  <a:pt x="1361" y="87"/>
                  <a:pt x="1373" y="99"/>
                </a:cubicBezTo>
                <a:cubicBezTo>
                  <a:pt x="1383" y="110"/>
                  <a:pt x="1390" y="125"/>
                  <a:pt x="1390" y="142"/>
                </a:cubicBezTo>
                <a:cubicBezTo>
                  <a:pt x="1390" y="142"/>
                  <a:pt x="1390" y="142"/>
                  <a:pt x="1390" y="281"/>
                </a:cubicBezTo>
                <a:cubicBezTo>
                  <a:pt x="1390" y="281"/>
                  <a:pt x="1390" y="281"/>
                  <a:pt x="1325" y="281"/>
                </a:cubicBezTo>
                <a:cubicBezTo>
                  <a:pt x="1325" y="281"/>
                  <a:pt x="1325" y="281"/>
                  <a:pt x="1433" y="389"/>
                </a:cubicBezTo>
                <a:cubicBezTo>
                  <a:pt x="1542" y="281"/>
                  <a:pt x="1542" y="281"/>
                  <a:pt x="1542" y="281"/>
                </a:cubicBezTo>
                <a:cubicBezTo>
                  <a:pt x="1542" y="281"/>
                  <a:pt x="1542" y="281"/>
                  <a:pt x="1471" y="281"/>
                </a:cubicBezTo>
                <a:close/>
              </a:path>
            </a:pathLst>
          </a:custGeom>
          <a:solidFill>
            <a:schemeClr val="accent5"/>
          </a:solidFill>
          <a:ln>
            <a:noFill/>
          </a:ln>
          <a:effectLst>
            <a:outerShdw blurRad="50800" dist="38100" dir="5400000" algn="t" rotWithShape="0">
              <a:prstClr val="black">
                <a:alpha val="15000"/>
              </a:prstClr>
            </a:outerShdw>
          </a:effectLst>
        </p:spPr>
        <p:txBody>
          <a:bodyPr vert="horz" wrap="square" lIns="68580" tIns="34290" rIns="68580" bIns="34290" numCol="1" anchor="t" anchorCtr="0" compatLnSpc="1">
            <a:prstTxWarp prst="textNoShape">
              <a:avLst/>
            </a:prstTxWarp>
          </a:bodyPr>
          <a:lstStyle/>
          <a:p>
            <a:endParaRPr lang="id-ID" sz="1350"/>
          </a:p>
        </p:txBody>
      </p:sp>
      <p:sp>
        <p:nvSpPr>
          <p:cNvPr id="11" name="Freeform 10"/>
          <p:cNvSpPr>
            <a:spLocks/>
          </p:cNvSpPr>
          <p:nvPr/>
        </p:nvSpPr>
        <p:spPr bwMode="auto">
          <a:xfrm>
            <a:off x="0" y="2780110"/>
            <a:ext cx="2346722" cy="1098947"/>
          </a:xfrm>
          <a:custGeom>
            <a:avLst/>
            <a:gdLst>
              <a:gd name="T0" fmla="*/ 1135 w 1243"/>
              <a:gd name="T1" fmla="*/ 0 h 389"/>
              <a:gd name="T2" fmla="*/ 1027 w 1243"/>
              <a:gd name="T3" fmla="*/ 109 h 389"/>
              <a:gd name="T4" fmla="*/ 1092 w 1243"/>
              <a:gd name="T5" fmla="*/ 109 h 389"/>
              <a:gd name="T6" fmla="*/ 1092 w 1243"/>
              <a:gd name="T7" fmla="*/ 248 h 389"/>
              <a:gd name="T8" fmla="*/ 1074 w 1243"/>
              <a:gd name="T9" fmla="*/ 291 h 389"/>
              <a:gd name="T10" fmla="*/ 1032 w 1243"/>
              <a:gd name="T11" fmla="*/ 308 h 389"/>
              <a:gd name="T12" fmla="*/ 0 w 1243"/>
              <a:gd name="T13" fmla="*/ 308 h 389"/>
              <a:gd name="T14" fmla="*/ 0 w 1243"/>
              <a:gd name="T15" fmla="*/ 389 h 389"/>
              <a:gd name="T16" fmla="*/ 1032 w 1243"/>
              <a:gd name="T17" fmla="*/ 389 h 389"/>
              <a:gd name="T18" fmla="*/ 1131 w 1243"/>
              <a:gd name="T19" fmla="*/ 348 h 389"/>
              <a:gd name="T20" fmla="*/ 1172 w 1243"/>
              <a:gd name="T21" fmla="*/ 248 h 389"/>
              <a:gd name="T22" fmla="*/ 1172 w 1243"/>
              <a:gd name="T23" fmla="*/ 109 h 389"/>
              <a:gd name="T24" fmla="*/ 1243 w 1243"/>
              <a:gd name="T25" fmla="*/ 109 h 389"/>
              <a:gd name="T26" fmla="*/ 1135 w 1243"/>
              <a:gd name="T27"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3" h="389">
                <a:moveTo>
                  <a:pt x="1135" y="0"/>
                </a:moveTo>
                <a:cubicBezTo>
                  <a:pt x="1027" y="109"/>
                  <a:pt x="1027" y="109"/>
                  <a:pt x="1027" y="109"/>
                </a:cubicBezTo>
                <a:cubicBezTo>
                  <a:pt x="1092" y="109"/>
                  <a:pt x="1092" y="109"/>
                  <a:pt x="1092" y="109"/>
                </a:cubicBezTo>
                <a:cubicBezTo>
                  <a:pt x="1092" y="248"/>
                  <a:pt x="1092" y="248"/>
                  <a:pt x="1092" y="248"/>
                </a:cubicBezTo>
                <a:cubicBezTo>
                  <a:pt x="1092" y="264"/>
                  <a:pt x="1085" y="279"/>
                  <a:pt x="1074" y="291"/>
                </a:cubicBezTo>
                <a:cubicBezTo>
                  <a:pt x="1062" y="301"/>
                  <a:pt x="1048" y="308"/>
                  <a:pt x="1032" y="308"/>
                </a:cubicBezTo>
                <a:cubicBezTo>
                  <a:pt x="747" y="308"/>
                  <a:pt x="321" y="308"/>
                  <a:pt x="0" y="308"/>
                </a:cubicBezTo>
                <a:cubicBezTo>
                  <a:pt x="0" y="389"/>
                  <a:pt x="0" y="389"/>
                  <a:pt x="0" y="389"/>
                </a:cubicBezTo>
                <a:cubicBezTo>
                  <a:pt x="581" y="389"/>
                  <a:pt x="1032" y="389"/>
                  <a:pt x="1032" y="389"/>
                </a:cubicBezTo>
                <a:cubicBezTo>
                  <a:pt x="1070" y="389"/>
                  <a:pt x="1105" y="372"/>
                  <a:pt x="1131" y="348"/>
                </a:cubicBezTo>
                <a:cubicBezTo>
                  <a:pt x="1156" y="321"/>
                  <a:pt x="1172" y="286"/>
                  <a:pt x="1172" y="248"/>
                </a:cubicBezTo>
                <a:cubicBezTo>
                  <a:pt x="1172" y="109"/>
                  <a:pt x="1172" y="109"/>
                  <a:pt x="1172" y="109"/>
                </a:cubicBezTo>
                <a:cubicBezTo>
                  <a:pt x="1243" y="109"/>
                  <a:pt x="1243" y="109"/>
                  <a:pt x="1243" y="109"/>
                </a:cubicBezTo>
                <a:lnTo>
                  <a:pt x="1135" y="0"/>
                </a:lnTo>
                <a:close/>
              </a:path>
            </a:pathLst>
          </a:custGeom>
          <a:solidFill>
            <a:schemeClr val="accent6"/>
          </a:solidFill>
          <a:ln>
            <a:noFill/>
          </a:ln>
          <a:effectLst>
            <a:outerShdw blurRad="50800" dist="38100" dir="5400000" algn="t" rotWithShape="0">
              <a:prstClr val="black">
                <a:alpha val="15000"/>
              </a:prstClr>
            </a:outerShdw>
          </a:effectLst>
        </p:spPr>
        <p:txBody>
          <a:bodyPr vert="horz" wrap="square" lIns="68580" tIns="34290" rIns="68580" bIns="34290" numCol="1" anchor="t" anchorCtr="0" compatLnSpc="1">
            <a:prstTxWarp prst="textNoShape">
              <a:avLst/>
            </a:prstTxWarp>
          </a:bodyPr>
          <a:lstStyle/>
          <a:p>
            <a:endParaRPr lang="id-ID" sz="1350"/>
          </a:p>
        </p:txBody>
      </p:sp>
      <p:sp>
        <p:nvSpPr>
          <p:cNvPr id="12" name="Freeform 11"/>
          <p:cNvSpPr>
            <a:spLocks/>
          </p:cNvSpPr>
          <p:nvPr/>
        </p:nvSpPr>
        <p:spPr bwMode="auto">
          <a:xfrm>
            <a:off x="0" y="3643314"/>
            <a:ext cx="1950244" cy="1098947"/>
          </a:xfrm>
          <a:custGeom>
            <a:avLst/>
            <a:gdLst>
              <a:gd name="T0" fmla="*/ 1031 w 1102"/>
              <a:gd name="T1" fmla="*/ 281 h 389"/>
              <a:gd name="T2" fmla="*/ 1031 w 1102"/>
              <a:gd name="T3" fmla="*/ 142 h 389"/>
              <a:gd name="T4" fmla="*/ 989 w 1102"/>
              <a:gd name="T5" fmla="*/ 42 h 389"/>
              <a:gd name="T6" fmla="*/ 890 w 1102"/>
              <a:gd name="T7" fmla="*/ 0 h 389"/>
              <a:gd name="T8" fmla="*/ 0 w 1102"/>
              <a:gd name="T9" fmla="*/ 0 h 389"/>
              <a:gd name="T10" fmla="*/ 0 w 1102"/>
              <a:gd name="T11" fmla="*/ 81 h 389"/>
              <a:gd name="T12" fmla="*/ 890 w 1102"/>
              <a:gd name="T13" fmla="*/ 81 h 389"/>
              <a:gd name="T14" fmla="*/ 933 w 1102"/>
              <a:gd name="T15" fmla="*/ 99 h 389"/>
              <a:gd name="T16" fmla="*/ 950 w 1102"/>
              <a:gd name="T17" fmla="*/ 142 h 389"/>
              <a:gd name="T18" fmla="*/ 950 w 1102"/>
              <a:gd name="T19" fmla="*/ 281 h 389"/>
              <a:gd name="T20" fmla="*/ 885 w 1102"/>
              <a:gd name="T21" fmla="*/ 281 h 389"/>
              <a:gd name="T22" fmla="*/ 993 w 1102"/>
              <a:gd name="T23" fmla="*/ 389 h 389"/>
              <a:gd name="T24" fmla="*/ 1102 w 1102"/>
              <a:gd name="T25" fmla="*/ 281 h 389"/>
              <a:gd name="T26" fmla="*/ 1031 w 1102"/>
              <a:gd name="T27" fmla="*/ 28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2" h="389">
                <a:moveTo>
                  <a:pt x="1031" y="281"/>
                </a:moveTo>
                <a:cubicBezTo>
                  <a:pt x="1031" y="281"/>
                  <a:pt x="1031" y="281"/>
                  <a:pt x="1031" y="142"/>
                </a:cubicBezTo>
                <a:cubicBezTo>
                  <a:pt x="1031" y="102"/>
                  <a:pt x="1014" y="67"/>
                  <a:pt x="989" y="42"/>
                </a:cubicBezTo>
                <a:cubicBezTo>
                  <a:pt x="963" y="16"/>
                  <a:pt x="928" y="0"/>
                  <a:pt x="890" y="0"/>
                </a:cubicBezTo>
                <a:cubicBezTo>
                  <a:pt x="890" y="0"/>
                  <a:pt x="479" y="0"/>
                  <a:pt x="0" y="0"/>
                </a:cubicBezTo>
                <a:cubicBezTo>
                  <a:pt x="0" y="81"/>
                  <a:pt x="0" y="81"/>
                  <a:pt x="0" y="81"/>
                </a:cubicBezTo>
                <a:cubicBezTo>
                  <a:pt x="297" y="81"/>
                  <a:pt x="671" y="81"/>
                  <a:pt x="890" y="81"/>
                </a:cubicBezTo>
                <a:cubicBezTo>
                  <a:pt x="907" y="81"/>
                  <a:pt x="921" y="87"/>
                  <a:pt x="933" y="99"/>
                </a:cubicBezTo>
                <a:cubicBezTo>
                  <a:pt x="943" y="110"/>
                  <a:pt x="950" y="125"/>
                  <a:pt x="950" y="142"/>
                </a:cubicBezTo>
                <a:cubicBezTo>
                  <a:pt x="950" y="142"/>
                  <a:pt x="950" y="142"/>
                  <a:pt x="950" y="281"/>
                </a:cubicBezTo>
                <a:cubicBezTo>
                  <a:pt x="950" y="281"/>
                  <a:pt x="950" y="281"/>
                  <a:pt x="885" y="281"/>
                </a:cubicBezTo>
                <a:cubicBezTo>
                  <a:pt x="885" y="281"/>
                  <a:pt x="885" y="281"/>
                  <a:pt x="993" y="389"/>
                </a:cubicBezTo>
                <a:cubicBezTo>
                  <a:pt x="1102" y="281"/>
                  <a:pt x="1102" y="281"/>
                  <a:pt x="1102" y="281"/>
                </a:cubicBezTo>
                <a:cubicBezTo>
                  <a:pt x="1102" y="281"/>
                  <a:pt x="1102" y="281"/>
                  <a:pt x="1031" y="281"/>
                </a:cubicBezTo>
                <a:close/>
              </a:path>
            </a:pathLst>
          </a:custGeom>
          <a:solidFill>
            <a:schemeClr val="tx2"/>
          </a:solidFill>
          <a:ln>
            <a:noFill/>
          </a:ln>
          <a:effectLst>
            <a:outerShdw blurRad="50800" dist="38100" dir="5400000" algn="t" rotWithShape="0">
              <a:prstClr val="black">
                <a:alpha val="15000"/>
              </a:prstClr>
            </a:outerShdw>
          </a:effectLst>
        </p:spPr>
        <p:txBody>
          <a:bodyPr vert="horz" wrap="square" lIns="68580" tIns="34290" rIns="68580" bIns="34290" numCol="1" anchor="t" anchorCtr="0" compatLnSpc="1">
            <a:prstTxWarp prst="textNoShape">
              <a:avLst/>
            </a:prstTxWarp>
          </a:bodyPr>
          <a:lstStyle/>
          <a:p>
            <a:endParaRPr lang="id-ID" sz="1350"/>
          </a:p>
        </p:txBody>
      </p:sp>
      <p:sp>
        <p:nvSpPr>
          <p:cNvPr id="13" name="TextBox 12"/>
          <p:cNvSpPr txBox="1"/>
          <p:nvPr/>
        </p:nvSpPr>
        <p:spPr>
          <a:xfrm>
            <a:off x="7110045" y="3574677"/>
            <a:ext cx="2033955" cy="307777"/>
          </a:xfrm>
          <a:prstGeom prst="rect">
            <a:avLst/>
          </a:prstGeom>
          <a:noFill/>
        </p:spPr>
        <p:txBody>
          <a:bodyPr wrap="none" rtlCol="0">
            <a:spAutoFit/>
          </a:bodyPr>
          <a:lstStyle/>
          <a:p>
            <a:pPr algn="ctr"/>
            <a:r>
              <a:rPr lang="tr-TR" sz="1400" b="1" dirty="0" smtClean="0"/>
              <a:t>Arkadaş ile İlgili Sorunlar</a:t>
            </a:r>
          </a:p>
        </p:txBody>
      </p:sp>
      <p:sp>
        <p:nvSpPr>
          <p:cNvPr id="15" name="TextBox 14"/>
          <p:cNvSpPr txBox="1"/>
          <p:nvPr/>
        </p:nvSpPr>
        <p:spPr>
          <a:xfrm>
            <a:off x="4990480" y="2441909"/>
            <a:ext cx="1723549" cy="307777"/>
          </a:xfrm>
          <a:prstGeom prst="rect">
            <a:avLst/>
          </a:prstGeom>
          <a:noFill/>
        </p:spPr>
        <p:txBody>
          <a:bodyPr wrap="none" rtlCol="0">
            <a:spAutoFit/>
          </a:bodyPr>
          <a:lstStyle/>
          <a:p>
            <a:pPr algn="ctr"/>
            <a:r>
              <a:rPr lang="tr-TR" sz="1400" b="1" dirty="0" smtClean="0"/>
              <a:t>Aile İle İlgili Sorunlar</a:t>
            </a:r>
          </a:p>
        </p:txBody>
      </p:sp>
      <p:sp>
        <p:nvSpPr>
          <p:cNvPr id="17" name="TextBox 16"/>
          <p:cNvSpPr txBox="1"/>
          <p:nvPr/>
        </p:nvSpPr>
        <p:spPr>
          <a:xfrm>
            <a:off x="4660146" y="5160152"/>
            <a:ext cx="1782283" cy="307777"/>
          </a:xfrm>
          <a:prstGeom prst="rect">
            <a:avLst/>
          </a:prstGeom>
          <a:noFill/>
        </p:spPr>
        <p:txBody>
          <a:bodyPr wrap="none" rtlCol="0">
            <a:spAutoFit/>
          </a:bodyPr>
          <a:lstStyle/>
          <a:p>
            <a:pPr algn="ctr"/>
            <a:r>
              <a:rPr lang="tr-TR" sz="1400" b="1" dirty="0" smtClean="0"/>
              <a:t>Okul İle İlgili Sorunlar</a:t>
            </a:r>
          </a:p>
        </p:txBody>
      </p:sp>
      <p:sp>
        <p:nvSpPr>
          <p:cNvPr id="19" name="TextBox 18"/>
          <p:cNvSpPr txBox="1"/>
          <p:nvPr/>
        </p:nvSpPr>
        <p:spPr>
          <a:xfrm>
            <a:off x="3317026" y="2449753"/>
            <a:ext cx="1510350" cy="338554"/>
          </a:xfrm>
          <a:prstGeom prst="rect">
            <a:avLst/>
          </a:prstGeom>
          <a:noFill/>
        </p:spPr>
        <p:txBody>
          <a:bodyPr wrap="none" rtlCol="0">
            <a:spAutoFit/>
          </a:bodyPr>
          <a:lstStyle/>
          <a:p>
            <a:pPr algn="ctr"/>
            <a:r>
              <a:rPr lang="tr-TR" sz="1600" b="1" dirty="0" smtClean="0"/>
              <a:t>Maddi Sorunlar</a:t>
            </a:r>
          </a:p>
        </p:txBody>
      </p:sp>
      <p:sp>
        <p:nvSpPr>
          <p:cNvPr id="21" name="TextBox 20"/>
          <p:cNvSpPr txBox="1"/>
          <p:nvPr/>
        </p:nvSpPr>
        <p:spPr>
          <a:xfrm>
            <a:off x="2922405" y="5281540"/>
            <a:ext cx="1502335" cy="338554"/>
          </a:xfrm>
          <a:prstGeom prst="rect">
            <a:avLst/>
          </a:prstGeom>
          <a:noFill/>
        </p:spPr>
        <p:txBody>
          <a:bodyPr wrap="none" rtlCol="0">
            <a:spAutoFit/>
          </a:bodyPr>
          <a:lstStyle/>
          <a:p>
            <a:pPr algn="ctr"/>
            <a:r>
              <a:rPr lang="tr-TR" sz="1600" b="1" dirty="0" smtClean="0"/>
              <a:t>Sağlık Sorunları</a:t>
            </a:r>
          </a:p>
        </p:txBody>
      </p:sp>
      <p:sp>
        <p:nvSpPr>
          <p:cNvPr id="42" name="TextBox 41"/>
          <p:cNvSpPr txBox="1"/>
          <p:nvPr/>
        </p:nvSpPr>
        <p:spPr>
          <a:xfrm>
            <a:off x="1389694" y="2430696"/>
            <a:ext cx="1539076" cy="307777"/>
          </a:xfrm>
          <a:prstGeom prst="rect">
            <a:avLst/>
          </a:prstGeom>
          <a:noFill/>
        </p:spPr>
        <p:txBody>
          <a:bodyPr wrap="none" rtlCol="0">
            <a:spAutoFit/>
          </a:bodyPr>
          <a:lstStyle/>
          <a:p>
            <a:pPr algn="ctr"/>
            <a:r>
              <a:rPr lang="tr-TR" sz="1400" b="1" dirty="0" smtClean="0"/>
              <a:t>Duygusal Sorunlar</a:t>
            </a:r>
          </a:p>
        </p:txBody>
      </p:sp>
      <p:sp>
        <p:nvSpPr>
          <p:cNvPr id="44" name="TextBox 43"/>
          <p:cNvSpPr txBox="1"/>
          <p:nvPr/>
        </p:nvSpPr>
        <p:spPr>
          <a:xfrm>
            <a:off x="940830" y="5344230"/>
            <a:ext cx="1511953" cy="307777"/>
          </a:xfrm>
          <a:prstGeom prst="rect">
            <a:avLst/>
          </a:prstGeom>
          <a:noFill/>
        </p:spPr>
        <p:txBody>
          <a:bodyPr wrap="none" rtlCol="0">
            <a:spAutoFit/>
          </a:bodyPr>
          <a:lstStyle/>
          <a:p>
            <a:pPr algn="ctr"/>
            <a:r>
              <a:rPr lang="tr-TR" sz="1400" b="1" dirty="0" smtClean="0">
                <a:latin typeface="+mj-lt"/>
              </a:rPr>
              <a:t>Sosyal Sorunlar</a:t>
            </a:r>
            <a:endParaRPr lang="id-ID" sz="1400" b="1" dirty="0">
              <a:latin typeface="+mj-lt"/>
            </a:endParaRPr>
          </a:p>
        </p:txBody>
      </p:sp>
      <p:sp>
        <p:nvSpPr>
          <p:cNvPr id="50" name="Title 1"/>
          <p:cNvSpPr txBox="1">
            <a:spLocks/>
          </p:cNvSpPr>
          <p:nvPr/>
        </p:nvSpPr>
        <p:spPr>
          <a:xfrm>
            <a:off x="0" y="0"/>
            <a:ext cx="9144000" cy="1325563"/>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tr-TR" sz="4400" b="1" dirty="0" smtClean="0"/>
              <a:t>Kişisel Rehberlik</a:t>
            </a:r>
            <a:endParaRPr kumimoji="0" lang="id-ID" sz="4400" b="0" i="0" u="none" strike="noStrike" kern="1200" cap="none" spc="0" normalizeH="0" baseline="0" noProof="0" dirty="0">
              <a:ln>
                <a:noFill/>
              </a:ln>
              <a:solidFill>
                <a:schemeClr val="dk1"/>
              </a:solidFill>
              <a:effectLst/>
              <a:uLnTx/>
              <a:uFillTx/>
              <a:latin typeface="+mn-lt"/>
              <a:ea typeface="+mn-ea"/>
              <a:cs typeface="+mn-cs"/>
            </a:endParaRPr>
          </a:p>
        </p:txBody>
      </p:sp>
      <p:pic>
        <p:nvPicPr>
          <p:cNvPr id="1026" name="Picture 2" descr="C:\Users\muhammed\Desktop\clients.png"/>
          <p:cNvPicPr>
            <a:picLocks noChangeAspect="1" noChangeArrowheads="1"/>
          </p:cNvPicPr>
          <p:nvPr/>
        </p:nvPicPr>
        <p:blipFill>
          <a:blip r:embed="rId2" cstate="print"/>
          <a:srcRect/>
          <a:stretch>
            <a:fillRect/>
          </a:stretch>
        </p:blipFill>
        <p:spPr bwMode="auto">
          <a:xfrm>
            <a:off x="7616457" y="3092301"/>
            <a:ext cx="655674" cy="655674"/>
          </a:xfrm>
          <a:prstGeom prst="rect">
            <a:avLst/>
          </a:prstGeom>
          <a:noFill/>
        </p:spPr>
      </p:pic>
      <p:pic>
        <p:nvPicPr>
          <p:cNvPr id="1027" name="Picture 3" descr="C:\Users\muhammed\Desktop\patient.png"/>
          <p:cNvPicPr>
            <a:picLocks noChangeAspect="1" noChangeArrowheads="1"/>
          </p:cNvPicPr>
          <p:nvPr/>
        </p:nvPicPr>
        <p:blipFill>
          <a:blip r:embed="rId3" cstate="print"/>
          <a:srcRect/>
          <a:stretch>
            <a:fillRect/>
          </a:stretch>
        </p:blipFill>
        <p:spPr bwMode="auto">
          <a:xfrm>
            <a:off x="3411279" y="4768700"/>
            <a:ext cx="533398" cy="533398"/>
          </a:xfrm>
          <a:prstGeom prst="rect">
            <a:avLst/>
          </a:prstGeom>
          <a:noFill/>
        </p:spPr>
      </p:pic>
      <p:pic>
        <p:nvPicPr>
          <p:cNvPr id="1030" name="Picture 6" descr="D:\MUHAMMED\afiş-broşür-bülten\psd\deneme\şekiller\icon\175-Education-Vector-Icons\175-Education-Vector-Icons\PNG\128\121.png"/>
          <p:cNvPicPr>
            <a:picLocks noChangeAspect="1" noChangeArrowheads="1"/>
          </p:cNvPicPr>
          <p:nvPr/>
        </p:nvPicPr>
        <p:blipFill>
          <a:blip r:embed="rId4" cstate="print"/>
          <a:srcRect/>
          <a:stretch>
            <a:fillRect/>
          </a:stretch>
        </p:blipFill>
        <p:spPr bwMode="auto">
          <a:xfrm>
            <a:off x="5302251" y="4784355"/>
            <a:ext cx="449963" cy="449963"/>
          </a:xfrm>
          <a:prstGeom prst="rect">
            <a:avLst/>
          </a:prstGeom>
          <a:noFill/>
        </p:spPr>
      </p:pic>
      <p:pic>
        <p:nvPicPr>
          <p:cNvPr id="1031" name="Picture 7" descr="C:\Users\muhammed\Desktop\indir.jpg"/>
          <p:cNvPicPr>
            <a:picLocks noChangeAspect="1" noChangeArrowheads="1"/>
          </p:cNvPicPr>
          <p:nvPr/>
        </p:nvPicPr>
        <p:blipFill>
          <a:blip r:embed="rId5" cstate="print"/>
          <a:srcRect/>
          <a:stretch>
            <a:fillRect/>
          </a:stretch>
        </p:blipFill>
        <p:spPr bwMode="auto">
          <a:xfrm>
            <a:off x="3766252" y="1972339"/>
            <a:ext cx="582464" cy="582464"/>
          </a:xfrm>
          <a:prstGeom prst="rect">
            <a:avLst/>
          </a:prstGeom>
          <a:noFill/>
        </p:spPr>
      </p:pic>
      <p:pic>
        <p:nvPicPr>
          <p:cNvPr id="1033" name="Picture 9" descr="C:\Users\muhammed\Desktop\family-icon.png"/>
          <p:cNvPicPr>
            <a:picLocks noChangeAspect="1" noChangeArrowheads="1"/>
          </p:cNvPicPr>
          <p:nvPr/>
        </p:nvPicPr>
        <p:blipFill>
          <a:blip r:embed="rId6" cstate="print"/>
          <a:srcRect/>
          <a:stretch>
            <a:fillRect/>
          </a:stretch>
        </p:blipFill>
        <p:spPr bwMode="auto">
          <a:xfrm>
            <a:off x="5603359" y="2050311"/>
            <a:ext cx="421758" cy="421758"/>
          </a:xfrm>
          <a:prstGeom prst="rect">
            <a:avLst/>
          </a:prstGeom>
          <a:noFill/>
        </p:spPr>
      </p:pic>
      <p:pic>
        <p:nvPicPr>
          <p:cNvPr id="1035" name="Picture 11" descr="C:\Users\muhammed\Desktop\indir.png"/>
          <p:cNvPicPr>
            <a:picLocks noChangeAspect="1" noChangeArrowheads="1"/>
          </p:cNvPicPr>
          <p:nvPr/>
        </p:nvPicPr>
        <p:blipFill>
          <a:blip r:embed="rId7" cstate="print"/>
          <a:srcRect/>
          <a:stretch>
            <a:fillRect/>
          </a:stretch>
        </p:blipFill>
        <p:spPr bwMode="auto">
          <a:xfrm>
            <a:off x="1527434" y="4727808"/>
            <a:ext cx="468884" cy="620369"/>
          </a:xfrm>
          <a:prstGeom prst="rect">
            <a:avLst/>
          </a:prstGeom>
          <a:noFill/>
        </p:spPr>
      </p:pic>
      <p:pic>
        <p:nvPicPr>
          <p:cNvPr id="24" name="Picture 2" descr="C:\Users\muhammed\Desktop\kisspng-broken-heart-clip-art-broken-heart-5ac0e9a0a09828.6990637415225921606578.png"/>
          <p:cNvPicPr>
            <a:picLocks noChangeAspect="1" noChangeArrowheads="1"/>
          </p:cNvPicPr>
          <p:nvPr/>
        </p:nvPicPr>
        <p:blipFill>
          <a:blip r:embed="rId8" cstate="print"/>
          <a:srcRect/>
          <a:stretch>
            <a:fillRect/>
          </a:stretch>
        </p:blipFill>
        <p:spPr bwMode="auto">
          <a:xfrm>
            <a:off x="1876645" y="1961708"/>
            <a:ext cx="515678" cy="515678"/>
          </a:xfrm>
          <a:prstGeom prst="rect">
            <a:avLst/>
          </a:prstGeom>
          <a:noFill/>
        </p:spPr>
      </p:pic>
    </p:spTree>
    <p:extLst>
      <p:ext uri="{BB962C8B-B14F-4D97-AF65-F5344CB8AC3E}">
        <p14:creationId xmlns="" xmlns:p14="http://schemas.microsoft.com/office/powerpoint/2010/main" val="3498511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Effect transition="in" filter="fade">
                                      <p:cBhvr>
                                        <p:cTn id="13" dur="1000"/>
                                        <p:tgtEl>
                                          <p:spTgt spid="13"/>
                                        </p:tgtEl>
                                      </p:cBhvr>
                                    </p:animEffect>
                                  </p:childTnLst>
                                </p:cTn>
                              </p:par>
                            </p:childTnLst>
                          </p:cTn>
                        </p:par>
                        <p:par>
                          <p:cTn id="14" fill="hold">
                            <p:stCondLst>
                              <p:cond delay="2000"/>
                            </p:stCondLst>
                            <p:childTnLst>
                              <p:par>
                                <p:cTn id="15" presetID="51" presetClass="entr" presetSubtype="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770" decel="100000"/>
                                        <p:tgtEl>
                                          <p:spTgt spid="1026"/>
                                        </p:tgtEl>
                                      </p:cBhvr>
                                    </p:animEffect>
                                    <p:animScale>
                                      <p:cBhvr>
                                        <p:cTn id="18" dur="770" decel="100000"/>
                                        <p:tgtEl>
                                          <p:spTgt spid="1026"/>
                                        </p:tgtEl>
                                      </p:cBhvr>
                                      <p:from x="10000" y="10000"/>
                                      <p:to x="200000" y="450000"/>
                                    </p:animScale>
                                    <p:animScale>
                                      <p:cBhvr>
                                        <p:cTn id="19" dur="1230" accel="100000" fill="hold">
                                          <p:stCondLst>
                                            <p:cond delay="770"/>
                                          </p:stCondLst>
                                        </p:cTn>
                                        <p:tgtEl>
                                          <p:spTgt spid="1026"/>
                                        </p:tgtEl>
                                      </p:cBhvr>
                                      <p:from x="200000" y="450000"/>
                                      <p:to x="100000" y="100000"/>
                                    </p:animScale>
                                    <p:set>
                                      <p:cBhvr>
                                        <p:cTn id="20" dur="770" fill="hold"/>
                                        <p:tgtEl>
                                          <p:spTgt spid="1026"/>
                                        </p:tgtEl>
                                        <p:attrNameLst>
                                          <p:attrName>ppt_x</p:attrName>
                                        </p:attrNameLst>
                                      </p:cBhvr>
                                      <p:to>
                                        <p:strVal val="(0.5)"/>
                                      </p:to>
                                    </p:set>
                                    <p:anim from="(0.5)" to="(#ppt_x)" calcmode="lin" valueType="num">
                                      <p:cBhvr>
                                        <p:cTn id="21" dur="1230" accel="100000" fill="hold">
                                          <p:stCondLst>
                                            <p:cond delay="770"/>
                                          </p:stCondLst>
                                        </p:cTn>
                                        <p:tgtEl>
                                          <p:spTgt spid="1026"/>
                                        </p:tgtEl>
                                        <p:attrNameLst>
                                          <p:attrName>ppt_x</p:attrName>
                                        </p:attrNameLst>
                                      </p:cBhvr>
                                    </p:anim>
                                    <p:set>
                                      <p:cBhvr>
                                        <p:cTn id="22" dur="770" fill="hold"/>
                                        <p:tgtEl>
                                          <p:spTgt spid="1026"/>
                                        </p:tgtEl>
                                        <p:attrNameLst>
                                          <p:attrName>ppt_y</p:attrName>
                                        </p:attrNameLst>
                                      </p:cBhvr>
                                      <p:to>
                                        <p:strVal val="(#ppt_y+0.4)"/>
                                      </p:to>
                                    </p:set>
                                    <p:anim from="(#ppt_y+0.4)" to="(#ppt_y)" calcmode="lin" valueType="num">
                                      <p:cBhvr>
                                        <p:cTn id="23" dur="1230" accel="100000" fill="hold">
                                          <p:stCondLst>
                                            <p:cond delay="770"/>
                                          </p:stCondLst>
                                        </p:cTn>
                                        <p:tgtEl>
                                          <p:spTgt spid="1026"/>
                                        </p:tgtEl>
                                        <p:attrNameLst>
                                          <p:attrName>ppt_y</p:attrName>
                                        </p:attrNameLst>
                                      </p:cBhvr>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1000"/>
                                        <p:tgtEl>
                                          <p:spTgt spid="7"/>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fltVal val="0"/>
                                          </p:val>
                                        </p:tav>
                                        <p:tav tm="100000">
                                          <p:val>
                                            <p:strVal val="#ppt_w"/>
                                          </p:val>
                                        </p:tav>
                                      </p:tavLst>
                                    </p:anim>
                                    <p:anim calcmode="lin" valueType="num">
                                      <p:cBhvr>
                                        <p:cTn id="33" dur="1000" fill="hold"/>
                                        <p:tgtEl>
                                          <p:spTgt spid="15"/>
                                        </p:tgtEl>
                                        <p:attrNameLst>
                                          <p:attrName>ppt_h</p:attrName>
                                        </p:attrNameLst>
                                      </p:cBhvr>
                                      <p:tavLst>
                                        <p:tav tm="0">
                                          <p:val>
                                            <p:fltVal val="0"/>
                                          </p:val>
                                        </p:tav>
                                        <p:tav tm="100000">
                                          <p:val>
                                            <p:strVal val="#ppt_h"/>
                                          </p:val>
                                        </p:tav>
                                      </p:tavLst>
                                    </p:anim>
                                    <p:animEffect transition="in" filter="fade">
                                      <p:cBhvr>
                                        <p:cTn id="34" dur="1000"/>
                                        <p:tgtEl>
                                          <p:spTgt spid="15"/>
                                        </p:tgtEl>
                                      </p:cBhvr>
                                    </p:animEffect>
                                  </p:childTnLst>
                                </p:cTn>
                              </p:par>
                            </p:childTnLst>
                          </p:cTn>
                        </p:par>
                        <p:par>
                          <p:cTn id="35" fill="hold">
                            <p:stCondLst>
                              <p:cond delay="2000"/>
                            </p:stCondLst>
                            <p:childTnLst>
                              <p:par>
                                <p:cTn id="36" presetID="51" presetClass="entr" presetSubtype="0" fill="hold" nodeType="afterEffect">
                                  <p:stCondLst>
                                    <p:cond delay="0"/>
                                  </p:stCondLst>
                                  <p:childTnLst>
                                    <p:set>
                                      <p:cBhvr>
                                        <p:cTn id="37" dur="1" fill="hold">
                                          <p:stCondLst>
                                            <p:cond delay="0"/>
                                          </p:stCondLst>
                                        </p:cTn>
                                        <p:tgtEl>
                                          <p:spTgt spid="1033"/>
                                        </p:tgtEl>
                                        <p:attrNameLst>
                                          <p:attrName>style.visibility</p:attrName>
                                        </p:attrNameLst>
                                      </p:cBhvr>
                                      <p:to>
                                        <p:strVal val="visible"/>
                                      </p:to>
                                    </p:set>
                                    <p:animEffect transition="in" filter="fade">
                                      <p:cBhvr>
                                        <p:cTn id="38" dur="770" decel="100000"/>
                                        <p:tgtEl>
                                          <p:spTgt spid="1033"/>
                                        </p:tgtEl>
                                      </p:cBhvr>
                                    </p:animEffect>
                                    <p:animScale>
                                      <p:cBhvr>
                                        <p:cTn id="39" dur="770" decel="100000"/>
                                        <p:tgtEl>
                                          <p:spTgt spid="1033"/>
                                        </p:tgtEl>
                                      </p:cBhvr>
                                      <p:from x="10000" y="10000"/>
                                      <p:to x="200000" y="450000"/>
                                    </p:animScale>
                                    <p:animScale>
                                      <p:cBhvr>
                                        <p:cTn id="40" dur="1230" accel="100000" fill="hold">
                                          <p:stCondLst>
                                            <p:cond delay="770"/>
                                          </p:stCondLst>
                                        </p:cTn>
                                        <p:tgtEl>
                                          <p:spTgt spid="1033"/>
                                        </p:tgtEl>
                                      </p:cBhvr>
                                      <p:from x="200000" y="450000"/>
                                      <p:to x="100000" y="100000"/>
                                    </p:animScale>
                                    <p:set>
                                      <p:cBhvr>
                                        <p:cTn id="41" dur="770" fill="hold"/>
                                        <p:tgtEl>
                                          <p:spTgt spid="1033"/>
                                        </p:tgtEl>
                                        <p:attrNameLst>
                                          <p:attrName>ppt_x</p:attrName>
                                        </p:attrNameLst>
                                      </p:cBhvr>
                                      <p:to>
                                        <p:strVal val="(0.5)"/>
                                      </p:to>
                                    </p:set>
                                    <p:anim from="(0.5)" to="(#ppt_x)" calcmode="lin" valueType="num">
                                      <p:cBhvr>
                                        <p:cTn id="42" dur="1230" accel="100000" fill="hold">
                                          <p:stCondLst>
                                            <p:cond delay="770"/>
                                          </p:stCondLst>
                                        </p:cTn>
                                        <p:tgtEl>
                                          <p:spTgt spid="1033"/>
                                        </p:tgtEl>
                                        <p:attrNameLst>
                                          <p:attrName>ppt_x</p:attrName>
                                        </p:attrNameLst>
                                      </p:cBhvr>
                                    </p:anim>
                                    <p:set>
                                      <p:cBhvr>
                                        <p:cTn id="43" dur="770" fill="hold"/>
                                        <p:tgtEl>
                                          <p:spTgt spid="1033"/>
                                        </p:tgtEl>
                                        <p:attrNameLst>
                                          <p:attrName>ppt_y</p:attrName>
                                        </p:attrNameLst>
                                      </p:cBhvr>
                                      <p:to>
                                        <p:strVal val="(#ppt_y+0.4)"/>
                                      </p:to>
                                    </p:set>
                                    <p:anim from="(#ppt_y+0.4)" to="(#ppt_y)" calcmode="lin" valueType="num">
                                      <p:cBhvr>
                                        <p:cTn id="44" dur="1230" accel="100000" fill="hold">
                                          <p:stCondLst>
                                            <p:cond delay="770"/>
                                          </p:stCondLst>
                                        </p:cTn>
                                        <p:tgtEl>
                                          <p:spTgt spid="1033"/>
                                        </p:tgtEl>
                                        <p:attrNameLst>
                                          <p:attrName>ppt_y</p:attrName>
                                        </p:attrNameLst>
                                      </p:cBhvr>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1000"/>
                                        <p:tgtEl>
                                          <p:spTgt spid="8"/>
                                        </p:tgtEl>
                                      </p:cBhvr>
                                    </p:animEffect>
                                  </p:childTnLst>
                                </p:cTn>
                              </p:par>
                            </p:childTnLst>
                          </p:cTn>
                        </p:par>
                        <p:par>
                          <p:cTn id="50" fill="hold">
                            <p:stCondLst>
                              <p:cond delay="1000"/>
                            </p:stCondLst>
                            <p:childTnLst>
                              <p:par>
                                <p:cTn id="51" presetID="53" presetClass="entr" presetSubtype="16"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1000" fill="hold"/>
                                        <p:tgtEl>
                                          <p:spTgt spid="17"/>
                                        </p:tgtEl>
                                        <p:attrNameLst>
                                          <p:attrName>ppt_w</p:attrName>
                                        </p:attrNameLst>
                                      </p:cBhvr>
                                      <p:tavLst>
                                        <p:tav tm="0">
                                          <p:val>
                                            <p:fltVal val="0"/>
                                          </p:val>
                                        </p:tav>
                                        <p:tav tm="100000">
                                          <p:val>
                                            <p:strVal val="#ppt_w"/>
                                          </p:val>
                                        </p:tav>
                                      </p:tavLst>
                                    </p:anim>
                                    <p:anim calcmode="lin" valueType="num">
                                      <p:cBhvr>
                                        <p:cTn id="54" dur="1000" fill="hold"/>
                                        <p:tgtEl>
                                          <p:spTgt spid="17"/>
                                        </p:tgtEl>
                                        <p:attrNameLst>
                                          <p:attrName>ppt_h</p:attrName>
                                        </p:attrNameLst>
                                      </p:cBhvr>
                                      <p:tavLst>
                                        <p:tav tm="0">
                                          <p:val>
                                            <p:fltVal val="0"/>
                                          </p:val>
                                        </p:tav>
                                        <p:tav tm="100000">
                                          <p:val>
                                            <p:strVal val="#ppt_h"/>
                                          </p:val>
                                        </p:tav>
                                      </p:tavLst>
                                    </p:anim>
                                    <p:animEffect transition="in" filter="fade">
                                      <p:cBhvr>
                                        <p:cTn id="55" dur="1000"/>
                                        <p:tgtEl>
                                          <p:spTgt spid="17"/>
                                        </p:tgtEl>
                                      </p:cBhvr>
                                    </p:animEffect>
                                  </p:childTnLst>
                                </p:cTn>
                              </p:par>
                            </p:childTnLst>
                          </p:cTn>
                        </p:par>
                        <p:par>
                          <p:cTn id="56" fill="hold">
                            <p:stCondLst>
                              <p:cond delay="2000"/>
                            </p:stCondLst>
                            <p:childTnLst>
                              <p:par>
                                <p:cTn id="57" presetID="51" presetClass="entr" presetSubtype="0" fill="hold" nodeType="afterEffect">
                                  <p:stCondLst>
                                    <p:cond delay="0"/>
                                  </p:stCondLst>
                                  <p:childTnLst>
                                    <p:set>
                                      <p:cBhvr>
                                        <p:cTn id="58" dur="1" fill="hold">
                                          <p:stCondLst>
                                            <p:cond delay="0"/>
                                          </p:stCondLst>
                                        </p:cTn>
                                        <p:tgtEl>
                                          <p:spTgt spid="1030"/>
                                        </p:tgtEl>
                                        <p:attrNameLst>
                                          <p:attrName>style.visibility</p:attrName>
                                        </p:attrNameLst>
                                      </p:cBhvr>
                                      <p:to>
                                        <p:strVal val="visible"/>
                                      </p:to>
                                    </p:set>
                                    <p:animEffect transition="in" filter="fade">
                                      <p:cBhvr>
                                        <p:cTn id="59" dur="770" decel="100000"/>
                                        <p:tgtEl>
                                          <p:spTgt spid="1030"/>
                                        </p:tgtEl>
                                      </p:cBhvr>
                                    </p:animEffect>
                                    <p:animScale>
                                      <p:cBhvr>
                                        <p:cTn id="60" dur="770" decel="100000"/>
                                        <p:tgtEl>
                                          <p:spTgt spid="1030"/>
                                        </p:tgtEl>
                                      </p:cBhvr>
                                      <p:from x="10000" y="10000"/>
                                      <p:to x="200000" y="450000"/>
                                    </p:animScale>
                                    <p:animScale>
                                      <p:cBhvr>
                                        <p:cTn id="61" dur="1230" accel="100000" fill="hold">
                                          <p:stCondLst>
                                            <p:cond delay="770"/>
                                          </p:stCondLst>
                                        </p:cTn>
                                        <p:tgtEl>
                                          <p:spTgt spid="1030"/>
                                        </p:tgtEl>
                                      </p:cBhvr>
                                      <p:from x="200000" y="450000"/>
                                      <p:to x="100000" y="100000"/>
                                    </p:animScale>
                                    <p:set>
                                      <p:cBhvr>
                                        <p:cTn id="62" dur="770" fill="hold"/>
                                        <p:tgtEl>
                                          <p:spTgt spid="1030"/>
                                        </p:tgtEl>
                                        <p:attrNameLst>
                                          <p:attrName>ppt_x</p:attrName>
                                        </p:attrNameLst>
                                      </p:cBhvr>
                                      <p:to>
                                        <p:strVal val="(0.5)"/>
                                      </p:to>
                                    </p:set>
                                    <p:anim from="(0.5)" to="(#ppt_x)" calcmode="lin" valueType="num">
                                      <p:cBhvr>
                                        <p:cTn id="63" dur="1230" accel="100000" fill="hold">
                                          <p:stCondLst>
                                            <p:cond delay="770"/>
                                          </p:stCondLst>
                                        </p:cTn>
                                        <p:tgtEl>
                                          <p:spTgt spid="1030"/>
                                        </p:tgtEl>
                                        <p:attrNameLst>
                                          <p:attrName>ppt_x</p:attrName>
                                        </p:attrNameLst>
                                      </p:cBhvr>
                                    </p:anim>
                                    <p:set>
                                      <p:cBhvr>
                                        <p:cTn id="64" dur="770" fill="hold"/>
                                        <p:tgtEl>
                                          <p:spTgt spid="1030"/>
                                        </p:tgtEl>
                                        <p:attrNameLst>
                                          <p:attrName>ppt_y</p:attrName>
                                        </p:attrNameLst>
                                      </p:cBhvr>
                                      <p:to>
                                        <p:strVal val="(#ppt_y+0.4)"/>
                                      </p:to>
                                    </p:set>
                                    <p:anim from="(#ppt_y+0.4)" to="(#ppt_y)" calcmode="lin" valueType="num">
                                      <p:cBhvr>
                                        <p:cTn id="65" dur="1230" accel="100000" fill="hold">
                                          <p:stCondLst>
                                            <p:cond delay="770"/>
                                          </p:stCondLst>
                                        </p:cTn>
                                        <p:tgtEl>
                                          <p:spTgt spid="1030"/>
                                        </p:tgtEl>
                                        <p:attrNameLst>
                                          <p:attrName>ppt_y</p:attrName>
                                        </p:attrNameLst>
                                      </p:cBhvr>
                                    </p:anim>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left)">
                                      <p:cBhvr>
                                        <p:cTn id="70" dur="1000"/>
                                        <p:tgtEl>
                                          <p:spTgt spid="9"/>
                                        </p:tgtEl>
                                      </p:cBhvr>
                                    </p:animEffect>
                                  </p:childTnLst>
                                </p:cTn>
                              </p:par>
                            </p:childTnLst>
                          </p:cTn>
                        </p:par>
                        <p:par>
                          <p:cTn id="71" fill="hold">
                            <p:stCondLst>
                              <p:cond delay="1000"/>
                            </p:stCondLst>
                            <p:childTnLst>
                              <p:par>
                                <p:cTn id="72" presetID="53" presetClass="entr" presetSubtype="16"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1000" fill="hold"/>
                                        <p:tgtEl>
                                          <p:spTgt spid="19"/>
                                        </p:tgtEl>
                                        <p:attrNameLst>
                                          <p:attrName>ppt_w</p:attrName>
                                        </p:attrNameLst>
                                      </p:cBhvr>
                                      <p:tavLst>
                                        <p:tav tm="0">
                                          <p:val>
                                            <p:fltVal val="0"/>
                                          </p:val>
                                        </p:tav>
                                        <p:tav tm="100000">
                                          <p:val>
                                            <p:strVal val="#ppt_w"/>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Effect transition="in" filter="fade">
                                      <p:cBhvr>
                                        <p:cTn id="76" dur="1000"/>
                                        <p:tgtEl>
                                          <p:spTgt spid="19"/>
                                        </p:tgtEl>
                                      </p:cBhvr>
                                    </p:animEffect>
                                  </p:childTnLst>
                                </p:cTn>
                              </p:par>
                            </p:childTnLst>
                          </p:cTn>
                        </p:par>
                        <p:par>
                          <p:cTn id="77" fill="hold">
                            <p:stCondLst>
                              <p:cond delay="2000"/>
                            </p:stCondLst>
                            <p:childTnLst>
                              <p:par>
                                <p:cTn id="78" presetID="51" presetClass="entr" presetSubtype="0" fill="hold" nodeType="afterEffect">
                                  <p:stCondLst>
                                    <p:cond delay="0"/>
                                  </p:stCondLst>
                                  <p:childTnLst>
                                    <p:set>
                                      <p:cBhvr>
                                        <p:cTn id="79" dur="1" fill="hold">
                                          <p:stCondLst>
                                            <p:cond delay="0"/>
                                          </p:stCondLst>
                                        </p:cTn>
                                        <p:tgtEl>
                                          <p:spTgt spid="1031"/>
                                        </p:tgtEl>
                                        <p:attrNameLst>
                                          <p:attrName>style.visibility</p:attrName>
                                        </p:attrNameLst>
                                      </p:cBhvr>
                                      <p:to>
                                        <p:strVal val="visible"/>
                                      </p:to>
                                    </p:set>
                                    <p:animEffect transition="in" filter="fade">
                                      <p:cBhvr>
                                        <p:cTn id="80" dur="770" decel="100000"/>
                                        <p:tgtEl>
                                          <p:spTgt spid="1031"/>
                                        </p:tgtEl>
                                      </p:cBhvr>
                                    </p:animEffect>
                                    <p:animScale>
                                      <p:cBhvr>
                                        <p:cTn id="81" dur="770" decel="100000"/>
                                        <p:tgtEl>
                                          <p:spTgt spid="1031"/>
                                        </p:tgtEl>
                                      </p:cBhvr>
                                      <p:from x="10000" y="10000"/>
                                      <p:to x="200000" y="450000"/>
                                    </p:animScale>
                                    <p:animScale>
                                      <p:cBhvr>
                                        <p:cTn id="82" dur="1230" accel="100000" fill="hold">
                                          <p:stCondLst>
                                            <p:cond delay="770"/>
                                          </p:stCondLst>
                                        </p:cTn>
                                        <p:tgtEl>
                                          <p:spTgt spid="1031"/>
                                        </p:tgtEl>
                                      </p:cBhvr>
                                      <p:from x="200000" y="450000"/>
                                      <p:to x="100000" y="100000"/>
                                    </p:animScale>
                                    <p:set>
                                      <p:cBhvr>
                                        <p:cTn id="83" dur="770" fill="hold"/>
                                        <p:tgtEl>
                                          <p:spTgt spid="1031"/>
                                        </p:tgtEl>
                                        <p:attrNameLst>
                                          <p:attrName>ppt_x</p:attrName>
                                        </p:attrNameLst>
                                      </p:cBhvr>
                                      <p:to>
                                        <p:strVal val="(0.5)"/>
                                      </p:to>
                                    </p:set>
                                    <p:anim from="(0.5)" to="(#ppt_x)" calcmode="lin" valueType="num">
                                      <p:cBhvr>
                                        <p:cTn id="84" dur="1230" accel="100000" fill="hold">
                                          <p:stCondLst>
                                            <p:cond delay="770"/>
                                          </p:stCondLst>
                                        </p:cTn>
                                        <p:tgtEl>
                                          <p:spTgt spid="1031"/>
                                        </p:tgtEl>
                                        <p:attrNameLst>
                                          <p:attrName>ppt_x</p:attrName>
                                        </p:attrNameLst>
                                      </p:cBhvr>
                                    </p:anim>
                                    <p:set>
                                      <p:cBhvr>
                                        <p:cTn id="85" dur="770" fill="hold"/>
                                        <p:tgtEl>
                                          <p:spTgt spid="1031"/>
                                        </p:tgtEl>
                                        <p:attrNameLst>
                                          <p:attrName>ppt_y</p:attrName>
                                        </p:attrNameLst>
                                      </p:cBhvr>
                                      <p:to>
                                        <p:strVal val="(#ppt_y+0.4)"/>
                                      </p:to>
                                    </p:set>
                                    <p:anim from="(#ppt_y+0.4)" to="(#ppt_y)" calcmode="lin" valueType="num">
                                      <p:cBhvr>
                                        <p:cTn id="86" dur="1230" accel="100000" fill="hold">
                                          <p:stCondLst>
                                            <p:cond delay="770"/>
                                          </p:stCondLst>
                                        </p:cTn>
                                        <p:tgtEl>
                                          <p:spTgt spid="1031"/>
                                        </p:tgtEl>
                                        <p:attrNameLst>
                                          <p:attrName>ppt_y</p:attrName>
                                        </p:attrNameLst>
                                      </p:cBhvr>
                                    </p:anim>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wipe(left)">
                                      <p:cBhvr>
                                        <p:cTn id="91" dur="1000"/>
                                        <p:tgtEl>
                                          <p:spTgt spid="10"/>
                                        </p:tgtEl>
                                      </p:cBhvr>
                                    </p:animEffect>
                                  </p:childTnLst>
                                </p:cTn>
                              </p:par>
                            </p:childTnLst>
                          </p:cTn>
                        </p:par>
                        <p:par>
                          <p:cTn id="92" fill="hold">
                            <p:stCondLst>
                              <p:cond delay="1000"/>
                            </p:stCondLst>
                            <p:childTnLst>
                              <p:par>
                                <p:cTn id="93" presetID="53" presetClass="entr" presetSubtype="16"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p:cTn id="95" dur="1000" fill="hold"/>
                                        <p:tgtEl>
                                          <p:spTgt spid="21"/>
                                        </p:tgtEl>
                                        <p:attrNameLst>
                                          <p:attrName>ppt_w</p:attrName>
                                        </p:attrNameLst>
                                      </p:cBhvr>
                                      <p:tavLst>
                                        <p:tav tm="0">
                                          <p:val>
                                            <p:fltVal val="0"/>
                                          </p:val>
                                        </p:tav>
                                        <p:tav tm="100000">
                                          <p:val>
                                            <p:strVal val="#ppt_w"/>
                                          </p:val>
                                        </p:tav>
                                      </p:tavLst>
                                    </p:anim>
                                    <p:anim calcmode="lin" valueType="num">
                                      <p:cBhvr>
                                        <p:cTn id="96" dur="1000" fill="hold"/>
                                        <p:tgtEl>
                                          <p:spTgt spid="21"/>
                                        </p:tgtEl>
                                        <p:attrNameLst>
                                          <p:attrName>ppt_h</p:attrName>
                                        </p:attrNameLst>
                                      </p:cBhvr>
                                      <p:tavLst>
                                        <p:tav tm="0">
                                          <p:val>
                                            <p:fltVal val="0"/>
                                          </p:val>
                                        </p:tav>
                                        <p:tav tm="100000">
                                          <p:val>
                                            <p:strVal val="#ppt_h"/>
                                          </p:val>
                                        </p:tav>
                                      </p:tavLst>
                                    </p:anim>
                                    <p:animEffect transition="in" filter="fade">
                                      <p:cBhvr>
                                        <p:cTn id="97" dur="1000"/>
                                        <p:tgtEl>
                                          <p:spTgt spid="21"/>
                                        </p:tgtEl>
                                      </p:cBhvr>
                                    </p:animEffect>
                                  </p:childTnLst>
                                </p:cTn>
                              </p:par>
                            </p:childTnLst>
                          </p:cTn>
                        </p:par>
                        <p:par>
                          <p:cTn id="98" fill="hold">
                            <p:stCondLst>
                              <p:cond delay="2000"/>
                            </p:stCondLst>
                            <p:childTnLst>
                              <p:par>
                                <p:cTn id="99" presetID="51" presetClass="entr" presetSubtype="0" fill="hold" nodeType="afterEffect">
                                  <p:stCondLst>
                                    <p:cond delay="0"/>
                                  </p:stCondLst>
                                  <p:childTnLst>
                                    <p:set>
                                      <p:cBhvr>
                                        <p:cTn id="100" dur="1" fill="hold">
                                          <p:stCondLst>
                                            <p:cond delay="0"/>
                                          </p:stCondLst>
                                        </p:cTn>
                                        <p:tgtEl>
                                          <p:spTgt spid="1027"/>
                                        </p:tgtEl>
                                        <p:attrNameLst>
                                          <p:attrName>style.visibility</p:attrName>
                                        </p:attrNameLst>
                                      </p:cBhvr>
                                      <p:to>
                                        <p:strVal val="visible"/>
                                      </p:to>
                                    </p:set>
                                    <p:animEffect transition="in" filter="fade">
                                      <p:cBhvr>
                                        <p:cTn id="101" dur="770" decel="100000"/>
                                        <p:tgtEl>
                                          <p:spTgt spid="1027"/>
                                        </p:tgtEl>
                                      </p:cBhvr>
                                    </p:animEffect>
                                    <p:animScale>
                                      <p:cBhvr>
                                        <p:cTn id="102" dur="770" decel="100000"/>
                                        <p:tgtEl>
                                          <p:spTgt spid="1027"/>
                                        </p:tgtEl>
                                      </p:cBhvr>
                                      <p:from x="10000" y="10000"/>
                                      <p:to x="200000" y="450000"/>
                                    </p:animScale>
                                    <p:animScale>
                                      <p:cBhvr>
                                        <p:cTn id="103" dur="1230" accel="100000" fill="hold">
                                          <p:stCondLst>
                                            <p:cond delay="770"/>
                                          </p:stCondLst>
                                        </p:cTn>
                                        <p:tgtEl>
                                          <p:spTgt spid="1027"/>
                                        </p:tgtEl>
                                      </p:cBhvr>
                                      <p:from x="200000" y="450000"/>
                                      <p:to x="100000" y="100000"/>
                                    </p:animScale>
                                    <p:set>
                                      <p:cBhvr>
                                        <p:cTn id="104" dur="770" fill="hold"/>
                                        <p:tgtEl>
                                          <p:spTgt spid="1027"/>
                                        </p:tgtEl>
                                        <p:attrNameLst>
                                          <p:attrName>ppt_x</p:attrName>
                                        </p:attrNameLst>
                                      </p:cBhvr>
                                      <p:to>
                                        <p:strVal val="(0.5)"/>
                                      </p:to>
                                    </p:set>
                                    <p:anim from="(0.5)" to="(#ppt_x)" calcmode="lin" valueType="num">
                                      <p:cBhvr>
                                        <p:cTn id="105" dur="1230" accel="100000" fill="hold">
                                          <p:stCondLst>
                                            <p:cond delay="770"/>
                                          </p:stCondLst>
                                        </p:cTn>
                                        <p:tgtEl>
                                          <p:spTgt spid="1027"/>
                                        </p:tgtEl>
                                        <p:attrNameLst>
                                          <p:attrName>ppt_x</p:attrName>
                                        </p:attrNameLst>
                                      </p:cBhvr>
                                    </p:anim>
                                    <p:set>
                                      <p:cBhvr>
                                        <p:cTn id="106" dur="770" fill="hold"/>
                                        <p:tgtEl>
                                          <p:spTgt spid="1027"/>
                                        </p:tgtEl>
                                        <p:attrNameLst>
                                          <p:attrName>ppt_y</p:attrName>
                                        </p:attrNameLst>
                                      </p:cBhvr>
                                      <p:to>
                                        <p:strVal val="(#ppt_y+0.4)"/>
                                      </p:to>
                                    </p:set>
                                    <p:anim from="(#ppt_y+0.4)" to="(#ppt_y)" calcmode="lin" valueType="num">
                                      <p:cBhvr>
                                        <p:cTn id="107" dur="1230" accel="100000" fill="hold">
                                          <p:stCondLst>
                                            <p:cond delay="770"/>
                                          </p:stCondLst>
                                        </p:cTn>
                                        <p:tgtEl>
                                          <p:spTgt spid="1027"/>
                                        </p:tgtEl>
                                        <p:attrNameLst>
                                          <p:attrName>ppt_y</p:attrName>
                                        </p:attrNameLst>
                                      </p:cBhvr>
                                    </p:anim>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11"/>
                                        </p:tgtEl>
                                        <p:attrNameLst>
                                          <p:attrName>style.visibility</p:attrName>
                                        </p:attrNameLst>
                                      </p:cBhvr>
                                      <p:to>
                                        <p:strVal val="visible"/>
                                      </p:to>
                                    </p:set>
                                    <p:animEffect transition="in" filter="wipe(left)">
                                      <p:cBhvr>
                                        <p:cTn id="112" dur="1000"/>
                                        <p:tgtEl>
                                          <p:spTgt spid="11"/>
                                        </p:tgtEl>
                                      </p:cBhvr>
                                    </p:animEffect>
                                  </p:childTnLst>
                                </p:cTn>
                              </p:par>
                            </p:childTnLst>
                          </p:cTn>
                        </p:par>
                        <p:par>
                          <p:cTn id="113" fill="hold">
                            <p:stCondLst>
                              <p:cond delay="1000"/>
                            </p:stCondLst>
                            <p:childTnLst>
                              <p:par>
                                <p:cTn id="114" presetID="53" presetClass="entr" presetSubtype="16" fill="hold" grpId="0" nodeType="afterEffect">
                                  <p:stCondLst>
                                    <p:cond delay="0"/>
                                  </p:stCondLst>
                                  <p:childTnLst>
                                    <p:set>
                                      <p:cBhvr>
                                        <p:cTn id="115" dur="1" fill="hold">
                                          <p:stCondLst>
                                            <p:cond delay="0"/>
                                          </p:stCondLst>
                                        </p:cTn>
                                        <p:tgtEl>
                                          <p:spTgt spid="42"/>
                                        </p:tgtEl>
                                        <p:attrNameLst>
                                          <p:attrName>style.visibility</p:attrName>
                                        </p:attrNameLst>
                                      </p:cBhvr>
                                      <p:to>
                                        <p:strVal val="visible"/>
                                      </p:to>
                                    </p:set>
                                    <p:anim calcmode="lin" valueType="num">
                                      <p:cBhvr>
                                        <p:cTn id="116" dur="1000" fill="hold"/>
                                        <p:tgtEl>
                                          <p:spTgt spid="42"/>
                                        </p:tgtEl>
                                        <p:attrNameLst>
                                          <p:attrName>ppt_w</p:attrName>
                                        </p:attrNameLst>
                                      </p:cBhvr>
                                      <p:tavLst>
                                        <p:tav tm="0">
                                          <p:val>
                                            <p:fltVal val="0"/>
                                          </p:val>
                                        </p:tav>
                                        <p:tav tm="100000">
                                          <p:val>
                                            <p:strVal val="#ppt_w"/>
                                          </p:val>
                                        </p:tav>
                                      </p:tavLst>
                                    </p:anim>
                                    <p:anim calcmode="lin" valueType="num">
                                      <p:cBhvr>
                                        <p:cTn id="117" dur="1000" fill="hold"/>
                                        <p:tgtEl>
                                          <p:spTgt spid="42"/>
                                        </p:tgtEl>
                                        <p:attrNameLst>
                                          <p:attrName>ppt_h</p:attrName>
                                        </p:attrNameLst>
                                      </p:cBhvr>
                                      <p:tavLst>
                                        <p:tav tm="0">
                                          <p:val>
                                            <p:fltVal val="0"/>
                                          </p:val>
                                        </p:tav>
                                        <p:tav tm="100000">
                                          <p:val>
                                            <p:strVal val="#ppt_h"/>
                                          </p:val>
                                        </p:tav>
                                      </p:tavLst>
                                    </p:anim>
                                    <p:animEffect transition="in" filter="fade">
                                      <p:cBhvr>
                                        <p:cTn id="118" dur="1000"/>
                                        <p:tgtEl>
                                          <p:spTgt spid="42"/>
                                        </p:tgtEl>
                                      </p:cBhvr>
                                    </p:animEffect>
                                  </p:childTnLst>
                                </p:cTn>
                              </p:par>
                            </p:childTnLst>
                          </p:cTn>
                        </p:par>
                        <p:par>
                          <p:cTn id="119" fill="hold">
                            <p:stCondLst>
                              <p:cond delay="2000"/>
                            </p:stCondLst>
                            <p:childTnLst>
                              <p:par>
                                <p:cTn id="120" presetID="51" presetClass="entr" presetSubtype="0" fill="hold" nodeType="afterEffect">
                                  <p:stCondLst>
                                    <p:cond delay="0"/>
                                  </p:stCondLst>
                                  <p:childTnLst>
                                    <p:set>
                                      <p:cBhvr>
                                        <p:cTn id="121" dur="1" fill="hold">
                                          <p:stCondLst>
                                            <p:cond delay="0"/>
                                          </p:stCondLst>
                                        </p:cTn>
                                        <p:tgtEl>
                                          <p:spTgt spid="24"/>
                                        </p:tgtEl>
                                        <p:attrNameLst>
                                          <p:attrName>style.visibility</p:attrName>
                                        </p:attrNameLst>
                                      </p:cBhvr>
                                      <p:to>
                                        <p:strVal val="visible"/>
                                      </p:to>
                                    </p:set>
                                    <p:animEffect transition="in" filter="fade">
                                      <p:cBhvr>
                                        <p:cTn id="122" dur="770" decel="100000"/>
                                        <p:tgtEl>
                                          <p:spTgt spid="24"/>
                                        </p:tgtEl>
                                      </p:cBhvr>
                                    </p:animEffect>
                                    <p:animScale>
                                      <p:cBhvr>
                                        <p:cTn id="123" dur="770" decel="100000"/>
                                        <p:tgtEl>
                                          <p:spTgt spid="24"/>
                                        </p:tgtEl>
                                      </p:cBhvr>
                                      <p:from x="10000" y="10000"/>
                                      <p:to x="200000" y="450000"/>
                                    </p:animScale>
                                    <p:animScale>
                                      <p:cBhvr>
                                        <p:cTn id="124" dur="1230" accel="100000" fill="hold">
                                          <p:stCondLst>
                                            <p:cond delay="770"/>
                                          </p:stCondLst>
                                        </p:cTn>
                                        <p:tgtEl>
                                          <p:spTgt spid="24"/>
                                        </p:tgtEl>
                                      </p:cBhvr>
                                      <p:from x="200000" y="450000"/>
                                      <p:to x="100000" y="100000"/>
                                    </p:animScale>
                                    <p:set>
                                      <p:cBhvr>
                                        <p:cTn id="125" dur="770" fill="hold"/>
                                        <p:tgtEl>
                                          <p:spTgt spid="24"/>
                                        </p:tgtEl>
                                        <p:attrNameLst>
                                          <p:attrName>ppt_x</p:attrName>
                                        </p:attrNameLst>
                                      </p:cBhvr>
                                      <p:to>
                                        <p:strVal val="(0.5)"/>
                                      </p:to>
                                    </p:set>
                                    <p:anim from="(0.5)" to="(#ppt_x)" calcmode="lin" valueType="num">
                                      <p:cBhvr>
                                        <p:cTn id="126" dur="1230" accel="100000" fill="hold">
                                          <p:stCondLst>
                                            <p:cond delay="770"/>
                                          </p:stCondLst>
                                        </p:cTn>
                                        <p:tgtEl>
                                          <p:spTgt spid="24"/>
                                        </p:tgtEl>
                                        <p:attrNameLst>
                                          <p:attrName>ppt_x</p:attrName>
                                        </p:attrNameLst>
                                      </p:cBhvr>
                                    </p:anim>
                                    <p:set>
                                      <p:cBhvr>
                                        <p:cTn id="127" dur="770" fill="hold"/>
                                        <p:tgtEl>
                                          <p:spTgt spid="24"/>
                                        </p:tgtEl>
                                        <p:attrNameLst>
                                          <p:attrName>ppt_y</p:attrName>
                                        </p:attrNameLst>
                                      </p:cBhvr>
                                      <p:to>
                                        <p:strVal val="(#ppt_y+0.4)"/>
                                      </p:to>
                                    </p:set>
                                    <p:anim from="(#ppt_y+0.4)" to="(#ppt_y)" calcmode="lin" valueType="num">
                                      <p:cBhvr>
                                        <p:cTn id="128" dur="1230" accel="100000" fill="hold">
                                          <p:stCondLst>
                                            <p:cond delay="770"/>
                                          </p:stCondLst>
                                        </p:cTn>
                                        <p:tgtEl>
                                          <p:spTgt spid="24"/>
                                        </p:tgtEl>
                                        <p:attrNameLst>
                                          <p:attrName>ppt_y</p:attrName>
                                        </p:attrNameLst>
                                      </p:cBhvr>
                                    </p:anim>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12"/>
                                        </p:tgtEl>
                                        <p:attrNameLst>
                                          <p:attrName>style.visibility</p:attrName>
                                        </p:attrNameLst>
                                      </p:cBhvr>
                                      <p:to>
                                        <p:strVal val="visible"/>
                                      </p:to>
                                    </p:set>
                                    <p:animEffect transition="in" filter="wipe(left)">
                                      <p:cBhvr>
                                        <p:cTn id="133" dur="1000"/>
                                        <p:tgtEl>
                                          <p:spTgt spid="12"/>
                                        </p:tgtEl>
                                      </p:cBhvr>
                                    </p:animEffect>
                                  </p:childTnLst>
                                </p:cTn>
                              </p:par>
                            </p:childTnLst>
                          </p:cTn>
                        </p:par>
                        <p:par>
                          <p:cTn id="134" fill="hold">
                            <p:stCondLst>
                              <p:cond delay="1000"/>
                            </p:stCondLst>
                            <p:childTnLst>
                              <p:par>
                                <p:cTn id="135" presetID="53" presetClass="entr" presetSubtype="16" fill="hold" grpId="0" nodeType="afterEffect">
                                  <p:stCondLst>
                                    <p:cond delay="0"/>
                                  </p:stCondLst>
                                  <p:childTnLst>
                                    <p:set>
                                      <p:cBhvr>
                                        <p:cTn id="136" dur="1" fill="hold">
                                          <p:stCondLst>
                                            <p:cond delay="0"/>
                                          </p:stCondLst>
                                        </p:cTn>
                                        <p:tgtEl>
                                          <p:spTgt spid="44"/>
                                        </p:tgtEl>
                                        <p:attrNameLst>
                                          <p:attrName>style.visibility</p:attrName>
                                        </p:attrNameLst>
                                      </p:cBhvr>
                                      <p:to>
                                        <p:strVal val="visible"/>
                                      </p:to>
                                    </p:set>
                                    <p:anim calcmode="lin" valueType="num">
                                      <p:cBhvr>
                                        <p:cTn id="137" dur="1000" fill="hold"/>
                                        <p:tgtEl>
                                          <p:spTgt spid="44"/>
                                        </p:tgtEl>
                                        <p:attrNameLst>
                                          <p:attrName>ppt_w</p:attrName>
                                        </p:attrNameLst>
                                      </p:cBhvr>
                                      <p:tavLst>
                                        <p:tav tm="0">
                                          <p:val>
                                            <p:fltVal val="0"/>
                                          </p:val>
                                        </p:tav>
                                        <p:tav tm="100000">
                                          <p:val>
                                            <p:strVal val="#ppt_w"/>
                                          </p:val>
                                        </p:tav>
                                      </p:tavLst>
                                    </p:anim>
                                    <p:anim calcmode="lin" valueType="num">
                                      <p:cBhvr>
                                        <p:cTn id="138" dur="1000" fill="hold"/>
                                        <p:tgtEl>
                                          <p:spTgt spid="44"/>
                                        </p:tgtEl>
                                        <p:attrNameLst>
                                          <p:attrName>ppt_h</p:attrName>
                                        </p:attrNameLst>
                                      </p:cBhvr>
                                      <p:tavLst>
                                        <p:tav tm="0">
                                          <p:val>
                                            <p:fltVal val="0"/>
                                          </p:val>
                                        </p:tav>
                                        <p:tav tm="100000">
                                          <p:val>
                                            <p:strVal val="#ppt_h"/>
                                          </p:val>
                                        </p:tav>
                                      </p:tavLst>
                                    </p:anim>
                                    <p:animEffect transition="in" filter="fade">
                                      <p:cBhvr>
                                        <p:cTn id="139" dur="1000"/>
                                        <p:tgtEl>
                                          <p:spTgt spid="44"/>
                                        </p:tgtEl>
                                      </p:cBhvr>
                                    </p:animEffect>
                                  </p:childTnLst>
                                </p:cTn>
                              </p:par>
                            </p:childTnLst>
                          </p:cTn>
                        </p:par>
                        <p:par>
                          <p:cTn id="140" fill="hold">
                            <p:stCondLst>
                              <p:cond delay="2000"/>
                            </p:stCondLst>
                            <p:childTnLst>
                              <p:par>
                                <p:cTn id="141" presetID="51" presetClass="entr" presetSubtype="0" fill="hold" nodeType="afterEffect">
                                  <p:stCondLst>
                                    <p:cond delay="0"/>
                                  </p:stCondLst>
                                  <p:childTnLst>
                                    <p:set>
                                      <p:cBhvr>
                                        <p:cTn id="142" dur="1" fill="hold">
                                          <p:stCondLst>
                                            <p:cond delay="0"/>
                                          </p:stCondLst>
                                        </p:cTn>
                                        <p:tgtEl>
                                          <p:spTgt spid="1035"/>
                                        </p:tgtEl>
                                        <p:attrNameLst>
                                          <p:attrName>style.visibility</p:attrName>
                                        </p:attrNameLst>
                                      </p:cBhvr>
                                      <p:to>
                                        <p:strVal val="visible"/>
                                      </p:to>
                                    </p:set>
                                    <p:animEffect transition="in" filter="fade">
                                      <p:cBhvr>
                                        <p:cTn id="143" dur="770" decel="100000"/>
                                        <p:tgtEl>
                                          <p:spTgt spid="1035"/>
                                        </p:tgtEl>
                                      </p:cBhvr>
                                    </p:animEffect>
                                    <p:animScale>
                                      <p:cBhvr>
                                        <p:cTn id="144" dur="770" decel="100000"/>
                                        <p:tgtEl>
                                          <p:spTgt spid="1035"/>
                                        </p:tgtEl>
                                      </p:cBhvr>
                                      <p:from x="10000" y="10000"/>
                                      <p:to x="200000" y="450000"/>
                                    </p:animScale>
                                    <p:animScale>
                                      <p:cBhvr>
                                        <p:cTn id="145" dur="1230" accel="100000" fill="hold">
                                          <p:stCondLst>
                                            <p:cond delay="770"/>
                                          </p:stCondLst>
                                        </p:cTn>
                                        <p:tgtEl>
                                          <p:spTgt spid="1035"/>
                                        </p:tgtEl>
                                      </p:cBhvr>
                                      <p:from x="200000" y="450000"/>
                                      <p:to x="100000" y="100000"/>
                                    </p:animScale>
                                    <p:set>
                                      <p:cBhvr>
                                        <p:cTn id="146" dur="770" fill="hold"/>
                                        <p:tgtEl>
                                          <p:spTgt spid="1035"/>
                                        </p:tgtEl>
                                        <p:attrNameLst>
                                          <p:attrName>ppt_x</p:attrName>
                                        </p:attrNameLst>
                                      </p:cBhvr>
                                      <p:to>
                                        <p:strVal val="(0.5)"/>
                                      </p:to>
                                    </p:set>
                                    <p:anim from="(0.5)" to="(#ppt_x)" calcmode="lin" valueType="num">
                                      <p:cBhvr>
                                        <p:cTn id="147" dur="1230" accel="100000" fill="hold">
                                          <p:stCondLst>
                                            <p:cond delay="770"/>
                                          </p:stCondLst>
                                        </p:cTn>
                                        <p:tgtEl>
                                          <p:spTgt spid="1035"/>
                                        </p:tgtEl>
                                        <p:attrNameLst>
                                          <p:attrName>ppt_x</p:attrName>
                                        </p:attrNameLst>
                                      </p:cBhvr>
                                    </p:anim>
                                    <p:set>
                                      <p:cBhvr>
                                        <p:cTn id="148" dur="770" fill="hold"/>
                                        <p:tgtEl>
                                          <p:spTgt spid="1035"/>
                                        </p:tgtEl>
                                        <p:attrNameLst>
                                          <p:attrName>ppt_y</p:attrName>
                                        </p:attrNameLst>
                                      </p:cBhvr>
                                      <p:to>
                                        <p:strVal val="(#ppt_y+0.4)"/>
                                      </p:to>
                                    </p:set>
                                    <p:anim from="(#ppt_y+0.4)" to="(#ppt_y)" calcmode="lin" valueType="num">
                                      <p:cBhvr>
                                        <p:cTn id="149" dur="1230" accel="100000" fill="hold">
                                          <p:stCondLst>
                                            <p:cond delay="770"/>
                                          </p:stCondLst>
                                        </p:cTn>
                                        <p:tgtEl>
                                          <p:spTgt spid="103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p:bldP spid="15" grpId="0"/>
      <p:bldP spid="17" grpId="0"/>
      <p:bldP spid="19" grpId="0"/>
      <p:bldP spid="21" grpId="0"/>
      <p:bldP spid="42"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a:xfrm>
            <a:off x="457200" y="188913"/>
            <a:ext cx="8229600" cy="1228725"/>
          </a:xfrm>
        </p:spPr>
        <p:txBody>
          <a:bodyPr>
            <a:normAutofit fontScale="90000"/>
          </a:bodyPr>
          <a:lstStyle/>
          <a:p>
            <a:r>
              <a:rPr lang="tr-TR" smtClean="0">
                <a:solidFill>
                  <a:srgbClr val="000099"/>
                </a:solidFill>
                <a:latin typeface="Monotype Corsiva" pitchFamily="66" charset="0"/>
                <a:ea typeface="Kartika" pitchFamily="18" charset="0"/>
                <a:cs typeface="Kartika" pitchFamily="18" charset="0"/>
              </a:rPr>
              <a:t>6-Rehberlik Servislerinde Hangi Hizmetler Verilir?</a:t>
            </a:r>
          </a:p>
        </p:txBody>
      </p:sp>
      <p:graphicFrame>
        <p:nvGraphicFramePr>
          <p:cNvPr id="5" name="4 Diyagram"/>
          <p:cNvGraphicFramePr/>
          <p:nvPr/>
        </p:nvGraphicFramePr>
        <p:xfrm>
          <a:off x="0" y="1412776"/>
          <a:ext cx="9144000" cy="544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REHBERLİK SERVİSİNİ TANIYALIM</a:t>
            </a:r>
            <a:endParaRPr lang="tr-TR" dirty="0"/>
          </a:p>
        </p:txBody>
      </p:sp>
      <p:sp>
        <p:nvSpPr>
          <p:cNvPr id="3" name="2 Alt Başlık"/>
          <p:cNvSpPr>
            <a:spLocks noGrp="1"/>
          </p:cNvSpPr>
          <p:nvPr>
            <p:ph type="subTitle" idx="1"/>
          </p:nvPr>
        </p:nvSpPr>
        <p:spPr/>
        <p:txBody>
          <a:bodyPr/>
          <a:lstStyle/>
          <a:p>
            <a:endParaRPr lang="tr-TR" dirty="0"/>
          </a:p>
        </p:txBody>
      </p:sp>
      <p:pic>
        <p:nvPicPr>
          <p:cNvPr id="4" name="Picture 7" descr="C:\Users\kullaniciadi\Desktop\rehberlik1.jpg"/>
          <p:cNvPicPr>
            <a:picLocks noChangeAspect="1" noChangeArrowheads="1"/>
          </p:cNvPicPr>
          <p:nvPr/>
        </p:nvPicPr>
        <p:blipFill>
          <a:blip r:embed="rId2"/>
          <a:srcRect/>
          <a:stretch>
            <a:fillRect/>
          </a:stretch>
        </p:blipFill>
        <p:spPr bwMode="auto">
          <a:xfrm>
            <a:off x="3857620" y="3357562"/>
            <a:ext cx="4167190" cy="3286148"/>
          </a:xfrm>
          <a:prstGeom prst="rect">
            <a:avLst/>
          </a:prstGeom>
          <a:noFill/>
          <a:ln w="9525">
            <a:noFill/>
            <a:miter lim="800000"/>
            <a:headEnd/>
            <a:tailEnd/>
          </a:ln>
        </p:spPr>
      </p:pic>
      <p:pic>
        <p:nvPicPr>
          <p:cNvPr id="5" name="Picture 2" descr="C:\Users\kullaniciadi\Desktop\Question.jpg"/>
          <p:cNvPicPr>
            <a:picLocks noChangeAspect="1" noChangeArrowheads="1"/>
          </p:cNvPicPr>
          <p:nvPr/>
        </p:nvPicPr>
        <p:blipFill>
          <a:blip r:embed="rId3"/>
          <a:srcRect/>
          <a:stretch>
            <a:fillRect/>
          </a:stretch>
        </p:blipFill>
        <p:spPr bwMode="auto">
          <a:xfrm>
            <a:off x="500034" y="571480"/>
            <a:ext cx="2743200" cy="1928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395288" y="836613"/>
          <a:ext cx="8208912" cy="5137490"/>
        </p:xfrm>
        <a:graphic>
          <a:graphicData uri="http://schemas.openxmlformats.org/drawingml/2006/table">
            <a:tbl>
              <a:tblPr/>
              <a:tblGrid>
                <a:gridCol w="2736304"/>
                <a:gridCol w="2736304"/>
                <a:gridCol w="2736304"/>
              </a:tblGrid>
              <a:tr h="340838">
                <a:tc>
                  <a:txBody>
                    <a:bodyPr/>
                    <a:lstStyle/>
                    <a:p>
                      <a:pPr>
                        <a:spcAft>
                          <a:spcPts val="0"/>
                        </a:spcAft>
                      </a:pPr>
                      <a:r>
                        <a:rPr lang="tr-TR" sz="1200" b="1" dirty="0">
                          <a:solidFill>
                            <a:srgbClr val="FF0000"/>
                          </a:solidFill>
                          <a:latin typeface="Verdana"/>
                        </a:rPr>
                        <a:t>A ) AİLEYE YÖNELİK ÇALIŞMALAR</a:t>
                      </a:r>
                      <a:endParaRPr lang="tr-TR" sz="1200" b="1" dirty="0">
                        <a:solidFill>
                          <a:srgbClr val="FF0000"/>
                        </a:solidFill>
                      </a:endParaRPr>
                    </a:p>
                  </a:txBody>
                  <a:tcPr marL="30174" marR="30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200" b="1" dirty="0">
                          <a:solidFill>
                            <a:srgbClr val="FF0000"/>
                          </a:solidFill>
                          <a:latin typeface="Verdana"/>
                        </a:rPr>
                        <a:t>B ) ÖĞRENCİYE  YÖNELİK ÇALIŞMALAR</a:t>
                      </a:r>
                      <a:endParaRPr lang="tr-TR" sz="1200" dirty="0">
                        <a:solidFill>
                          <a:srgbClr val="FF0000"/>
                        </a:solidFill>
                      </a:endParaRPr>
                    </a:p>
                  </a:txBody>
                  <a:tcPr marL="30174" marR="30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200" b="1" dirty="0">
                          <a:solidFill>
                            <a:srgbClr val="FF0000"/>
                          </a:solidFill>
                          <a:latin typeface="Verdana"/>
                        </a:rPr>
                        <a:t>C ) KURUMA YÖNELİK ÇALIŞMALAR</a:t>
                      </a:r>
                      <a:endParaRPr lang="tr-TR" sz="1200" dirty="0">
                        <a:solidFill>
                          <a:srgbClr val="FF0000"/>
                        </a:solidFill>
                      </a:endParaRPr>
                    </a:p>
                  </a:txBody>
                  <a:tcPr marL="30174" marR="30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1730">
                <a:tc>
                  <a:txBody>
                    <a:bodyPr/>
                    <a:lstStyle/>
                    <a:p>
                      <a:pPr>
                        <a:spcAft>
                          <a:spcPts val="0"/>
                        </a:spcAft>
                        <a:buFont typeface="Arial"/>
                        <a:buChar char="•"/>
                      </a:pPr>
                      <a:r>
                        <a:rPr lang="tr-TR" sz="1400" dirty="0">
                          <a:latin typeface="Verdana"/>
                        </a:rPr>
                        <a:t>Bireysel danışmanlık</a:t>
                      </a:r>
                      <a:endParaRPr lang="tr-TR" sz="1400" dirty="0"/>
                    </a:p>
                    <a:p>
                      <a:pPr>
                        <a:spcAft>
                          <a:spcPts val="0"/>
                        </a:spcAft>
                        <a:buFont typeface="Arial"/>
                        <a:buChar char="•"/>
                      </a:pPr>
                      <a:r>
                        <a:rPr lang="tr-TR" sz="1400" dirty="0">
                          <a:latin typeface="Verdana"/>
                        </a:rPr>
                        <a:t>Grup danışmanlığı</a:t>
                      </a:r>
                      <a:endParaRPr lang="tr-TR" sz="1400" dirty="0"/>
                    </a:p>
                    <a:p>
                      <a:pPr>
                        <a:spcAft>
                          <a:spcPts val="0"/>
                        </a:spcAft>
                        <a:buFont typeface="Arial"/>
                        <a:buChar char="•"/>
                      </a:pPr>
                      <a:r>
                        <a:rPr lang="tr-TR" sz="1400" dirty="0">
                          <a:latin typeface="Verdana"/>
                        </a:rPr>
                        <a:t>Veli toplantılarına katılım</a:t>
                      </a:r>
                      <a:endParaRPr lang="tr-TR" sz="1400" dirty="0"/>
                    </a:p>
                    <a:p>
                      <a:pPr>
                        <a:spcAft>
                          <a:spcPts val="0"/>
                        </a:spcAft>
                        <a:buFont typeface="Arial"/>
                        <a:buChar char="•"/>
                      </a:pPr>
                      <a:r>
                        <a:rPr lang="tr-TR" sz="1400" dirty="0">
                          <a:latin typeface="Verdana"/>
                        </a:rPr>
                        <a:t>Seminer, konferans ve panel çalışmaları</a:t>
                      </a:r>
                      <a:endParaRPr lang="tr-TR" sz="1400" dirty="0"/>
                    </a:p>
                    <a:p>
                      <a:pPr>
                        <a:spcAft>
                          <a:spcPts val="0"/>
                        </a:spcAft>
                        <a:buFont typeface="Arial"/>
                        <a:buChar char="•"/>
                      </a:pPr>
                      <a:r>
                        <a:rPr lang="tr-TR" sz="1400" dirty="0">
                          <a:latin typeface="Verdana"/>
                        </a:rPr>
                        <a:t>Aileye yönelik bilgi toplama amacıyla anket çalışmalarının yapılması</a:t>
                      </a:r>
                      <a:endParaRPr lang="tr-TR" sz="1400" dirty="0"/>
                    </a:p>
                    <a:p>
                      <a:pPr>
                        <a:spcAft>
                          <a:spcPts val="0"/>
                        </a:spcAft>
                        <a:buFont typeface="Arial"/>
                        <a:buChar char="•"/>
                      </a:pPr>
                      <a:r>
                        <a:rPr lang="tr-TR" sz="1400" dirty="0">
                          <a:latin typeface="Verdana"/>
                        </a:rPr>
                        <a:t>Velilere yönelik eğitici çalışmalar</a:t>
                      </a:r>
                      <a:endParaRPr lang="tr-TR" sz="1400" dirty="0"/>
                    </a:p>
                    <a:p>
                      <a:r>
                        <a:rPr lang="tr-TR" sz="1400" b="1" dirty="0">
                          <a:latin typeface="Verdana"/>
                        </a:rPr>
                        <a:t> </a:t>
                      </a:r>
                      <a:endParaRPr lang="tr-TR" sz="1400" dirty="0"/>
                    </a:p>
                  </a:txBody>
                  <a:tcPr marL="30174" marR="30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buFont typeface="Arial"/>
                        <a:buChar char="•"/>
                      </a:pPr>
                      <a:r>
                        <a:rPr lang="tr-TR" sz="1400" dirty="0">
                          <a:latin typeface="Verdana"/>
                        </a:rPr>
                        <a:t>Bireysel danışmanlık</a:t>
                      </a:r>
                      <a:endParaRPr lang="tr-TR" sz="1400" dirty="0"/>
                    </a:p>
                    <a:p>
                      <a:pPr>
                        <a:spcAft>
                          <a:spcPts val="0"/>
                        </a:spcAft>
                        <a:buFont typeface="Arial"/>
                        <a:buChar char="•"/>
                      </a:pPr>
                      <a:r>
                        <a:rPr lang="tr-TR" sz="1400" dirty="0">
                          <a:latin typeface="Verdana"/>
                        </a:rPr>
                        <a:t>Grup danışmanlığı ( verimli ders çalışma, arkadaşlık ilişkileri, özgüven, kardeşlik ilişkileri, dikkat çalışmaları vb..)</a:t>
                      </a:r>
                      <a:endParaRPr lang="tr-TR" sz="1400" dirty="0"/>
                    </a:p>
                    <a:p>
                      <a:pPr>
                        <a:spcAft>
                          <a:spcPts val="0"/>
                        </a:spcAft>
                        <a:buFont typeface="Arial"/>
                        <a:buChar char="•"/>
                      </a:pPr>
                      <a:r>
                        <a:rPr lang="tr-TR" sz="1400" dirty="0">
                          <a:latin typeface="Verdana"/>
                        </a:rPr>
                        <a:t>Bireysel öğrenci dosyalarının hazırlanması</a:t>
                      </a:r>
                      <a:endParaRPr lang="tr-TR" sz="1400" dirty="0"/>
                    </a:p>
                    <a:p>
                      <a:pPr>
                        <a:spcAft>
                          <a:spcPts val="0"/>
                        </a:spcAft>
                        <a:buFont typeface="Arial"/>
                        <a:buChar char="•"/>
                      </a:pPr>
                      <a:r>
                        <a:rPr lang="tr-TR" sz="1400" dirty="0">
                          <a:latin typeface="Verdana"/>
                        </a:rPr>
                        <a:t>Çeşitli tanıma tekniklerinin uygulanması,</a:t>
                      </a:r>
                      <a:endParaRPr lang="tr-TR" sz="1400" dirty="0"/>
                    </a:p>
                    <a:p>
                      <a:pPr>
                        <a:spcAft>
                          <a:spcPts val="0"/>
                        </a:spcAft>
                        <a:buFont typeface="Arial"/>
                        <a:buChar char="•"/>
                      </a:pPr>
                      <a:r>
                        <a:rPr lang="tr-TR" sz="1400" dirty="0">
                          <a:latin typeface="Verdana"/>
                        </a:rPr>
                        <a:t>Meslek tanıtımları,</a:t>
                      </a:r>
                      <a:endParaRPr lang="tr-TR" sz="1400" dirty="0"/>
                    </a:p>
                    <a:p>
                      <a:pPr>
                        <a:spcAft>
                          <a:spcPts val="0"/>
                        </a:spcAft>
                        <a:buFont typeface="Arial"/>
                        <a:buChar char="•"/>
                      </a:pPr>
                      <a:r>
                        <a:rPr lang="tr-TR" sz="1400" dirty="0" smtClean="0">
                          <a:latin typeface="Verdana"/>
                        </a:rPr>
                        <a:t>Öğrencilerin </a:t>
                      </a:r>
                      <a:r>
                        <a:rPr lang="tr-TR" sz="1400" dirty="0">
                          <a:latin typeface="Verdana"/>
                        </a:rPr>
                        <a:t>gelişim dönemleriyle ilgili </a:t>
                      </a:r>
                      <a:r>
                        <a:rPr lang="tr-TR" sz="1400" dirty="0" smtClean="0">
                          <a:latin typeface="Verdana"/>
                        </a:rPr>
                        <a:t>bilgilendirme</a:t>
                      </a:r>
                      <a:endParaRPr lang="tr-TR" sz="1400" dirty="0"/>
                    </a:p>
                    <a:p>
                      <a:pPr>
                        <a:spcAft>
                          <a:spcPts val="0"/>
                        </a:spcAft>
                        <a:buFont typeface="Arial"/>
                        <a:buChar char="•"/>
                      </a:pPr>
                      <a:r>
                        <a:rPr lang="tr-TR" sz="1400" dirty="0">
                          <a:latin typeface="Verdana"/>
                        </a:rPr>
                        <a:t>Düzenli olarak başarı durumunun </a:t>
                      </a:r>
                      <a:r>
                        <a:rPr lang="tr-TR" sz="1400" dirty="0" smtClean="0">
                          <a:latin typeface="Verdana"/>
                        </a:rPr>
                        <a:t>izlenmesi</a:t>
                      </a:r>
                    </a:p>
                    <a:p>
                      <a:pPr>
                        <a:spcAft>
                          <a:spcPts val="0"/>
                        </a:spcAft>
                        <a:buFont typeface="Arial"/>
                        <a:buChar char="•"/>
                      </a:pPr>
                      <a:r>
                        <a:rPr lang="tr-TR" sz="1400" dirty="0" smtClean="0">
                          <a:latin typeface="Verdana"/>
                        </a:rPr>
                        <a:t>Üniversiteye</a:t>
                      </a:r>
                      <a:r>
                        <a:rPr lang="tr-TR" sz="1400" baseline="0" dirty="0" smtClean="0">
                          <a:latin typeface="Verdana"/>
                        </a:rPr>
                        <a:t> yönelik bilgilendirme çalışmaları</a:t>
                      </a:r>
                    </a:p>
                    <a:p>
                      <a:pPr>
                        <a:spcAft>
                          <a:spcPts val="0"/>
                        </a:spcAft>
                        <a:buFont typeface="Arial"/>
                        <a:buChar char="•"/>
                      </a:pPr>
                      <a:r>
                        <a:rPr lang="tr-TR" sz="1400" baseline="0" smtClean="0">
                          <a:latin typeface="Verdana"/>
                        </a:rPr>
                        <a:t>Ortaokul öğrencilerine okul tanıtımı</a:t>
                      </a:r>
                      <a:endParaRPr lang="tr-TR" sz="1400" dirty="0"/>
                    </a:p>
                  </a:txBody>
                  <a:tcPr marL="30174" marR="30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buFont typeface="Arial"/>
                        <a:buChar char="•"/>
                      </a:pPr>
                      <a:r>
                        <a:rPr lang="tr-TR" sz="1400" dirty="0">
                          <a:latin typeface="Verdana"/>
                        </a:rPr>
                        <a:t>Yapılan tüm çalışmaların kurumun amaç ve beklentileriyle ilişkilendirilip tanıtılması</a:t>
                      </a:r>
                      <a:endParaRPr lang="tr-TR" sz="1400" dirty="0"/>
                    </a:p>
                    <a:p>
                      <a:pPr>
                        <a:spcAft>
                          <a:spcPts val="0"/>
                        </a:spcAft>
                        <a:buFont typeface="Arial"/>
                        <a:buChar char="•"/>
                      </a:pPr>
                      <a:r>
                        <a:rPr lang="tr-TR" sz="1400" dirty="0">
                          <a:latin typeface="Verdana"/>
                        </a:rPr>
                        <a:t>Öğretmenlere yönelik danışmanlık hizmetleri</a:t>
                      </a:r>
                      <a:endParaRPr lang="tr-TR" sz="1400" dirty="0"/>
                    </a:p>
                    <a:p>
                      <a:pPr>
                        <a:spcAft>
                          <a:spcPts val="0"/>
                        </a:spcAft>
                        <a:buFont typeface="Arial"/>
                        <a:buChar char="•"/>
                      </a:pPr>
                      <a:r>
                        <a:rPr lang="tr-TR" sz="1400" dirty="0">
                          <a:latin typeface="Verdana"/>
                        </a:rPr>
                        <a:t>Rehberlik yürütme kurulunun çalışmaları</a:t>
                      </a:r>
                      <a:endParaRPr lang="tr-TR" sz="1400" dirty="0"/>
                    </a:p>
                    <a:p>
                      <a:pPr>
                        <a:spcAft>
                          <a:spcPts val="0"/>
                        </a:spcAft>
                        <a:buFont typeface="Arial"/>
                        <a:buChar char="•"/>
                      </a:pPr>
                      <a:r>
                        <a:rPr lang="tr-TR" sz="1400" dirty="0">
                          <a:latin typeface="Verdana"/>
                        </a:rPr>
                        <a:t>Öğrenci davranış değerlendirme kurulunun çalışmaları</a:t>
                      </a:r>
                      <a:endParaRPr lang="tr-TR" sz="1400" dirty="0"/>
                    </a:p>
                    <a:p>
                      <a:pPr>
                        <a:spcAft>
                          <a:spcPts val="0"/>
                        </a:spcAft>
                        <a:buFont typeface="Arial"/>
                        <a:buChar char="•"/>
                      </a:pPr>
                      <a:r>
                        <a:rPr lang="tr-TR" sz="1400" dirty="0">
                          <a:latin typeface="Verdana"/>
                        </a:rPr>
                        <a:t>Rehberlik servisi ve okul etkinliklerini tanıtıcı bülten çalışmaları</a:t>
                      </a:r>
                      <a:endParaRPr lang="tr-TR" sz="1400" dirty="0"/>
                    </a:p>
                    <a:p>
                      <a:pPr>
                        <a:spcAft>
                          <a:spcPts val="0"/>
                        </a:spcAft>
                        <a:buFont typeface="Arial"/>
                        <a:buChar char="•"/>
                      </a:pPr>
                      <a:r>
                        <a:rPr lang="tr-TR" sz="1400" dirty="0">
                          <a:latin typeface="Verdana"/>
                        </a:rPr>
                        <a:t>Yönetici, öğretmen ve personele yönelik hizmet içi </a:t>
                      </a:r>
                      <a:r>
                        <a:rPr lang="tr-TR" sz="1400" dirty="0" smtClean="0">
                          <a:latin typeface="Verdana"/>
                        </a:rPr>
                        <a:t>eğitimler</a:t>
                      </a:r>
                    </a:p>
                    <a:p>
                      <a:pPr>
                        <a:spcAft>
                          <a:spcPts val="0"/>
                        </a:spcAft>
                        <a:buFont typeface="Arial"/>
                        <a:buChar char="•"/>
                      </a:pPr>
                      <a:r>
                        <a:rPr lang="tr-TR" sz="1400" dirty="0" smtClean="0">
                          <a:latin typeface="Verdana"/>
                        </a:rPr>
                        <a:t>OGYE</a:t>
                      </a:r>
                      <a:r>
                        <a:rPr lang="tr-TR" sz="1400" baseline="0" dirty="0" smtClean="0">
                          <a:latin typeface="Verdana"/>
                        </a:rPr>
                        <a:t> çalışmaları</a:t>
                      </a:r>
                    </a:p>
                    <a:p>
                      <a:pPr>
                        <a:spcAft>
                          <a:spcPts val="0"/>
                        </a:spcAft>
                        <a:buFont typeface="Arial"/>
                        <a:buChar char="•"/>
                      </a:pPr>
                      <a:r>
                        <a:rPr lang="tr-TR" sz="1400" baseline="0" dirty="0" smtClean="0">
                          <a:latin typeface="Verdana"/>
                        </a:rPr>
                        <a:t>Okul Aile Birliği ile öğrenci ihtiyaçlarının tespiti ve burs duyuruları</a:t>
                      </a:r>
                      <a:endParaRPr lang="tr-TR" sz="1400" dirty="0"/>
                    </a:p>
                  </a:txBody>
                  <a:tcPr marL="30174" marR="30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208" name="Rectangle 1"/>
          <p:cNvSpPr>
            <a:spLocks noChangeArrowheads="1"/>
          </p:cNvSpPr>
          <p:nvPr/>
        </p:nvSpPr>
        <p:spPr bwMode="auto">
          <a:xfrm>
            <a:off x="0" y="0"/>
            <a:ext cx="9144000" cy="457200"/>
          </a:xfrm>
          <a:prstGeom prst="rect">
            <a:avLst/>
          </a:prstGeom>
          <a:solidFill>
            <a:srgbClr val="8F013A"/>
          </a:solidFill>
          <a:ln w="9525">
            <a:noFill/>
            <a:miter lim="800000"/>
            <a:headEnd/>
            <a:tailEnd/>
          </a:ln>
        </p:spPr>
        <p:txBody>
          <a:bodyPr wrap="none" lIns="0" tIns="0" rIns="0" bIns="0" anchor="ctr">
            <a:spAutoFit/>
          </a:bodyPr>
          <a:lstStyle/>
          <a:p>
            <a:pPr eaLnBrk="0" hangingPunct="0"/>
            <a:r>
              <a:rPr lang="tr-TR" sz="1100" b="1">
                <a:solidFill>
                  <a:srgbClr val="404040"/>
                </a:solidFill>
                <a:latin typeface="Times New Roman" pitchFamily="18" charset="0"/>
                <a:cs typeface="Times New Roman" pitchFamily="18" charset="0"/>
              </a:rPr>
              <a:t>REHBERLİK VE PSİKOLOJİK DANIŞMA SERVİSİ PROGRAMI</a:t>
            </a:r>
            <a:br>
              <a:rPr lang="tr-TR" sz="1100" b="1">
                <a:solidFill>
                  <a:srgbClr val="404040"/>
                </a:solidFill>
                <a:latin typeface="Times New Roman" pitchFamily="18" charset="0"/>
                <a:cs typeface="Times New Roman" pitchFamily="18" charset="0"/>
              </a:rPr>
            </a:br>
            <a:r>
              <a:rPr lang="tr-TR" sz="1100" b="1">
                <a:solidFill>
                  <a:srgbClr val="404040"/>
                </a:solidFill>
                <a:latin typeface="Times New Roman" pitchFamily="18" charset="0"/>
                <a:cs typeface="Times New Roman" pitchFamily="18" charset="0"/>
              </a:rPr>
              <a:t/>
            </a:r>
            <a:br>
              <a:rPr lang="tr-TR" sz="1100" b="1">
                <a:solidFill>
                  <a:srgbClr val="404040"/>
                </a:solidFill>
                <a:latin typeface="Times New Roman" pitchFamily="18" charset="0"/>
                <a:cs typeface="Times New Roman" pitchFamily="18" charset="0"/>
              </a:rPr>
            </a:br>
            <a:endParaRPr lang="tr-TR" sz="1100"/>
          </a:p>
          <a:p>
            <a:pPr eaLnBrk="0" hangingPunct="0"/>
            <a:endParaRPr lang="tr-TR"/>
          </a:p>
        </p:txBody>
      </p:sp>
      <p:sp>
        <p:nvSpPr>
          <p:cNvPr id="8209" name="3 Başlık"/>
          <p:cNvSpPr>
            <a:spLocks noGrp="1"/>
          </p:cNvSpPr>
          <p:nvPr>
            <p:ph type="title"/>
          </p:nvPr>
        </p:nvSpPr>
        <p:spPr>
          <a:xfrm>
            <a:off x="457200" y="274638"/>
            <a:ext cx="8229600" cy="633412"/>
          </a:xfrm>
        </p:spPr>
        <p:txBody>
          <a:bodyPr/>
          <a:lstStyle/>
          <a:p>
            <a:r>
              <a:rPr lang="tr-TR" sz="1600" b="1" smtClean="0"/>
              <a:t>REHBERLİK VE PSİKOLOJİK DANIŞMA SERVİSİ PROGRAMI</a:t>
            </a:r>
            <a:endParaRPr lang="tr-TR" sz="160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Rehberlik ne değildir?</a:t>
            </a:r>
            <a:endParaRPr lang="tr-TR" dirty="0"/>
          </a:p>
        </p:txBody>
      </p:sp>
      <p:sp>
        <p:nvSpPr>
          <p:cNvPr id="4" name="Content Placeholder 17"/>
          <p:cNvSpPr>
            <a:spLocks noGrp="1"/>
          </p:cNvSpPr>
          <p:nvPr>
            <p:ph idx="1"/>
          </p:nvPr>
        </p:nvSpPr>
        <p:spPr/>
        <p:txBody>
          <a:bodyPr>
            <a:normAutofit fontScale="25000" lnSpcReduction="20000"/>
          </a:bodyPr>
          <a:lstStyle/>
          <a:p>
            <a:pPr eaLnBrk="1" hangingPunct="1"/>
            <a:endParaRPr lang="tr-TR" dirty="0" smtClean="0"/>
          </a:p>
          <a:p>
            <a:pPr marL="274320" indent="-274320">
              <a:buClr>
                <a:schemeClr val="accent3"/>
              </a:buClr>
              <a:buFont typeface="Wingdings 2"/>
              <a:buChar char=""/>
              <a:defRPr/>
            </a:pPr>
            <a:r>
              <a:rPr lang="tr-TR" sz="9200" dirty="0"/>
              <a:t>Rehberlik, bireye tek yönlü olarak </a:t>
            </a:r>
          </a:p>
          <a:p>
            <a:pPr marL="274320" indent="-274320">
              <a:buClr>
                <a:schemeClr val="accent3"/>
              </a:buClr>
              <a:buNone/>
              <a:defRPr/>
            </a:pPr>
            <a:r>
              <a:rPr lang="tr-TR" sz="9200" dirty="0"/>
              <a:t>    doğrudan doğruya yapılan bir </a:t>
            </a:r>
          </a:p>
          <a:p>
            <a:pPr marL="274320" indent="-274320">
              <a:buClr>
                <a:schemeClr val="accent3"/>
              </a:buClr>
              <a:buNone/>
              <a:defRPr/>
            </a:pPr>
            <a:r>
              <a:rPr lang="tr-TR" sz="9200" dirty="0"/>
              <a:t>    yardım </a:t>
            </a:r>
            <a:r>
              <a:rPr lang="tr-TR" sz="9200" dirty="0" smtClean="0"/>
              <a:t>değildir.</a:t>
            </a:r>
            <a:endParaRPr lang="tr-TR" sz="9200" dirty="0"/>
          </a:p>
          <a:p>
            <a:pPr marL="274320" indent="-274320">
              <a:buClr>
                <a:schemeClr val="accent3"/>
              </a:buClr>
              <a:buNone/>
              <a:defRPr/>
            </a:pPr>
            <a:endParaRPr lang="tr-TR" sz="9200" dirty="0"/>
          </a:p>
          <a:p>
            <a:pPr marL="274320" indent="-274320">
              <a:buClr>
                <a:schemeClr val="accent3"/>
              </a:buClr>
              <a:buFont typeface="Wingdings 2"/>
              <a:buChar char=""/>
              <a:defRPr/>
            </a:pPr>
            <a:r>
              <a:rPr lang="tr-TR" sz="9200" dirty="0"/>
              <a:t> Rehberlikte bireye acıma </a:t>
            </a:r>
          </a:p>
          <a:p>
            <a:pPr marL="274320" indent="-274320">
              <a:buClr>
                <a:schemeClr val="accent3"/>
              </a:buClr>
              <a:buNone/>
              <a:defRPr/>
            </a:pPr>
            <a:r>
              <a:rPr lang="tr-TR" sz="9200" dirty="0"/>
              <a:t>    duygusuyla yaklaşma, onun </a:t>
            </a:r>
          </a:p>
          <a:p>
            <a:pPr marL="274320" indent="-274320">
              <a:buClr>
                <a:schemeClr val="accent3"/>
              </a:buClr>
              <a:buNone/>
              <a:defRPr/>
            </a:pPr>
            <a:r>
              <a:rPr lang="tr-TR" sz="9200" dirty="0"/>
              <a:t>    sorunlarını onu adına çözme gibi</a:t>
            </a:r>
          </a:p>
          <a:p>
            <a:pPr marL="274320" indent="-274320">
              <a:buClr>
                <a:schemeClr val="accent3"/>
              </a:buClr>
              <a:buNone/>
              <a:defRPr/>
            </a:pPr>
            <a:r>
              <a:rPr lang="tr-TR" sz="9200" dirty="0"/>
              <a:t>    bir anlayış </a:t>
            </a:r>
            <a:r>
              <a:rPr lang="tr-TR" sz="9200" dirty="0" smtClean="0"/>
              <a:t>yoktur.</a:t>
            </a:r>
            <a:endParaRPr lang="tr-TR" sz="9200" dirty="0"/>
          </a:p>
          <a:p>
            <a:pPr marL="274320" indent="-274320">
              <a:buClr>
                <a:schemeClr val="accent3"/>
              </a:buClr>
              <a:buNone/>
              <a:defRPr/>
            </a:pPr>
            <a:endParaRPr lang="tr-TR" sz="9200" dirty="0"/>
          </a:p>
          <a:p>
            <a:pPr marL="274320" indent="-274320">
              <a:buClr>
                <a:schemeClr val="accent3"/>
              </a:buClr>
              <a:buFont typeface="Wingdings 2"/>
              <a:buChar char=""/>
              <a:defRPr/>
            </a:pPr>
            <a:r>
              <a:rPr lang="tr-TR" sz="9200" dirty="0"/>
              <a:t> Rehberlik, bireyin sadece duygusal </a:t>
            </a:r>
          </a:p>
          <a:p>
            <a:pPr marL="274320" indent="-274320">
              <a:buClr>
                <a:schemeClr val="accent3"/>
              </a:buClr>
              <a:buNone/>
              <a:defRPr/>
            </a:pPr>
            <a:r>
              <a:rPr lang="tr-TR" sz="9200" dirty="0"/>
              <a:t>     yanı ile </a:t>
            </a:r>
            <a:r>
              <a:rPr lang="tr-TR" sz="9200" dirty="0" smtClean="0"/>
              <a:t>ilgilenmez.</a:t>
            </a:r>
            <a:endParaRPr lang="tr-TR" sz="9200" dirty="0"/>
          </a:p>
          <a:p>
            <a:pPr marL="274320" indent="-274320">
              <a:buClr>
                <a:schemeClr val="accent3"/>
              </a:buClr>
              <a:buNone/>
              <a:defRPr/>
            </a:pPr>
            <a:endParaRPr lang="tr-TR" sz="9200" dirty="0"/>
          </a:p>
          <a:p>
            <a:pPr marL="274320" indent="-274320">
              <a:buClr>
                <a:schemeClr val="accent3"/>
              </a:buClr>
              <a:buFont typeface="Wingdings 2"/>
              <a:buChar char=""/>
              <a:defRPr/>
            </a:pPr>
            <a:r>
              <a:rPr lang="tr-TR" sz="9200" dirty="0"/>
              <a:t> Rehberlik hizmetleri ders </a:t>
            </a:r>
            <a:r>
              <a:rPr lang="tr-TR" sz="9200" dirty="0" smtClean="0"/>
              <a:t>değildir.</a:t>
            </a:r>
            <a:endParaRPr lang="tr-TR" sz="9200" dirty="0" smtClean="0"/>
          </a:p>
          <a:p>
            <a:pPr eaLnBrk="1" hangingPunct="1"/>
            <a:endParaRPr lang="tr-TR" dirty="0" smtClean="0"/>
          </a:p>
          <a:p>
            <a:pPr eaLnBrk="1" hangingPunct="1">
              <a:buFont typeface="Wingdings 2" pitchFamily="18" charset="2"/>
              <a:buNone/>
            </a:pPr>
            <a:endParaRPr lang="tr-TR" dirty="0" smtClean="0"/>
          </a:p>
          <a:p>
            <a:pPr eaLnBrk="1" hangingPunct="1">
              <a:buFont typeface="Wingdings 2" pitchFamily="18" charset="2"/>
              <a:buNone/>
            </a:pPr>
            <a:endParaRPr lang="tr-TR" dirty="0" smtClean="0"/>
          </a:p>
          <a:p>
            <a:pPr eaLnBrk="1" hangingPunct="1">
              <a:buFont typeface="Wingdings 2" pitchFamily="18" charset="2"/>
              <a:buNone/>
            </a:pPr>
            <a:endParaRPr lang="tr-TR" dirty="0" smtClean="0"/>
          </a:p>
          <a:p>
            <a:pPr eaLnBrk="1" hangingPunct="1">
              <a:buFont typeface="Wingdings 2" pitchFamily="18" charset="2"/>
              <a:buNone/>
            </a:pPr>
            <a:endParaRPr lang="tr-TR" dirty="0" smtClean="0"/>
          </a:p>
          <a:p>
            <a:pPr eaLnBrk="1" hangingPunct="1">
              <a:buFont typeface="Wingdings 2" pitchFamily="18" charset="2"/>
              <a:buNone/>
            </a:pPr>
            <a:r>
              <a:rPr lang="tr-TR" dirty="0" smtClean="0"/>
              <a:t>                             </a:t>
            </a:r>
            <a:r>
              <a:rPr lang="tr-TR" dirty="0" smtClean="0">
                <a:solidFill>
                  <a:schemeClr val="bg1"/>
                </a:solidFill>
              </a:rPr>
              <a:t>Kendini Gerçekleştirme</a:t>
            </a:r>
          </a:p>
        </p:txBody>
      </p:sp>
      <p:pic>
        <p:nvPicPr>
          <p:cNvPr id="5" name="Picture 5" descr="C:\Users\kullaniciadi\Desktop\tp20crying20boy20smallsk0.jpg"/>
          <p:cNvPicPr>
            <a:picLocks noChangeAspect="1" noChangeArrowheads="1"/>
          </p:cNvPicPr>
          <p:nvPr/>
        </p:nvPicPr>
        <p:blipFill>
          <a:blip r:embed="rId2"/>
          <a:srcRect/>
          <a:stretch>
            <a:fillRect/>
          </a:stretch>
        </p:blipFill>
        <p:spPr bwMode="auto">
          <a:xfrm>
            <a:off x="6215074" y="2000240"/>
            <a:ext cx="2143140" cy="1676400"/>
          </a:xfrm>
          <a:prstGeom prst="rect">
            <a:avLst/>
          </a:prstGeom>
          <a:noFill/>
          <a:ln w="9525">
            <a:noFill/>
            <a:miter lim="800000"/>
            <a:headEnd/>
            <a:tailEnd/>
          </a:ln>
        </p:spPr>
      </p:pic>
      <p:pic>
        <p:nvPicPr>
          <p:cNvPr id="6" name="Picture 2" descr="C:\Program Files\Microsoft Office\MEDIA\CAGCAT10\j0301252.wmf"/>
          <p:cNvPicPr>
            <a:picLocks noChangeAspect="1" noChangeArrowheads="1"/>
          </p:cNvPicPr>
          <p:nvPr/>
        </p:nvPicPr>
        <p:blipFill>
          <a:blip r:embed="rId3"/>
          <a:srcRect/>
          <a:stretch>
            <a:fillRect/>
          </a:stretch>
        </p:blipFill>
        <p:spPr bwMode="auto">
          <a:xfrm>
            <a:off x="5857884" y="5000636"/>
            <a:ext cx="2428892" cy="156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Rehberlik ne değildir?</a:t>
            </a:r>
            <a:endParaRPr lang="tr-TR" dirty="0"/>
          </a:p>
        </p:txBody>
      </p:sp>
      <p:sp>
        <p:nvSpPr>
          <p:cNvPr id="3" name="2 İçerik Yer Tutucusu"/>
          <p:cNvSpPr>
            <a:spLocks noGrp="1"/>
          </p:cNvSpPr>
          <p:nvPr>
            <p:ph idx="1"/>
          </p:nvPr>
        </p:nvSpPr>
        <p:spPr/>
        <p:txBody>
          <a:bodyPr>
            <a:normAutofit fontScale="77500" lnSpcReduction="20000"/>
          </a:bodyPr>
          <a:lstStyle/>
          <a:p>
            <a:pPr marL="274320" indent="-274320">
              <a:buClr>
                <a:schemeClr val="accent3"/>
              </a:buClr>
              <a:buFont typeface="Wingdings 2"/>
              <a:buChar char=""/>
              <a:defRPr/>
            </a:pPr>
            <a:r>
              <a:rPr lang="tr-TR" dirty="0"/>
              <a:t>Rehberlik, bir disiplin görevi</a:t>
            </a:r>
          </a:p>
          <a:p>
            <a:pPr marL="274320" indent="-274320">
              <a:buClr>
                <a:schemeClr val="accent3"/>
              </a:buClr>
              <a:buNone/>
              <a:defRPr/>
            </a:pPr>
            <a:r>
              <a:rPr lang="tr-TR" dirty="0"/>
              <a:t>     değildir, yargılamaz ve ceza </a:t>
            </a:r>
          </a:p>
          <a:p>
            <a:pPr marL="274320" indent="-274320">
              <a:buClr>
                <a:schemeClr val="accent3"/>
              </a:buClr>
              <a:buNone/>
              <a:defRPr/>
            </a:pPr>
            <a:r>
              <a:rPr lang="tr-TR" dirty="0"/>
              <a:t>     </a:t>
            </a:r>
            <a:r>
              <a:rPr lang="tr-TR" dirty="0" smtClean="0"/>
              <a:t>vermez.</a:t>
            </a:r>
            <a:endParaRPr lang="tr-TR" dirty="0"/>
          </a:p>
          <a:p>
            <a:pPr marL="274320" indent="-274320">
              <a:buClr>
                <a:schemeClr val="accent3"/>
              </a:buClr>
              <a:buNone/>
              <a:defRPr/>
            </a:pPr>
            <a:endParaRPr lang="tr-TR" dirty="0"/>
          </a:p>
          <a:p>
            <a:pPr marL="274320" indent="-274320">
              <a:buClr>
                <a:schemeClr val="accent3"/>
              </a:buClr>
              <a:buFont typeface="Wingdings 2"/>
              <a:buChar char=""/>
              <a:defRPr/>
            </a:pPr>
            <a:r>
              <a:rPr lang="tr-TR" dirty="0"/>
              <a:t> Rehberlik, her sorunu hemen </a:t>
            </a:r>
          </a:p>
          <a:p>
            <a:pPr marL="274320" indent="-274320">
              <a:buClr>
                <a:schemeClr val="accent3"/>
              </a:buClr>
              <a:buNone/>
              <a:defRPr/>
            </a:pPr>
            <a:r>
              <a:rPr lang="tr-TR" dirty="0"/>
              <a:t>     çözebilecek sihirli bir güce </a:t>
            </a:r>
          </a:p>
          <a:p>
            <a:pPr marL="274320" indent="-274320">
              <a:buClr>
                <a:schemeClr val="accent3"/>
              </a:buClr>
              <a:buNone/>
              <a:defRPr/>
            </a:pPr>
            <a:r>
              <a:rPr lang="tr-TR" dirty="0"/>
              <a:t>     sahip </a:t>
            </a:r>
            <a:r>
              <a:rPr lang="tr-TR" dirty="0" smtClean="0"/>
              <a:t>değildir.</a:t>
            </a:r>
            <a:endParaRPr lang="tr-TR" dirty="0"/>
          </a:p>
          <a:p>
            <a:pPr marL="274320" indent="-274320">
              <a:buClr>
                <a:schemeClr val="accent3"/>
              </a:buClr>
              <a:buNone/>
              <a:defRPr/>
            </a:pPr>
            <a:endParaRPr lang="tr-TR" dirty="0"/>
          </a:p>
          <a:p>
            <a:pPr marL="274320" indent="-274320">
              <a:buClr>
                <a:schemeClr val="accent3"/>
              </a:buClr>
              <a:buFont typeface="Wingdings 2"/>
              <a:buChar char=""/>
              <a:defRPr/>
            </a:pPr>
            <a:r>
              <a:rPr lang="tr-TR" dirty="0"/>
              <a:t> Rehberlik, hizmetleri sadece </a:t>
            </a:r>
          </a:p>
          <a:p>
            <a:pPr marL="274320" indent="-274320">
              <a:buClr>
                <a:schemeClr val="accent3"/>
              </a:buClr>
              <a:buNone/>
              <a:defRPr/>
            </a:pPr>
            <a:r>
              <a:rPr lang="tr-TR" dirty="0"/>
              <a:t>     sorunlu öğrencilere yapılacak </a:t>
            </a:r>
          </a:p>
          <a:p>
            <a:pPr marL="274320" indent="-274320">
              <a:buClr>
                <a:schemeClr val="accent3"/>
              </a:buClr>
              <a:buNone/>
              <a:defRPr/>
            </a:pPr>
            <a:r>
              <a:rPr lang="tr-TR" dirty="0"/>
              <a:t>     bir yardım </a:t>
            </a:r>
            <a:r>
              <a:rPr lang="tr-TR" dirty="0" smtClean="0"/>
              <a:t>değildir.</a:t>
            </a:r>
            <a:endParaRPr lang="tr-TR" dirty="0"/>
          </a:p>
          <a:p>
            <a:endParaRPr lang="tr-TR" dirty="0"/>
          </a:p>
        </p:txBody>
      </p:sp>
      <p:pic>
        <p:nvPicPr>
          <p:cNvPr id="4" name="Picture 2" descr="C:\Users\kullaniciadi\Desktop\disiplin1.gif"/>
          <p:cNvPicPr>
            <a:picLocks noChangeAspect="1" noChangeArrowheads="1"/>
          </p:cNvPicPr>
          <p:nvPr/>
        </p:nvPicPr>
        <p:blipFill>
          <a:blip r:embed="rId2"/>
          <a:srcRect/>
          <a:stretch>
            <a:fillRect/>
          </a:stretch>
        </p:blipFill>
        <p:spPr bwMode="auto">
          <a:xfrm>
            <a:off x="6324600" y="1524000"/>
            <a:ext cx="1609725" cy="1905000"/>
          </a:xfrm>
          <a:prstGeom prst="rect">
            <a:avLst/>
          </a:prstGeom>
          <a:noFill/>
          <a:ln w="9525">
            <a:noFill/>
            <a:miter lim="800000"/>
            <a:headEnd/>
            <a:tailEnd/>
          </a:ln>
        </p:spPr>
      </p:pic>
      <p:pic>
        <p:nvPicPr>
          <p:cNvPr id="5" name="Picture 4" descr="C:\Users\kullaniciadi\Desktop\hiper.jpg"/>
          <p:cNvPicPr>
            <a:picLocks noChangeAspect="1" noChangeArrowheads="1"/>
          </p:cNvPicPr>
          <p:nvPr/>
        </p:nvPicPr>
        <p:blipFill>
          <a:blip r:embed="rId3"/>
          <a:srcRect/>
          <a:stretch>
            <a:fillRect/>
          </a:stretch>
        </p:blipFill>
        <p:spPr bwMode="auto">
          <a:xfrm rot="3150413">
            <a:off x="6242844" y="3875882"/>
            <a:ext cx="1905000" cy="2284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p:cNvSpPr>
          <p:nvPr/>
        </p:nvSpPr>
        <p:spPr bwMode="auto">
          <a:xfrm>
            <a:off x="3111358" y="2074221"/>
            <a:ext cx="990968" cy="1050015"/>
          </a:xfrm>
          <a:custGeom>
            <a:avLst/>
            <a:gdLst>
              <a:gd name="T0" fmla="*/ 134 w 150"/>
              <a:gd name="T1" fmla="*/ 55 h 159"/>
              <a:gd name="T2" fmla="*/ 136 w 150"/>
              <a:gd name="T3" fmla="*/ 55 h 159"/>
              <a:gd name="T4" fmla="*/ 147 w 150"/>
              <a:gd name="T5" fmla="*/ 34 h 159"/>
              <a:gd name="T6" fmla="*/ 127 w 150"/>
              <a:gd name="T7" fmla="*/ 23 h 159"/>
              <a:gd name="T8" fmla="*/ 125 w 150"/>
              <a:gd name="T9" fmla="*/ 23 h 159"/>
              <a:gd name="T10" fmla="*/ 124 w 150"/>
              <a:gd name="T11" fmla="*/ 21 h 159"/>
              <a:gd name="T12" fmla="*/ 118 w 150"/>
              <a:gd name="T13" fmla="*/ 0 h 159"/>
              <a:gd name="T14" fmla="*/ 56 w 150"/>
              <a:gd name="T15" fmla="*/ 36 h 159"/>
              <a:gd name="T16" fmla="*/ 0 w 150"/>
              <a:gd name="T17" fmla="*/ 147 h 159"/>
              <a:gd name="T18" fmla="*/ 95 w 150"/>
              <a:gd name="T19" fmla="*/ 159 h 159"/>
              <a:gd name="T20" fmla="*/ 131 w 150"/>
              <a:gd name="T21" fmla="*/ 91 h 159"/>
              <a:gd name="T22" fmla="*/ 142 w 150"/>
              <a:gd name="T23" fmla="*/ 83 h 159"/>
              <a:gd name="T24" fmla="*/ 134 w 150"/>
              <a:gd name="T25" fmla="*/ 5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59">
                <a:moveTo>
                  <a:pt x="134" y="55"/>
                </a:moveTo>
                <a:cubicBezTo>
                  <a:pt x="136" y="55"/>
                  <a:pt x="136" y="55"/>
                  <a:pt x="136" y="55"/>
                </a:cubicBezTo>
                <a:cubicBezTo>
                  <a:pt x="145" y="52"/>
                  <a:pt x="150" y="43"/>
                  <a:pt x="147" y="34"/>
                </a:cubicBezTo>
                <a:cubicBezTo>
                  <a:pt x="145" y="25"/>
                  <a:pt x="136" y="20"/>
                  <a:pt x="127" y="23"/>
                </a:cubicBezTo>
                <a:cubicBezTo>
                  <a:pt x="125" y="23"/>
                  <a:pt x="125" y="23"/>
                  <a:pt x="125" y="23"/>
                </a:cubicBezTo>
                <a:cubicBezTo>
                  <a:pt x="124" y="21"/>
                  <a:pt x="124" y="21"/>
                  <a:pt x="124" y="21"/>
                </a:cubicBezTo>
                <a:cubicBezTo>
                  <a:pt x="118" y="0"/>
                  <a:pt x="118" y="0"/>
                  <a:pt x="118" y="0"/>
                </a:cubicBezTo>
                <a:cubicBezTo>
                  <a:pt x="95" y="8"/>
                  <a:pt x="74" y="20"/>
                  <a:pt x="56" y="36"/>
                </a:cubicBezTo>
                <a:cubicBezTo>
                  <a:pt x="21" y="66"/>
                  <a:pt x="2" y="103"/>
                  <a:pt x="0" y="147"/>
                </a:cubicBezTo>
                <a:cubicBezTo>
                  <a:pt x="95" y="159"/>
                  <a:pt x="95" y="159"/>
                  <a:pt x="95" y="159"/>
                </a:cubicBezTo>
                <a:cubicBezTo>
                  <a:pt x="101" y="128"/>
                  <a:pt x="113" y="106"/>
                  <a:pt x="131" y="91"/>
                </a:cubicBezTo>
                <a:cubicBezTo>
                  <a:pt x="134" y="88"/>
                  <a:pt x="138" y="85"/>
                  <a:pt x="142" y="83"/>
                </a:cubicBezTo>
                <a:lnTo>
                  <a:pt x="134" y="55"/>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4" name="Freeform 3"/>
          <p:cNvSpPr>
            <a:spLocks/>
          </p:cNvSpPr>
          <p:nvPr/>
        </p:nvSpPr>
        <p:spPr bwMode="auto">
          <a:xfrm>
            <a:off x="3917482" y="2008756"/>
            <a:ext cx="1216888" cy="600743"/>
          </a:xfrm>
          <a:custGeom>
            <a:avLst/>
            <a:gdLst>
              <a:gd name="T0" fmla="*/ 6 w 184"/>
              <a:gd name="T1" fmla="*/ 29 h 91"/>
              <a:gd name="T2" fmla="*/ 29 w 184"/>
              <a:gd name="T3" fmla="*/ 43 h 91"/>
              <a:gd name="T4" fmla="*/ 17 w 184"/>
              <a:gd name="T5" fmla="*/ 68 h 91"/>
              <a:gd name="T6" fmla="*/ 23 w 184"/>
              <a:gd name="T7" fmla="*/ 91 h 91"/>
              <a:gd name="T8" fmla="*/ 75 w 184"/>
              <a:gd name="T9" fmla="*/ 78 h 91"/>
              <a:gd name="T10" fmla="*/ 124 w 184"/>
              <a:gd name="T11" fmla="*/ 89 h 91"/>
              <a:gd name="T12" fmla="*/ 143 w 184"/>
              <a:gd name="T13" fmla="*/ 69 h 91"/>
              <a:gd name="T14" fmla="*/ 145 w 184"/>
              <a:gd name="T15" fmla="*/ 70 h 91"/>
              <a:gd name="T16" fmla="*/ 157 w 184"/>
              <a:gd name="T17" fmla="*/ 75 h 91"/>
              <a:gd name="T18" fmla="*/ 168 w 184"/>
              <a:gd name="T19" fmla="*/ 70 h 91"/>
              <a:gd name="T20" fmla="*/ 173 w 184"/>
              <a:gd name="T21" fmla="*/ 58 h 91"/>
              <a:gd name="T22" fmla="*/ 168 w 184"/>
              <a:gd name="T23" fmla="*/ 46 h 91"/>
              <a:gd name="T24" fmla="*/ 166 w 184"/>
              <a:gd name="T25" fmla="*/ 45 h 91"/>
              <a:gd name="T26" fmla="*/ 168 w 184"/>
              <a:gd name="T27" fmla="*/ 43 h 91"/>
              <a:gd name="T28" fmla="*/ 184 w 184"/>
              <a:gd name="T29" fmla="*/ 26 h 91"/>
              <a:gd name="T30" fmla="*/ 70 w 184"/>
              <a:gd name="T31" fmla="*/ 0 h 91"/>
              <a:gd name="T32" fmla="*/ 0 w 184"/>
              <a:gd name="T33" fmla="*/ 9 h 91"/>
              <a:gd name="T34" fmla="*/ 6 w 184"/>
              <a:gd name="T35" fmla="*/ 2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91">
                <a:moveTo>
                  <a:pt x="6" y="29"/>
                </a:moveTo>
                <a:cubicBezTo>
                  <a:pt x="16" y="27"/>
                  <a:pt x="26" y="33"/>
                  <a:pt x="29" y="43"/>
                </a:cubicBezTo>
                <a:cubicBezTo>
                  <a:pt x="32" y="53"/>
                  <a:pt x="27" y="64"/>
                  <a:pt x="17" y="68"/>
                </a:cubicBezTo>
                <a:cubicBezTo>
                  <a:pt x="23" y="91"/>
                  <a:pt x="23" y="91"/>
                  <a:pt x="23" y="91"/>
                </a:cubicBezTo>
                <a:cubicBezTo>
                  <a:pt x="38" y="82"/>
                  <a:pt x="55" y="78"/>
                  <a:pt x="75" y="78"/>
                </a:cubicBezTo>
                <a:cubicBezTo>
                  <a:pt x="94" y="78"/>
                  <a:pt x="110" y="82"/>
                  <a:pt x="124" y="89"/>
                </a:cubicBezTo>
                <a:cubicBezTo>
                  <a:pt x="143" y="69"/>
                  <a:pt x="143" y="69"/>
                  <a:pt x="143" y="69"/>
                </a:cubicBezTo>
                <a:cubicBezTo>
                  <a:pt x="145" y="70"/>
                  <a:pt x="145" y="70"/>
                  <a:pt x="145" y="70"/>
                </a:cubicBezTo>
                <a:cubicBezTo>
                  <a:pt x="148" y="73"/>
                  <a:pt x="152" y="75"/>
                  <a:pt x="157" y="75"/>
                </a:cubicBezTo>
                <a:cubicBezTo>
                  <a:pt x="161" y="75"/>
                  <a:pt x="165" y="73"/>
                  <a:pt x="168" y="70"/>
                </a:cubicBezTo>
                <a:cubicBezTo>
                  <a:pt x="171" y="67"/>
                  <a:pt x="173" y="62"/>
                  <a:pt x="173" y="58"/>
                </a:cubicBezTo>
                <a:cubicBezTo>
                  <a:pt x="173" y="54"/>
                  <a:pt x="171" y="49"/>
                  <a:pt x="168" y="46"/>
                </a:cubicBezTo>
                <a:cubicBezTo>
                  <a:pt x="166" y="45"/>
                  <a:pt x="166" y="45"/>
                  <a:pt x="166" y="45"/>
                </a:cubicBezTo>
                <a:cubicBezTo>
                  <a:pt x="168" y="43"/>
                  <a:pt x="168" y="43"/>
                  <a:pt x="168" y="43"/>
                </a:cubicBezTo>
                <a:cubicBezTo>
                  <a:pt x="184" y="26"/>
                  <a:pt x="184" y="26"/>
                  <a:pt x="184" y="26"/>
                </a:cubicBezTo>
                <a:cubicBezTo>
                  <a:pt x="153" y="9"/>
                  <a:pt x="115" y="0"/>
                  <a:pt x="70" y="0"/>
                </a:cubicBezTo>
                <a:cubicBezTo>
                  <a:pt x="45" y="0"/>
                  <a:pt x="21" y="3"/>
                  <a:pt x="0" y="9"/>
                </a:cubicBezTo>
                <a:lnTo>
                  <a:pt x="6" y="29"/>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5" name="Freeform 4"/>
          <p:cNvSpPr>
            <a:spLocks/>
          </p:cNvSpPr>
          <p:nvPr/>
        </p:nvSpPr>
        <p:spPr bwMode="auto">
          <a:xfrm>
            <a:off x="4756981" y="2193600"/>
            <a:ext cx="906248" cy="1180946"/>
          </a:xfrm>
          <a:custGeom>
            <a:avLst/>
            <a:gdLst>
              <a:gd name="T0" fmla="*/ 45 w 137"/>
              <a:gd name="T1" fmla="*/ 17 h 179"/>
              <a:gd name="T2" fmla="*/ 50 w 137"/>
              <a:gd name="T3" fmla="*/ 30 h 179"/>
              <a:gd name="T4" fmla="*/ 44 w 137"/>
              <a:gd name="T5" fmla="*/ 45 h 179"/>
              <a:gd name="T6" fmla="*/ 30 w 137"/>
              <a:gd name="T7" fmla="*/ 51 h 179"/>
              <a:gd name="T8" fmla="*/ 16 w 137"/>
              <a:gd name="T9" fmla="*/ 46 h 179"/>
              <a:gd name="T10" fmla="*/ 0 w 137"/>
              <a:gd name="T11" fmla="*/ 63 h 179"/>
              <a:gd name="T12" fmla="*/ 13 w 137"/>
              <a:gd name="T13" fmla="*/ 72 h 179"/>
              <a:gd name="T14" fmla="*/ 37 w 137"/>
              <a:gd name="T15" fmla="*/ 123 h 179"/>
              <a:gd name="T16" fmla="*/ 32 w 137"/>
              <a:gd name="T17" fmla="*/ 146 h 179"/>
              <a:gd name="T18" fmla="*/ 61 w 137"/>
              <a:gd name="T19" fmla="*/ 155 h 179"/>
              <a:gd name="T20" fmla="*/ 60 w 137"/>
              <a:gd name="T21" fmla="*/ 157 h 179"/>
              <a:gd name="T22" fmla="*/ 62 w 137"/>
              <a:gd name="T23" fmla="*/ 170 h 179"/>
              <a:gd name="T24" fmla="*/ 72 w 137"/>
              <a:gd name="T25" fmla="*/ 178 h 179"/>
              <a:gd name="T26" fmla="*/ 84 w 137"/>
              <a:gd name="T27" fmla="*/ 176 h 179"/>
              <a:gd name="T28" fmla="*/ 92 w 137"/>
              <a:gd name="T29" fmla="*/ 167 h 179"/>
              <a:gd name="T30" fmla="*/ 93 w 137"/>
              <a:gd name="T31" fmla="*/ 165 h 179"/>
              <a:gd name="T32" fmla="*/ 95 w 137"/>
              <a:gd name="T33" fmla="*/ 165 h 179"/>
              <a:gd name="T34" fmla="*/ 127 w 137"/>
              <a:gd name="T35" fmla="*/ 175 h 179"/>
              <a:gd name="T36" fmla="*/ 137 w 137"/>
              <a:gd name="T37" fmla="*/ 126 h 179"/>
              <a:gd name="T38" fmla="*/ 85 w 137"/>
              <a:gd name="T39" fmla="*/ 18 h 179"/>
              <a:gd name="T40" fmla="*/ 61 w 137"/>
              <a:gd name="T41" fmla="*/ 0 h 179"/>
              <a:gd name="T42" fmla="*/ 45 w 137"/>
              <a:gd name="T43" fmla="*/ 1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79">
                <a:moveTo>
                  <a:pt x="45" y="17"/>
                </a:moveTo>
                <a:cubicBezTo>
                  <a:pt x="48" y="21"/>
                  <a:pt x="50" y="25"/>
                  <a:pt x="50" y="30"/>
                </a:cubicBezTo>
                <a:cubicBezTo>
                  <a:pt x="50" y="35"/>
                  <a:pt x="48" y="41"/>
                  <a:pt x="44" y="45"/>
                </a:cubicBezTo>
                <a:cubicBezTo>
                  <a:pt x="40" y="49"/>
                  <a:pt x="35" y="51"/>
                  <a:pt x="30" y="51"/>
                </a:cubicBezTo>
                <a:cubicBezTo>
                  <a:pt x="25" y="51"/>
                  <a:pt x="20" y="49"/>
                  <a:pt x="16" y="46"/>
                </a:cubicBezTo>
                <a:cubicBezTo>
                  <a:pt x="0" y="63"/>
                  <a:pt x="0" y="63"/>
                  <a:pt x="0" y="63"/>
                </a:cubicBezTo>
                <a:cubicBezTo>
                  <a:pt x="5" y="66"/>
                  <a:pt x="9" y="68"/>
                  <a:pt x="13" y="72"/>
                </a:cubicBezTo>
                <a:cubicBezTo>
                  <a:pt x="29" y="86"/>
                  <a:pt x="37" y="103"/>
                  <a:pt x="37" y="123"/>
                </a:cubicBezTo>
                <a:cubicBezTo>
                  <a:pt x="37" y="132"/>
                  <a:pt x="35" y="139"/>
                  <a:pt x="32" y="146"/>
                </a:cubicBezTo>
                <a:cubicBezTo>
                  <a:pt x="61" y="155"/>
                  <a:pt x="61" y="155"/>
                  <a:pt x="61" y="155"/>
                </a:cubicBezTo>
                <a:cubicBezTo>
                  <a:pt x="60" y="157"/>
                  <a:pt x="60" y="157"/>
                  <a:pt x="60" y="157"/>
                </a:cubicBezTo>
                <a:cubicBezTo>
                  <a:pt x="59" y="161"/>
                  <a:pt x="60" y="166"/>
                  <a:pt x="62" y="170"/>
                </a:cubicBezTo>
                <a:cubicBezTo>
                  <a:pt x="64" y="174"/>
                  <a:pt x="67" y="176"/>
                  <a:pt x="72" y="178"/>
                </a:cubicBezTo>
                <a:cubicBezTo>
                  <a:pt x="76" y="179"/>
                  <a:pt x="80" y="179"/>
                  <a:pt x="84" y="176"/>
                </a:cubicBezTo>
                <a:cubicBezTo>
                  <a:pt x="88" y="174"/>
                  <a:pt x="91" y="171"/>
                  <a:pt x="92" y="167"/>
                </a:cubicBezTo>
                <a:cubicBezTo>
                  <a:pt x="93" y="165"/>
                  <a:pt x="93" y="165"/>
                  <a:pt x="93" y="165"/>
                </a:cubicBezTo>
                <a:cubicBezTo>
                  <a:pt x="95" y="165"/>
                  <a:pt x="95" y="165"/>
                  <a:pt x="95" y="165"/>
                </a:cubicBezTo>
                <a:cubicBezTo>
                  <a:pt x="127" y="175"/>
                  <a:pt x="127" y="175"/>
                  <a:pt x="127" y="175"/>
                </a:cubicBezTo>
                <a:cubicBezTo>
                  <a:pt x="134" y="159"/>
                  <a:pt x="137" y="143"/>
                  <a:pt x="137" y="126"/>
                </a:cubicBezTo>
                <a:cubicBezTo>
                  <a:pt x="137" y="85"/>
                  <a:pt x="120" y="49"/>
                  <a:pt x="85" y="18"/>
                </a:cubicBezTo>
                <a:cubicBezTo>
                  <a:pt x="77" y="12"/>
                  <a:pt x="69" y="6"/>
                  <a:pt x="61" y="0"/>
                </a:cubicBezTo>
                <a:lnTo>
                  <a:pt x="45" y="17"/>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6" name="Freeform 5"/>
          <p:cNvSpPr>
            <a:spLocks/>
          </p:cNvSpPr>
          <p:nvPr/>
        </p:nvSpPr>
        <p:spPr bwMode="auto">
          <a:xfrm>
            <a:off x="4446341" y="3183284"/>
            <a:ext cx="1137302" cy="818960"/>
          </a:xfrm>
          <a:custGeom>
            <a:avLst/>
            <a:gdLst>
              <a:gd name="T0" fmla="*/ 142 w 172"/>
              <a:gd name="T1" fmla="*/ 20 h 124"/>
              <a:gd name="T2" fmla="*/ 133 w 172"/>
              <a:gd name="T3" fmla="*/ 30 h 124"/>
              <a:gd name="T4" fmla="*/ 123 w 172"/>
              <a:gd name="T5" fmla="*/ 32 h 124"/>
              <a:gd name="T6" fmla="*/ 117 w 172"/>
              <a:gd name="T7" fmla="*/ 32 h 124"/>
              <a:gd name="T8" fmla="*/ 105 w 172"/>
              <a:gd name="T9" fmla="*/ 22 h 124"/>
              <a:gd name="T10" fmla="*/ 103 w 172"/>
              <a:gd name="T11" fmla="*/ 8 h 124"/>
              <a:gd name="T12" fmla="*/ 78 w 172"/>
              <a:gd name="T13" fmla="*/ 0 h 124"/>
              <a:gd name="T14" fmla="*/ 70 w 172"/>
              <a:gd name="T15" fmla="*/ 13 h 124"/>
              <a:gd name="T16" fmla="*/ 16 w 172"/>
              <a:gd name="T17" fmla="*/ 61 h 124"/>
              <a:gd name="T18" fmla="*/ 0 w 172"/>
              <a:gd name="T19" fmla="*/ 75 h 124"/>
              <a:gd name="T20" fmla="*/ 26 w 172"/>
              <a:gd name="T21" fmla="*/ 91 h 124"/>
              <a:gd name="T22" fmla="*/ 25 w 172"/>
              <a:gd name="T23" fmla="*/ 92 h 124"/>
              <a:gd name="T24" fmla="*/ 23 w 172"/>
              <a:gd name="T25" fmla="*/ 105 h 124"/>
              <a:gd name="T26" fmla="*/ 31 w 172"/>
              <a:gd name="T27" fmla="*/ 115 h 124"/>
              <a:gd name="T28" fmla="*/ 43 w 172"/>
              <a:gd name="T29" fmla="*/ 117 h 124"/>
              <a:gd name="T30" fmla="*/ 54 w 172"/>
              <a:gd name="T31" fmla="*/ 109 h 124"/>
              <a:gd name="T32" fmla="*/ 55 w 172"/>
              <a:gd name="T33" fmla="*/ 107 h 124"/>
              <a:gd name="T34" fmla="*/ 56 w 172"/>
              <a:gd name="T35" fmla="*/ 108 h 124"/>
              <a:gd name="T36" fmla="*/ 83 w 172"/>
              <a:gd name="T37" fmla="*/ 124 h 124"/>
              <a:gd name="T38" fmla="*/ 165 w 172"/>
              <a:gd name="T39" fmla="*/ 41 h 124"/>
              <a:gd name="T40" fmla="*/ 172 w 172"/>
              <a:gd name="T41" fmla="*/ 28 h 124"/>
              <a:gd name="T42" fmla="*/ 142 w 172"/>
              <a:gd name="T43" fmla="*/ 2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 h="124">
                <a:moveTo>
                  <a:pt x="142" y="20"/>
                </a:moveTo>
                <a:cubicBezTo>
                  <a:pt x="141" y="24"/>
                  <a:pt x="137" y="28"/>
                  <a:pt x="133" y="30"/>
                </a:cubicBezTo>
                <a:cubicBezTo>
                  <a:pt x="130" y="32"/>
                  <a:pt x="127" y="32"/>
                  <a:pt x="123" y="32"/>
                </a:cubicBezTo>
                <a:cubicBezTo>
                  <a:pt x="121" y="32"/>
                  <a:pt x="119" y="32"/>
                  <a:pt x="117" y="32"/>
                </a:cubicBezTo>
                <a:cubicBezTo>
                  <a:pt x="112" y="30"/>
                  <a:pt x="108" y="26"/>
                  <a:pt x="105" y="22"/>
                </a:cubicBezTo>
                <a:cubicBezTo>
                  <a:pt x="103" y="17"/>
                  <a:pt x="102" y="13"/>
                  <a:pt x="103" y="8"/>
                </a:cubicBezTo>
                <a:cubicBezTo>
                  <a:pt x="78" y="0"/>
                  <a:pt x="78" y="0"/>
                  <a:pt x="78" y="0"/>
                </a:cubicBezTo>
                <a:cubicBezTo>
                  <a:pt x="76" y="5"/>
                  <a:pt x="73" y="9"/>
                  <a:pt x="70" y="13"/>
                </a:cubicBezTo>
                <a:cubicBezTo>
                  <a:pt x="64" y="21"/>
                  <a:pt x="46" y="37"/>
                  <a:pt x="16" y="61"/>
                </a:cubicBezTo>
                <a:cubicBezTo>
                  <a:pt x="10" y="66"/>
                  <a:pt x="5" y="71"/>
                  <a:pt x="0" y="75"/>
                </a:cubicBezTo>
                <a:cubicBezTo>
                  <a:pt x="26" y="91"/>
                  <a:pt x="26" y="91"/>
                  <a:pt x="26" y="91"/>
                </a:cubicBezTo>
                <a:cubicBezTo>
                  <a:pt x="25" y="92"/>
                  <a:pt x="25" y="92"/>
                  <a:pt x="25" y="92"/>
                </a:cubicBezTo>
                <a:cubicBezTo>
                  <a:pt x="23" y="96"/>
                  <a:pt x="22" y="101"/>
                  <a:pt x="23" y="105"/>
                </a:cubicBezTo>
                <a:cubicBezTo>
                  <a:pt x="24" y="109"/>
                  <a:pt x="27" y="113"/>
                  <a:pt x="31" y="115"/>
                </a:cubicBezTo>
                <a:cubicBezTo>
                  <a:pt x="35" y="117"/>
                  <a:pt x="39" y="118"/>
                  <a:pt x="43" y="117"/>
                </a:cubicBezTo>
                <a:cubicBezTo>
                  <a:pt x="48" y="116"/>
                  <a:pt x="51" y="113"/>
                  <a:pt x="54" y="109"/>
                </a:cubicBezTo>
                <a:cubicBezTo>
                  <a:pt x="55" y="107"/>
                  <a:pt x="55" y="107"/>
                  <a:pt x="55" y="107"/>
                </a:cubicBezTo>
                <a:cubicBezTo>
                  <a:pt x="56" y="108"/>
                  <a:pt x="56" y="108"/>
                  <a:pt x="56" y="108"/>
                </a:cubicBezTo>
                <a:cubicBezTo>
                  <a:pt x="83" y="124"/>
                  <a:pt x="83" y="124"/>
                  <a:pt x="83" y="124"/>
                </a:cubicBezTo>
                <a:cubicBezTo>
                  <a:pt x="125" y="89"/>
                  <a:pt x="152" y="61"/>
                  <a:pt x="165" y="41"/>
                </a:cubicBezTo>
                <a:cubicBezTo>
                  <a:pt x="168" y="37"/>
                  <a:pt x="170" y="33"/>
                  <a:pt x="172" y="28"/>
                </a:cubicBezTo>
                <a:lnTo>
                  <a:pt x="142" y="2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7" name="Rectangle 6"/>
          <p:cNvSpPr>
            <a:spLocks noChangeArrowheads="1"/>
          </p:cNvSpPr>
          <p:nvPr/>
        </p:nvSpPr>
        <p:spPr bwMode="auto">
          <a:xfrm>
            <a:off x="4056115" y="4918761"/>
            <a:ext cx="641819" cy="613579"/>
          </a:xfrm>
          <a:prstGeom prst="rect">
            <a:avLst/>
          </a:prstGeom>
          <a:solidFill>
            <a:schemeClr val="accent6"/>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8" name="Freeform 7"/>
          <p:cNvSpPr>
            <a:spLocks/>
          </p:cNvSpPr>
          <p:nvPr/>
        </p:nvSpPr>
        <p:spPr bwMode="auto">
          <a:xfrm>
            <a:off x="4056115" y="3698022"/>
            <a:ext cx="919085" cy="983266"/>
          </a:xfrm>
          <a:custGeom>
            <a:avLst/>
            <a:gdLst>
              <a:gd name="T0" fmla="*/ 115 w 139"/>
              <a:gd name="T1" fmla="*/ 35 h 149"/>
              <a:gd name="T2" fmla="*/ 104 w 139"/>
              <a:gd name="T3" fmla="*/ 43 h 149"/>
              <a:gd name="T4" fmla="*/ 88 w 139"/>
              <a:gd name="T5" fmla="*/ 40 h 149"/>
              <a:gd name="T6" fmla="*/ 78 w 139"/>
              <a:gd name="T7" fmla="*/ 28 h 149"/>
              <a:gd name="T8" fmla="*/ 80 w 139"/>
              <a:gd name="T9" fmla="*/ 14 h 149"/>
              <a:gd name="T10" fmla="*/ 56 w 139"/>
              <a:gd name="T11" fmla="*/ 0 h 149"/>
              <a:gd name="T12" fmla="*/ 15 w 139"/>
              <a:gd name="T13" fmla="*/ 49 h 149"/>
              <a:gd name="T14" fmla="*/ 0 w 139"/>
              <a:gd name="T15" fmla="*/ 124 h 149"/>
              <a:gd name="T16" fmla="*/ 0 w 139"/>
              <a:gd name="T17" fmla="*/ 149 h 149"/>
              <a:gd name="T18" fmla="*/ 94 w 139"/>
              <a:gd name="T19" fmla="*/ 149 h 149"/>
              <a:gd name="T20" fmla="*/ 101 w 139"/>
              <a:gd name="T21" fmla="*/ 90 h 149"/>
              <a:gd name="T22" fmla="*/ 139 w 139"/>
              <a:gd name="T23" fmla="*/ 48 h 149"/>
              <a:gd name="T24" fmla="*/ 115 w 139"/>
              <a:gd name="T25" fmla="*/ 3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49">
                <a:moveTo>
                  <a:pt x="115" y="35"/>
                </a:moveTo>
                <a:cubicBezTo>
                  <a:pt x="112" y="39"/>
                  <a:pt x="108" y="41"/>
                  <a:pt x="104" y="43"/>
                </a:cubicBezTo>
                <a:cubicBezTo>
                  <a:pt x="98" y="44"/>
                  <a:pt x="93" y="43"/>
                  <a:pt x="88" y="40"/>
                </a:cubicBezTo>
                <a:cubicBezTo>
                  <a:pt x="83" y="38"/>
                  <a:pt x="80" y="33"/>
                  <a:pt x="78" y="28"/>
                </a:cubicBezTo>
                <a:cubicBezTo>
                  <a:pt x="77" y="23"/>
                  <a:pt x="78" y="18"/>
                  <a:pt x="80" y="14"/>
                </a:cubicBezTo>
                <a:cubicBezTo>
                  <a:pt x="56" y="0"/>
                  <a:pt x="56" y="0"/>
                  <a:pt x="56" y="0"/>
                </a:cubicBezTo>
                <a:cubicBezTo>
                  <a:pt x="36" y="18"/>
                  <a:pt x="22" y="34"/>
                  <a:pt x="15" y="49"/>
                </a:cubicBezTo>
                <a:cubicBezTo>
                  <a:pt x="5" y="69"/>
                  <a:pt x="0" y="94"/>
                  <a:pt x="0" y="124"/>
                </a:cubicBezTo>
                <a:cubicBezTo>
                  <a:pt x="0" y="127"/>
                  <a:pt x="0" y="135"/>
                  <a:pt x="0" y="149"/>
                </a:cubicBezTo>
                <a:cubicBezTo>
                  <a:pt x="94" y="149"/>
                  <a:pt x="94" y="149"/>
                  <a:pt x="94" y="149"/>
                </a:cubicBezTo>
                <a:cubicBezTo>
                  <a:pt x="93" y="120"/>
                  <a:pt x="96" y="101"/>
                  <a:pt x="101" y="90"/>
                </a:cubicBezTo>
                <a:cubicBezTo>
                  <a:pt x="106" y="79"/>
                  <a:pt x="119" y="65"/>
                  <a:pt x="139" y="48"/>
                </a:cubicBezTo>
                <a:lnTo>
                  <a:pt x="115" y="35"/>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5" name="Oval 14"/>
          <p:cNvSpPr>
            <a:spLocks noChangeArrowheads="1"/>
          </p:cNvSpPr>
          <p:nvPr/>
        </p:nvSpPr>
        <p:spPr bwMode="auto">
          <a:xfrm>
            <a:off x="600104" y="2809303"/>
            <a:ext cx="144000" cy="144000"/>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a:p>
        </p:txBody>
      </p:sp>
      <p:sp>
        <p:nvSpPr>
          <p:cNvPr id="16" name="Oval 15"/>
          <p:cNvSpPr>
            <a:spLocks noChangeArrowheads="1"/>
          </p:cNvSpPr>
          <p:nvPr/>
        </p:nvSpPr>
        <p:spPr bwMode="auto">
          <a:xfrm>
            <a:off x="600104" y="3563202"/>
            <a:ext cx="144000" cy="144000"/>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7" name="Oval 16"/>
          <p:cNvSpPr>
            <a:spLocks noChangeArrowheads="1"/>
          </p:cNvSpPr>
          <p:nvPr/>
        </p:nvSpPr>
        <p:spPr bwMode="auto">
          <a:xfrm>
            <a:off x="600104" y="4377111"/>
            <a:ext cx="144000" cy="144000"/>
          </a:xfrm>
          <a:prstGeom prst="ellipse">
            <a:avLst/>
          </a:pr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8" name="TextBox 17"/>
          <p:cNvSpPr txBox="1"/>
          <p:nvPr/>
        </p:nvSpPr>
        <p:spPr>
          <a:xfrm>
            <a:off x="747206" y="2657197"/>
            <a:ext cx="1999265" cy="338554"/>
          </a:xfrm>
          <a:prstGeom prst="rect">
            <a:avLst/>
          </a:prstGeom>
          <a:noFill/>
        </p:spPr>
        <p:txBody>
          <a:bodyPr wrap="none" rtlCol="0">
            <a:spAutoFit/>
          </a:bodyPr>
          <a:lstStyle/>
          <a:p>
            <a:r>
              <a:rPr lang="tr-TR" sz="1600" b="1" dirty="0" smtClean="0">
                <a:latin typeface="+mj-lt"/>
              </a:rPr>
              <a:t>Tek yönlü değildir.</a:t>
            </a:r>
            <a:endParaRPr lang="id-ID" sz="1600" b="1" dirty="0">
              <a:latin typeface="+mj-lt"/>
            </a:endParaRPr>
          </a:p>
        </p:txBody>
      </p:sp>
      <p:sp>
        <p:nvSpPr>
          <p:cNvPr id="20" name="TextBox 19"/>
          <p:cNvSpPr txBox="1"/>
          <p:nvPr/>
        </p:nvSpPr>
        <p:spPr>
          <a:xfrm>
            <a:off x="747206" y="3415130"/>
            <a:ext cx="2260555" cy="584775"/>
          </a:xfrm>
          <a:prstGeom prst="rect">
            <a:avLst/>
          </a:prstGeom>
          <a:noFill/>
        </p:spPr>
        <p:txBody>
          <a:bodyPr wrap="none" rtlCol="0">
            <a:spAutoFit/>
          </a:bodyPr>
          <a:lstStyle/>
          <a:p>
            <a:r>
              <a:rPr lang="tr-TR" sz="1600" b="1" dirty="0" smtClean="0">
                <a:latin typeface="+mj-lt"/>
              </a:rPr>
              <a:t>Disiplini sağlama yeri</a:t>
            </a:r>
          </a:p>
          <a:p>
            <a:r>
              <a:rPr lang="tr-TR" sz="1600" b="1" dirty="0" smtClean="0">
                <a:latin typeface="+mj-lt"/>
              </a:rPr>
              <a:t> değildir.</a:t>
            </a:r>
            <a:endParaRPr lang="id-ID" sz="1600" b="1" dirty="0">
              <a:latin typeface="+mj-lt"/>
            </a:endParaRPr>
          </a:p>
        </p:txBody>
      </p:sp>
      <p:sp>
        <p:nvSpPr>
          <p:cNvPr id="22" name="TextBox 21"/>
          <p:cNvSpPr txBox="1"/>
          <p:nvPr/>
        </p:nvSpPr>
        <p:spPr>
          <a:xfrm>
            <a:off x="747206" y="4240801"/>
            <a:ext cx="2775119" cy="584775"/>
          </a:xfrm>
          <a:prstGeom prst="rect">
            <a:avLst/>
          </a:prstGeom>
          <a:noFill/>
        </p:spPr>
        <p:txBody>
          <a:bodyPr wrap="none" rtlCol="0">
            <a:spAutoFit/>
          </a:bodyPr>
          <a:lstStyle/>
          <a:p>
            <a:r>
              <a:rPr lang="tr-TR" sz="1600" b="1" dirty="0" smtClean="0">
                <a:latin typeface="+mj-lt"/>
              </a:rPr>
              <a:t>Sadece, sorunlu öğrenciler</a:t>
            </a:r>
          </a:p>
          <a:p>
            <a:r>
              <a:rPr lang="tr-TR" sz="1600" b="1" dirty="0" smtClean="0">
                <a:latin typeface="+mj-lt"/>
              </a:rPr>
              <a:t> için değildir.</a:t>
            </a:r>
            <a:endParaRPr lang="id-ID" sz="1600" b="1" dirty="0">
              <a:latin typeface="+mj-lt"/>
            </a:endParaRPr>
          </a:p>
        </p:txBody>
      </p:sp>
      <p:sp>
        <p:nvSpPr>
          <p:cNvPr id="24" name="Oval 23"/>
          <p:cNvSpPr>
            <a:spLocks noChangeArrowheads="1"/>
          </p:cNvSpPr>
          <p:nvPr/>
        </p:nvSpPr>
        <p:spPr bwMode="auto">
          <a:xfrm>
            <a:off x="5879805" y="2887074"/>
            <a:ext cx="144000" cy="144000"/>
          </a:xfrm>
          <a:prstGeom prst="ellipse">
            <a:avLst/>
          </a:pr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25" name="Oval 24"/>
          <p:cNvSpPr>
            <a:spLocks noChangeArrowheads="1"/>
          </p:cNvSpPr>
          <p:nvPr/>
        </p:nvSpPr>
        <p:spPr bwMode="auto">
          <a:xfrm>
            <a:off x="5932969" y="3577177"/>
            <a:ext cx="144000" cy="144000"/>
          </a:xfrm>
          <a:prstGeom prst="ellipse">
            <a:avLst/>
          </a:pr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26" name="Oval 25"/>
          <p:cNvSpPr>
            <a:spLocks noChangeArrowheads="1"/>
          </p:cNvSpPr>
          <p:nvPr/>
        </p:nvSpPr>
        <p:spPr bwMode="auto">
          <a:xfrm>
            <a:off x="5964865" y="4348555"/>
            <a:ext cx="144000" cy="144000"/>
          </a:xfrm>
          <a:prstGeom prst="ellipse">
            <a:avLst/>
          </a:pr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27" name="TextBox 26"/>
          <p:cNvSpPr txBox="1"/>
          <p:nvPr/>
        </p:nvSpPr>
        <p:spPr>
          <a:xfrm>
            <a:off x="6051326" y="2692438"/>
            <a:ext cx="2752677" cy="523220"/>
          </a:xfrm>
          <a:prstGeom prst="rect">
            <a:avLst/>
          </a:prstGeom>
          <a:noFill/>
        </p:spPr>
        <p:txBody>
          <a:bodyPr wrap="none" rtlCol="0">
            <a:spAutoFit/>
          </a:bodyPr>
          <a:lstStyle/>
          <a:p>
            <a:r>
              <a:rPr lang="tr-TR" sz="1400" b="1" dirty="0" smtClean="0">
                <a:latin typeface="+mj-lt"/>
              </a:rPr>
              <a:t>Öğrencinin yerine problemleri</a:t>
            </a:r>
          </a:p>
          <a:p>
            <a:r>
              <a:rPr lang="tr-TR" sz="1400" b="1" dirty="0" smtClean="0">
                <a:latin typeface="+mj-lt"/>
              </a:rPr>
              <a:t> çözmek değildir.</a:t>
            </a:r>
            <a:endParaRPr lang="id-ID" sz="1400" b="1" dirty="0">
              <a:latin typeface="+mj-lt"/>
            </a:endParaRPr>
          </a:p>
        </p:txBody>
      </p:sp>
      <p:sp>
        <p:nvSpPr>
          <p:cNvPr id="29" name="TextBox 28"/>
          <p:cNvSpPr txBox="1"/>
          <p:nvPr/>
        </p:nvSpPr>
        <p:spPr>
          <a:xfrm>
            <a:off x="6122602" y="3471635"/>
            <a:ext cx="2690160" cy="338554"/>
          </a:xfrm>
          <a:prstGeom prst="rect">
            <a:avLst/>
          </a:prstGeom>
          <a:noFill/>
        </p:spPr>
        <p:txBody>
          <a:bodyPr wrap="none" rtlCol="0">
            <a:spAutoFit/>
          </a:bodyPr>
          <a:lstStyle/>
          <a:p>
            <a:r>
              <a:rPr lang="tr-TR" sz="1600" b="1" dirty="0" smtClean="0">
                <a:latin typeface="+mj-lt"/>
              </a:rPr>
              <a:t>Sihirli güce sahip değildir.</a:t>
            </a:r>
            <a:endParaRPr lang="id-ID" sz="1600" b="1" dirty="0">
              <a:latin typeface="+mj-lt"/>
            </a:endParaRPr>
          </a:p>
        </p:txBody>
      </p:sp>
      <p:sp>
        <p:nvSpPr>
          <p:cNvPr id="31" name="TextBox 30"/>
          <p:cNvSpPr txBox="1"/>
          <p:nvPr/>
        </p:nvSpPr>
        <p:spPr>
          <a:xfrm>
            <a:off x="6166049" y="4254776"/>
            <a:ext cx="2935419" cy="338554"/>
          </a:xfrm>
          <a:prstGeom prst="rect">
            <a:avLst/>
          </a:prstGeom>
          <a:noFill/>
        </p:spPr>
        <p:txBody>
          <a:bodyPr wrap="none" rtlCol="0">
            <a:spAutoFit/>
          </a:bodyPr>
          <a:lstStyle/>
          <a:p>
            <a:r>
              <a:rPr lang="tr-TR" sz="1600" b="1" dirty="0" smtClean="0">
                <a:latin typeface="+mj-lt"/>
              </a:rPr>
              <a:t>Bireyin yerine karar vermez.</a:t>
            </a:r>
            <a:endParaRPr lang="id-ID" sz="1600" b="1" dirty="0">
              <a:latin typeface="+mj-lt"/>
            </a:endParaRPr>
          </a:p>
        </p:txBody>
      </p:sp>
      <p:sp>
        <p:nvSpPr>
          <p:cNvPr id="33" name="TextBox 32"/>
          <p:cNvSpPr txBox="1">
            <a:spLocks noChangeAspect="1"/>
          </p:cNvSpPr>
          <p:nvPr/>
        </p:nvSpPr>
        <p:spPr>
          <a:xfrm>
            <a:off x="3402965" y="2400300"/>
            <a:ext cx="351000" cy="351000"/>
          </a:xfrm>
          <a:prstGeom prst="rect">
            <a:avLst/>
          </a:prstGeom>
          <a:noFill/>
        </p:spPr>
        <p:txBody>
          <a:bodyPr vert="horz" wrap="none" lIns="0" tIns="0" rIns="0" bIns="0" rtlCol="0" anchor="ctr" anchorCtr="1">
            <a:noAutofit/>
          </a:bodyPr>
          <a:lstStyle/>
          <a:p>
            <a:pPr algn="ctr"/>
            <a:r>
              <a:rPr lang="tr-TR" sz="5400" dirty="0" smtClean="0">
                <a:solidFill>
                  <a:schemeClr val="bg1"/>
                </a:solidFill>
                <a:ea typeface="Entypo" pitchFamily="2" charset="0"/>
              </a:rPr>
              <a:t>T</a:t>
            </a:r>
            <a:endParaRPr lang="ru-RU" sz="5400" dirty="0">
              <a:solidFill>
                <a:schemeClr val="bg1"/>
              </a:solidFill>
              <a:ea typeface="Entypo" pitchFamily="2" charset="0"/>
            </a:endParaRPr>
          </a:p>
        </p:txBody>
      </p:sp>
      <p:sp>
        <p:nvSpPr>
          <p:cNvPr id="34" name="TextBox 33"/>
          <p:cNvSpPr txBox="1">
            <a:spLocks noChangeAspect="1"/>
          </p:cNvSpPr>
          <p:nvPr/>
        </p:nvSpPr>
        <p:spPr>
          <a:xfrm>
            <a:off x="4299718" y="2013857"/>
            <a:ext cx="351000" cy="351000"/>
          </a:xfrm>
          <a:prstGeom prst="rect">
            <a:avLst/>
          </a:prstGeom>
          <a:noFill/>
        </p:spPr>
        <p:txBody>
          <a:bodyPr vert="horz" wrap="none" lIns="0" tIns="0" rIns="0" bIns="0" rtlCol="0" anchor="ctr" anchorCtr="1">
            <a:noAutofit/>
          </a:bodyPr>
          <a:lstStyle/>
          <a:p>
            <a:pPr algn="ctr"/>
            <a:r>
              <a:rPr lang="tr-TR" sz="5400" dirty="0" smtClean="0">
                <a:solidFill>
                  <a:schemeClr val="bg1"/>
                </a:solidFill>
                <a:ea typeface="Entypo" pitchFamily="2" charset="0"/>
              </a:rPr>
              <a:t>c</a:t>
            </a:r>
            <a:endParaRPr lang="ru-RU" sz="5400" dirty="0">
              <a:solidFill>
                <a:schemeClr val="bg1"/>
              </a:solidFill>
              <a:ea typeface="Entypo" pitchFamily="2" charset="0"/>
            </a:endParaRPr>
          </a:p>
        </p:txBody>
      </p:sp>
      <p:sp>
        <p:nvSpPr>
          <p:cNvPr id="35" name="TextBox 34"/>
          <p:cNvSpPr txBox="1">
            <a:spLocks noChangeAspect="1"/>
          </p:cNvSpPr>
          <p:nvPr/>
        </p:nvSpPr>
        <p:spPr>
          <a:xfrm>
            <a:off x="5118587" y="2562225"/>
            <a:ext cx="351000" cy="351000"/>
          </a:xfrm>
          <a:prstGeom prst="rect">
            <a:avLst/>
          </a:prstGeom>
          <a:noFill/>
        </p:spPr>
        <p:txBody>
          <a:bodyPr vert="horz" wrap="none" lIns="0" tIns="0" rIns="0" bIns="0" rtlCol="0" anchor="ctr" anchorCtr="1">
            <a:noAutofit/>
          </a:bodyPr>
          <a:lstStyle/>
          <a:p>
            <a:pPr algn="ctr"/>
            <a:r>
              <a:rPr lang="tr-TR" sz="5400" dirty="0" smtClean="0">
                <a:solidFill>
                  <a:schemeClr val="bg1"/>
                </a:solidFill>
                <a:ea typeface="Entypo" pitchFamily="2" charset="0"/>
              </a:rPr>
              <a:t>s</a:t>
            </a:r>
            <a:endParaRPr lang="ru-RU" sz="5400" dirty="0">
              <a:solidFill>
                <a:schemeClr val="bg1"/>
              </a:solidFill>
              <a:ea typeface="Entypo" pitchFamily="2" charset="0"/>
            </a:endParaRPr>
          </a:p>
        </p:txBody>
      </p:sp>
      <p:sp>
        <p:nvSpPr>
          <p:cNvPr id="36" name="TextBox 35"/>
          <p:cNvSpPr txBox="1">
            <a:spLocks noChangeAspect="1"/>
          </p:cNvSpPr>
          <p:nvPr/>
        </p:nvSpPr>
        <p:spPr>
          <a:xfrm>
            <a:off x="4774285" y="3366407"/>
            <a:ext cx="351000" cy="351000"/>
          </a:xfrm>
          <a:prstGeom prst="rect">
            <a:avLst/>
          </a:prstGeom>
          <a:noFill/>
        </p:spPr>
        <p:txBody>
          <a:bodyPr vert="horz" wrap="none" lIns="0" tIns="0" rIns="0" bIns="0" rtlCol="0" anchor="ctr" anchorCtr="1">
            <a:noAutofit/>
          </a:bodyPr>
          <a:lstStyle/>
          <a:p>
            <a:pPr algn="ctr"/>
            <a:r>
              <a:rPr lang="tr-TR" sz="5400" dirty="0" smtClean="0">
                <a:solidFill>
                  <a:schemeClr val="bg1"/>
                </a:solidFill>
                <a:ea typeface="Entypo" pitchFamily="2" charset="0"/>
              </a:rPr>
              <a:t>ö</a:t>
            </a:r>
            <a:endParaRPr lang="ru-RU" sz="5400" dirty="0">
              <a:solidFill>
                <a:schemeClr val="bg1"/>
              </a:solidFill>
              <a:ea typeface="Entypo" pitchFamily="2" charset="0"/>
            </a:endParaRPr>
          </a:p>
        </p:txBody>
      </p:sp>
      <p:sp>
        <p:nvSpPr>
          <p:cNvPr id="37" name="TextBox 36"/>
          <p:cNvSpPr txBox="1">
            <a:spLocks noChangeAspect="1"/>
          </p:cNvSpPr>
          <p:nvPr/>
        </p:nvSpPr>
        <p:spPr>
          <a:xfrm>
            <a:off x="4232201" y="3997778"/>
            <a:ext cx="351000" cy="351000"/>
          </a:xfrm>
          <a:prstGeom prst="rect">
            <a:avLst/>
          </a:prstGeom>
          <a:noFill/>
        </p:spPr>
        <p:txBody>
          <a:bodyPr vert="horz" wrap="none" lIns="0" tIns="0" rIns="0" bIns="0" rtlCol="0" anchor="ctr" anchorCtr="1">
            <a:noAutofit/>
          </a:bodyPr>
          <a:lstStyle/>
          <a:p>
            <a:pPr algn="ctr"/>
            <a:r>
              <a:rPr lang="tr-TR" sz="5400" dirty="0" smtClean="0">
                <a:solidFill>
                  <a:schemeClr val="bg1"/>
                </a:solidFill>
                <a:latin typeface="Entypo" pitchFamily="2" charset="0"/>
                <a:ea typeface="Entypo" pitchFamily="2" charset="0"/>
              </a:rPr>
              <a:t>s</a:t>
            </a:r>
            <a:endParaRPr lang="ru-RU" sz="5400" dirty="0">
              <a:solidFill>
                <a:schemeClr val="bg1"/>
              </a:solidFill>
              <a:ea typeface="Entypo" pitchFamily="2" charset="0"/>
            </a:endParaRPr>
          </a:p>
        </p:txBody>
      </p:sp>
      <p:sp>
        <p:nvSpPr>
          <p:cNvPr id="38" name="TextBox 37"/>
          <p:cNvSpPr txBox="1">
            <a:spLocks noChangeAspect="1"/>
          </p:cNvSpPr>
          <p:nvPr/>
        </p:nvSpPr>
        <p:spPr>
          <a:xfrm>
            <a:off x="4193400" y="4957082"/>
            <a:ext cx="351000" cy="351000"/>
          </a:xfrm>
          <a:prstGeom prst="rect">
            <a:avLst/>
          </a:prstGeom>
          <a:noFill/>
        </p:spPr>
        <p:txBody>
          <a:bodyPr vert="horz" wrap="none" lIns="0" tIns="0" rIns="0" bIns="0" rtlCol="0" anchor="ctr" anchorCtr="1">
            <a:noAutofit/>
          </a:bodyPr>
          <a:lstStyle/>
          <a:p>
            <a:pPr algn="ctr"/>
            <a:r>
              <a:rPr lang="tr-TR" sz="5400" dirty="0" smtClean="0">
                <a:solidFill>
                  <a:schemeClr val="bg1"/>
                </a:solidFill>
                <a:ea typeface="Entypo" pitchFamily="2" charset="0"/>
              </a:rPr>
              <a:t>K</a:t>
            </a:r>
            <a:endParaRPr lang="ru-RU" sz="5400" dirty="0">
              <a:solidFill>
                <a:schemeClr val="bg1"/>
              </a:solidFill>
              <a:ea typeface="Entypo" pitchFamily="2" charset="0"/>
            </a:endParaRPr>
          </a:p>
        </p:txBody>
      </p:sp>
      <p:sp>
        <p:nvSpPr>
          <p:cNvPr id="40" name="Title 1"/>
          <p:cNvSpPr txBox="1">
            <a:spLocks/>
          </p:cNvSpPr>
          <p:nvPr/>
        </p:nvSpPr>
        <p:spPr>
          <a:xfrm>
            <a:off x="0" y="0"/>
            <a:ext cx="9144000" cy="1127051"/>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tr-TR" sz="4400" b="1" dirty="0" smtClean="0"/>
              <a:t>Rehberlik Ne Değildir?</a:t>
            </a:r>
            <a:endParaRPr kumimoji="0" lang="id-ID" sz="4400" b="0" i="0" u="none" strike="noStrike" kern="1200" cap="none" spc="0" normalizeH="0" baseline="0" noProof="0" dirty="0">
              <a:ln>
                <a:noFill/>
              </a:ln>
              <a:solidFill>
                <a:schemeClr val="dk1"/>
              </a:solidFill>
              <a:effectLst/>
              <a:uLnTx/>
              <a:uFillTx/>
              <a:latin typeface="+mn-lt"/>
              <a:ea typeface="+mn-ea"/>
              <a:cs typeface="+mn-cs"/>
            </a:endParaRPr>
          </a:p>
        </p:txBody>
      </p:sp>
    </p:spTree>
    <p:extLst>
      <p:ext uri="{BB962C8B-B14F-4D97-AF65-F5344CB8AC3E}">
        <p14:creationId xmlns="" xmlns:p14="http://schemas.microsoft.com/office/powerpoint/2010/main" val="21015590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000"/>
                            </p:stCondLst>
                            <p:childTnLst>
                              <p:par>
                                <p:cTn id="29" presetID="21" presetClass="entr" presetSubtype="4"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4)">
                                      <p:cBhvr>
                                        <p:cTn id="31" dur="2000"/>
                                        <p:tgtEl>
                                          <p:spTgt spid="15"/>
                                        </p:tgtEl>
                                      </p:cBhvr>
                                    </p:animEffect>
                                  </p:childTnLst>
                                </p:cTn>
                              </p:par>
                            </p:childTnLst>
                          </p:cTn>
                        </p:par>
                        <p:par>
                          <p:cTn id="32" fill="hold">
                            <p:stCondLst>
                              <p:cond delay="5000"/>
                            </p:stCondLst>
                            <p:childTnLst>
                              <p:par>
                                <p:cTn id="33" presetID="35"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2000"/>
                                        <p:tgtEl>
                                          <p:spTgt spid="18"/>
                                        </p:tgtEl>
                                      </p:cBhvr>
                                    </p:animEffect>
                                    <p:anim calcmode="lin" valueType="num">
                                      <p:cBhvr>
                                        <p:cTn id="36" dur="2000" fill="hold"/>
                                        <p:tgtEl>
                                          <p:spTgt spid="18"/>
                                        </p:tgtEl>
                                        <p:attrNameLst>
                                          <p:attrName>style.rotation</p:attrName>
                                        </p:attrNameLst>
                                      </p:cBhvr>
                                      <p:tavLst>
                                        <p:tav tm="0">
                                          <p:val>
                                            <p:fltVal val="720"/>
                                          </p:val>
                                        </p:tav>
                                        <p:tav tm="100000">
                                          <p:val>
                                            <p:fltVal val="0"/>
                                          </p:val>
                                        </p:tav>
                                      </p:tavLst>
                                    </p:anim>
                                    <p:anim calcmode="lin" valueType="num">
                                      <p:cBhvr>
                                        <p:cTn id="37" dur="2000" fill="hold"/>
                                        <p:tgtEl>
                                          <p:spTgt spid="18"/>
                                        </p:tgtEl>
                                        <p:attrNameLst>
                                          <p:attrName>ppt_h</p:attrName>
                                        </p:attrNameLst>
                                      </p:cBhvr>
                                      <p:tavLst>
                                        <p:tav tm="0">
                                          <p:val>
                                            <p:fltVal val="0"/>
                                          </p:val>
                                        </p:tav>
                                        <p:tav tm="100000">
                                          <p:val>
                                            <p:strVal val="#ppt_h"/>
                                          </p:val>
                                        </p:tav>
                                      </p:tavLst>
                                    </p:anim>
                                    <p:anim calcmode="lin" valueType="num">
                                      <p:cBhvr>
                                        <p:cTn id="38" dur="2000" fill="hold"/>
                                        <p:tgtEl>
                                          <p:spTgt spid="18"/>
                                        </p:tgtEl>
                                        <p:attrNameLst>
                                          <p:attrName>ppt_w</p:attrName>
                                        </p:attrNameLst>
                                      </p:cBhvr>
                                      <p:tavLst>
                                        <p:tav tm="0">
                                          <p:val>
                                            <p:fltVal val="0"/>
                                          </p:val>
                                        </p:tav>
                                        <p:tav tm="100000">
                                          <p:val>
                                            <p:strVal val="#ppt_w"/>
                                          </p:val>
                                        </p:tav>
                                      </p:tavLst>
                                    </p:anim>
                                  </p:childTnLst>
                                </p:cTn>
                              </p:par>
                            </p:childTnLst>
                          </p:cTn>
                        </p:par>
                        <p:par>
                          <p:cTn id="39" fill="hold">
                            <p:stCondLst>
                              <p:cond delay="7000"/>
                            </p:stCondLst>
                            <p:childTnLst>
                              <p:par>
                                <p:cTn id="40" presetID="21" presetClass="entr" presetSubtype="4"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heel(4)">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2000"/>
                                        <p:tgtEl>
                                          <p:spTgt spid="20"/>
                                        </p:tgtEl>
                                      </p:cBhvr>
                                    </p:animEffect>
                                    <p:anim calcmode="lin" valueType="num">
                                      <p:cBhvr>
                                        <p:cTn id="48" dur="2000" fill="hold"/>
                                        <p:tgtEl>
                                          <p:spTgt spid="20"/>
                                        </p:tgtEl>
                                        <p:attrNameLst>
                                          <p:attrName>style.rotation</p:attrName>
                                        </p:attrNameLst>
                                      </p:cBhvr>
                                      <p:tavLst>
                                        <p:tav tm="0">
                                          <p:val>
                                            <p:fltVal val="720"/>
                                          </p:val>
                                        </p:tav>
                                        <p:tav tm="100000">
                                          <p:val>
                                            <p:fltVal val="0"/>
                                          </p:val>
                                        </p:tav>
                                      </p:tavLst>
                                    </p:anim>
                                    <p:anim calcmode="lin" valueType="num">
                                      <p:cBhvr>
                                        <p:cTn id="49" dur="2000" fill="hold"/>
                                        <p:tgtEl>
                                          <p:spTgt spid="20"/>
                                        </p:tgtEl>
                                        <p:attrNameLst>
                                          <p:attrName>ppt_h</p:attrName>
                                        </p:attrNameLst>
                                      </p:cBhvr>
                                      <p:tavLst>
                                        <p:tav tm="0">
                                          <p:val>
                                            <p:fltVal val="0"/>
                                          </p:val>
                                        </p:tav>
                                        <p:tav tm="100000">
                                          <p:val>
                                            <p:strVal val="#ppt_h"/>
                                          </p:val>
                                        </p:tav>
                                      </p:tavLst>
                                    </p:anim>
                                    <p:anim calcmode="lin" valueType="num">
                                      <p:cBhvr>
                                        <p:cTn id="50" dur="2000" fill="hold"/>
                                        <p:tgtEl>
                                          <p:spTgt spid="20"/>
                                        </p:tgtEl>
                                        <p:attrNameLst>
                                          <p:attrName>ppt_w</p:attrName>
                                        </p:attrNameLst>
                                      </p:cBhvr>
                                      <p:tavLst>
                                        <p:tav tm="0">
                                          <p:val>
                                            <p:fltVal val="0"/>
                                          </p:val>
                                        </p:tav>
                                        <p:tav tm="100000">
                                          <p:val>
                                            <p:strVal val="#ppt_w"/>
                                          </p:val>
                                        </p:tav>
                                      </p:tavLst>
                                    </p:anim>
                                  </p:childTnLst>
                                </p:cTn>
                              </p:par>
                            </p:childTnLst>
                          </p:cTn>
                        </p:par>
                        <p:par>
                          <p:cTn id="51" fill="hold">
                            <p:stCondLst>
                              <p:cond delay="2000"/>
                            </p:stCondLst>
                            <p:childTnLst>
                              <p:par>
                                <p:cTn id="52" presetID="8" presetClass="entr" presetSubtype="16"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diamond(in)">
                                      <p:cBhvr>
                                        <p:cTn id="54" dur="20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35"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2000"/>
                                        <p:tgtEl>
                                          <p:spTgt spid="22"/>
                                        </p:tgtEl>
                                      </p:cBhvr>
                                    </p:animEffect>
                                    <p:anim calcmode="lin" valueType="num">
                                      <p:cBhvr>
                                        <p:cTn id="60" dur="2000" fill="hold"/>
                                        <p:tgtEl>
                                          <p:spTgt spid="22"/>
                                        </p:tgtEl>
                                        <p:attrNameLst>
                                          <p:attrName>style.rotation</p:attrName>
                                        </p:attrNameLst>
                                      </p:cBhvr>
                                      <p:tavLst>
                                        <p:tav tm="0">
                                          <p:val>
                                            <p:fltVal val="720"/>
                                          </p:val>
                                        </p:tav>
                                        <p:tav tm="100000">
                                          <p:val>
                                            <p:fltVal val="0"/>
                                          </p:val>
                                        </p:tav>
                                      </p:tavLst>
                                    </p:anim>
                                    <p:anim calcmode="lin" valueType="num">
                                      <p:cBhvr>
                                        <p:cTn id="61" dur="2000" fill="hold"/>
                                        <p:tgtEl>
                                          <p:spTgt spid="22"/>
                                        </p:tgtEl>
                                        <p:attrNameLst>
                                          <p:attrName>ppt_h</p:attrName>
                                        </p:attrNameLst>
                                      </p:cBhvr>
                                      <p:tavLst>
                                        <p:tav tm="0">
                                          <p:val>
                                            <p:fltVal val="0"/>
                                          </p:val>
                                        </p:tav>
                                        <p:tav tm="100000">
                                          <p:val>
                                            <p:strVal val="#ppt_h"/>
                                          </p:val>
                                        </p:tav>
                                      </p:tavLst>
                                    </p:anim>
                                    <p:anim calcmode="lin" valueType="num">
                                      <p:cBhvr>
                                        <p:cTn id="62" dur="2000" fill="hold"/>
                                        <p:tgtEl>
                                          <p:spTgt spid="22"/>
                                        </p:tgtEl>
                                        <p:attrNameLst>
                                          <p:attrName>ppt_w</p:attrName>
                                        </p:attrNameLst>
                                      </p:cBhvr>
                                      <p:tavLst>
                                        <p:tav tm="0">
                                          <p:val>
                                            <p:fltVal val="0"/>
                                          </p:val>
                                        </p:tav>
                                        <p:tav tm="100000">
                                          <p:val>
                                            <p:strVal val="#ppt_w"/>
                                          </p:val>
                                        </p:tav>
                                      </p:tavLst>
                                    </p:anim>
                                  </p:childTnLst>
                                </p:cTn>
                              </p:par>
                            </p:childTnLst>
                          </p:cTn>
                        </p:par>
                        <p:par>
                          <p:cTn id="63" fill="hold">
                            <p:stCondLst>
                              <p:cond delay="2000"/>
                            </p:stCondLst>
                            <p:childTnLst>
                              <p:par>
                                <p:cTn id="64" presetID="8"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diamond(in)">
                                      <p:cBhvr>
                                        <p:cTn id="66" dur="20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35"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2000"/>
                                        <p:tgtEl>
                                          <p:spTgt spid="27"/>
                                        </p:tgtEl>
                                      </p:cBhvr>
                                    </p:animEffect>
                                    <p:anim calcmode="lin" valueType="num">
                                      <p:cBhvr>
                                        <p:cTn id="72" dur="2000" fill="hold"/>
                                        <p:tgtEl>
                                          <p:spTgt spid="27"/>
                                        </p:tgtEl>
                                        <p:attrNameLst>
                                          <p:attrName>style.rotation</p:attrName>
                                        </p:attrNameLst>
                                      </p:cBhvr>
                                      <p:tavLst>
                                        <p:tav tm="0">
                                          <p:val>
                                            <p:fltVal val="720"/>
                                          </p:val>
                                        </p:tav>
                                        <p:tav tm="100000">
                                          <p:val>
                                            <p:fltVal val="0"/>
                                          </p:val>
                                        </p:tav>
                                      </p:tavLst>
                                    </p:anim>
                                    <p:anim calcmode="lin" valueType="num">
                                      <p:cBhvr>
                                        <p:cTn id="73" dur="2000" fill="hold"/>
                                        <p:tgtEl>
                                          <p:spTgt spid="27"/>
                                        </p:tgtEl>
                                        <p:attrNameLst>
                                          <p:attrName>ppt_h</p:attrName>
                                        </p:attrNameLst>
                                      </p:cBhvr>
                                      <p:tavLst>
                                        <p:tav tm="0">
                                          <p:val>
                                            <p:fltVal val="0"/>
                                          </p:val>
                                        </p:tav>
                                        <p:tav tm="100000">
                                          <p:val>
                                            <p:strVal val="#ppt_h"/>
                                          </p:val>
                                        </p:tav>
                                      </p:tavLst>
                                    </p:anim>
                                    <p:anim calcmode="lin" valueType="num">
                                      <p:cBhvr>
                                        <p:cTn id="74" dur="2000" fill="hold"/>
                                        <p:tgtEl>
                                          <p:spTgt spid="27"/>
                                        </p:tgtEl>
                                        <p:attrNameLst>
                                          <p:attrName>ppt_w</p:attrName>
                                        </p:attrNameLst>
                                      </p:cBhvr>
                                      <p:tavLst>
                                        <p:tav tm="0">
                                          <p:val>
                                            <p:fltVal val="0"/>
                                          </p:val>
                                        </p:tav>
                                        <p:tav tm="100000">
                                          <p:val>
                                            <p:strVal val="#ppt_w"/>
                                          </p:val>
                                        </p:tav>
                                      </p:tavLst>
                                    </p:anim>
                                  </p:childTnLst>
                                </p:cTn>
                              </p:par>
                            </p:childTnLst>
                          </p:cTn>
                        </p:par>
                        <p:par>
                          <p:cTn id="75" fill="hold">
                            <p:stCondLst>
                              <p:cond delay="2000"/>
                            </p:stCondLst>
                            <p:childTnLst>
                              <p:par>
                                <p:cTn id="76" presetID="21" presetClass="entr" presetSubtype="4"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wheel(4)">
                                      <p:cBhvr>
                                        <p:cTn id="78" dur="2000"/>
                                        <p:tgtEl>
                                          <p:spTgt spid="25"/>
                                        </p:tgtEl>
                                      </p:cBhvr>
                                    </p:animEffect>
                                  </p:childTnLst>
                                </p:cTn>
                              </p:par>
                            </p:childTnLst>
                          </p:cTn>
                        </p:par>
                      </p:childTnLst>
                    </p:cTn>
                  </p:par>
                  <p:par>
                    <p:cTn id="79" fill="hold">
                      <p:stCondLst>
                        <p:cond delay="indefinite"/>
                      </p:stCondLst>
                      <p:childTnLst>
                        <p:par>
                          <p:cTn id="80" fill="hold">
                            <p:stCondLst>
                              <p:cond delay="0"/>
                            </p:stCondLst>
                            <p:childTnLst>
                              <p:par>
                                <p:cTn id="81" presetID="35"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2000"/>
                                        <p:tgtEl>
                                          <p:spTgt spid="29"/>
                                        </p:tgtEl>
                                      </p:cBhvr>
                                    </p:animEffect>
                                    <p:anim calcmode="lin" valueType="num">
                                      <p:cBhvr>
                                        <p:cTn id="84" dur="2000" fill="hold"/>
                                        <p:tgtEl>
                                          <p:spTgt spid="29"/>
                                        </p:tgtEl>
                                        <p:attrNameLst>
                                          <p:attrName>style.rotation</p:attrName>
                                        </p:attrNameLst>
                                      </p:cBhvr>
                                      <p:tavLst>
                                        <p:tav tm="0">
                                          <p:val>
                                            <p:fltVal val="720"/>
                                          </p:val>
                                        </p:tav>
                                        <p:tav tm="100000">
                                          <p:val>
                                            <p:fltVal val="0"/>
                                          </p:val>
                                        </p:tav>
                                      </p:tavLst>
                                    </p:anim>
                                    <p:anim calcmode="lin" valueType="num">
                                      <p:cBhvr>
                                        <p:cTn id="85" dur="2000" fill="hold"/>
                                        <p:tgtEl>
                                          <p:spTgt spid="29"/>
                                        </p:tgtEl>
                                        <p:attrNameLst>
                                          <p:attrName>ppt_h</p:attrName>
                                        </p:attrNameLst>
                                      </p:cBhvr>
                                      <p:tavLst>
                                        <p:tav tm="0">
                                          <p:val>
                                            <p:fltVal val="0"/>
                                          </p:val>
                                        </p:tav>
                                        <p:tav tm="100000">
                                          <p:val>
                                            <p:strVal val="#ppt_h"/>
                                          </p:val>
                                        </p:tav>
                                      </p:tavLst>
                                    </p:anim>
                                    <p:anim calcmode="lin" valueType="num">
                                      <p:cBhvr>
                                        <p:cTn id="86" dur="2000" fill="hold"/>
                                        <p:tgtEl>
                                          <p:spTgt spid="29"/>
                                        </p:tgtEl>
                                        <p:attrNameLst>
                                          <p:attrName>ppt_w</p:attrName>
                                        </p:attrNameLst>
                                      </p:cBhvr>
                                      <p:tavLst>
                                        <p:tav tm="0">
                                          <p:val>
                                            <p:fltVal val="0"/>
                                          </p:val>
                                        </p:tav>
                                        <p:tav tm="100000">
                                          <p:val>
                                            <p:strVal val="#ppt_w"/>
                                          </p:val>
                                        </p:tav>
                                      </p:tavLst>
                                    </p:anim>
                                  </p:childTnLst>
                                </p:cTn>
                              </p:par>
                            </p:childTnLst>
                          </p:cTn>
                        </p:par>
                        <p:par>
                          <p:cTn id="87" fill="hold">
                            <p:stCondLst>
                              <p:cond delay="2000"/>
                            </p:stCondLst>
                            <p:childTnLst>
                              <p:par>
                                <p:cTn id="88" presetID="8"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diamond(in)">
                                      <p:cBhvr>
                                        <p:cTn id="90" dur="2000"/>
                                        <p:tgtEl>
                                          <p:spTgt spid="26"/>
                                        </p:tgtEl>
                                      </p:cBhvr>
                                    </p:animEffect>
                                  </p:childTnLst>
                                </p:cTn>
                              </p:par>
                            </p:childTnLst>
                          </p:cTn>
                        </p:par>
                      </p:childTnLst>
                    </p:cTn>
                  </p:par>
                  <p:par>
                    <p:cTn id="91" fill="hold">
                      <p:stCondLst>
                        <p:cond delay="indefinite"/>
                      </p:stCondLst>
                      <p:childTnLst>
                        <p:par>
                          <p:cTn id="92" fill="hold">
                            <p:stCondLst>
                              <p:cond delay="0"/>
                            </p:stCondLst>
                            <p:childTnLst>
                              <p:par>
                                <p:cTn id="93" presetID="35" presetClass="entr" presetSubtype="0" fill="hold" grpId="0" nodeType="click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2000"/>
                                        <p:tgtEl>
                                          <p:spTgt spid="31"/>
                                        </p:tgtEl>
                                      </p:cBhvr>
                                    </p:animEffect>
                                    <p:anim calcmode="lin" valueType="num">
                                      <p:cBhvr>
                                        <p:cTn id="96" dur="2000" fill="hold"/>
                                        <p:tgtEl>
                                          <p:spTgt spid="31"/>
                                        </p:tgtEl>
                                        <p:attrNameLst>
                                          <p:attrName>style.rotation</p:attrName>
                                        </p:attrNameLst>
                                      </p:cBhvr>
                                      <p:tavLst>
                                        <p:tav tm="0">
                                          <p:val>
                                            <p:fltVal val="720"/>
                                          </p:val>
                                        </p:tav>
                                        <p:tav tm="100000">
                                          <p:val>
                                            <p:fltVal val="0"/>
                                          </p:val>
                                        </p:tav>
                                      </p:tavLst>
                                    </p:anim>
                                    <p:anim calcmode="lin" valueType="num">
                                      <p:cBhvr>
                                        <p:cTn id="97" dur="2000" fill="hold"/>
                                        <p:tgtEl>
                                          <p:spTgt spid="31"/>
                                        </p:tgtEl>
                                        <p:attrNameLst>
                                          <p:attrName>ppt_h</p:attrName>
                                        </p:attrNameLst>
                                      </p:cBhvr>
                                      <p:tavLst>
                                        <p:tav tm="0">
                                          <p:val>
                                            <p:fltVal val="0"/>
                                          </p:val>
                                        </p:tav>
                                        <p:tav tm="100000">
                                          <p:val>
                                            <p:strVal val="#ppt_h"/>
                                          </p:val>
                                        </p:tav>
                                      </p:tavLst>
                                    </p:anim>
                                    <p:anim calcmode="lin" valueType="num">
                                      <p:cBhvr>
                                        <p:cTn id="98" dur="2000" fill="hold"/>
                                        <p:tgtEl>
                                          <p:spTgt spid="3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5" grpId="0" animBg="1"/>
      <p:bldP spid="16" grpId="0" animBg="1"/>
      <p:bldP spid="17" grpId="0" animBg="1"/>
      <p:bldP spid="18" grpId="0"/>
      <p:bldP spid="20" grpId="0"/>
      <p:bldP spid="22" grpId="0"/>
      <p:bldP spid="24" grpId="0" animBg="1"/>
      <p:bldP spid="25" grpId="0" animBg="1"/>
      <p:bldP spid="26" grpId="0" animBg="1"/>
      <p:bldP spid="27" grpId="0"/>
      <p:bldP spid="29"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p:cNvCxnSpPr/>
          <p:nvPr/>
        </p:nvCxnSpPr>
        <p:spPr>
          <a:xfrm>
            <a:off x="4314825" y="4191000"/>
            <a:ext cx="1390650" cy="83820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714875" y="2943225"/>
            <a:ext cx="1343025" cy="81915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3038475" y="4019550"/>
            <a:ext cx="1733550" cy="80010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2286000" y="2809875"/>
            <a:ext cx="1590675" cy="942975"/>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296025" y="3181350"/>
            <a:ext cx="676275" cy="1533525"/>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229225" y="2628900"/>
            <a:ext cx="628650" cy="1438275"/>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124575" y="3409950"/>
            <a:ext cx="1143000" cy="1228725"/>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048500" y="2686050"/>
            <a:ext cx="971550" cy="885825"/>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239"/>
          <p:cNvSpPr>
            <a:spLocks noEditPoints="1"/>
          </p:cNvSpPr>
          <p:nvPr/>
        </p:nvSpPr>
        <p:spPr bwMode="auto">
          <a:xfrm>
            <a:off x="3217825" y="2480777"/>
            <a:ext cx="2000250" cy="2000250"/>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8" name="Freeform 240"/>
          <p:cNvSpPr>
            <a:spLocks noEditPoints="1"/>
          </p:cNvSpPr>
          <p:nvPr/>
        </p:nvSpPr>
        <p:spPr bwMode="auto">
          <a:xfrm>
            <a:off x="1750975" y="3415586"/>
            <a:ext cx="1739504" cy="1739503"/>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3" name="TextBox 22"/>
          <p:cNvSpPr txBox="1"/>
          <p:nvPr/>
        </p:nvSpPr>
        <p:spPr>
          <a:xfrm>
            <a:off x="2148483" y="4112213"/>
            <a:ext cx="944489" cy="369332"/>
          </a:xfrm>
          <a:prstGeom prst="rect">
            <a:avLst/>
          </a:prstGeom>
          <a:noFill/>
        </p:spPr>
        <p:txBody>
          <a:bodyPr wrap="none" rtlCol="0">
            <a:spAutoFit/>
          </a:bodyPr>
          <a:lstStyle/>
          <a:p>
            <a:pPr algn="ctr"/>
            <a:r>
              <a:rPr lang="tr-TR" b="1" dirty="0" smtClean="0">
                <a:latin typeface="+mj-lt"/>
              </a:rPr>
              <a:t>Gizlilik</a:t>
            </a:r>
            <a:endParaRPr lang="id-ID" b="1" dirty="0">
              <a:latin typeface="+mj-lt"/>
            </a:endParaRPr>
          </a:p>
        </p:txBody>
      </p:sp>
      <p:sp>
        <p:nvSpPr>
          <p:cNvPr id="24" name="TextBox 23"/>
          <p:cNvSpPr txBox="1"/>
          <p:nvPr/>
        </p:nvSpPr>
        <p:spPr>
          <a:xfrm>
            <a:off x="3625482" y="3330861"/>
            <a:ext cx="1184941" cy="323165"/>
          </a:xfrm>
          <a:prstGeom prst="rect">
            <a:avLst/>
          </a:prstGeom>
          <a:noFill/>
        </p:spPr>
        <p:txBody>
          <a:bodyPr wrap="none" rtlCol="0">
            <a:spAutoFit/>
          </a:bodyPr>
          <a:lstStyle/>
          <a:p>
            <a:pPr algn="ctr"/>
            <a:r>
              <a:rPr lang="tr-TR" sz="1500" b="1" dirty="0" smtClean="0">
                <a:latin typeface="+mj-lt"/>
              </a:rPr>
              <a:t>Gönüllülük</a:t>
            </a:r>
            <a:endParaRPr lang="id-ID" sz="1500" b="1" dirty="0">
              <a:latin typeface="+mj-lt"/>
            </a:endParaRPr>
          </a:p>
        </p:txBody>
      </p:sp>
      <p:sp>
        <p:nvSpPr>
          <p:cNvPr id="25" name="Freeform 240"/>
          <p:cNvSpPr>
            <a:spLocks noEditPoints="1"/>
          </p:cNvSpPr>
          <p:nvPr/>
        </p:nvSpPr>
        <p:spPr bwMode="auto">
          <a:xfrm>
            <a:off x="4913629" y="3497173"/>
            <a:ext cx="1739504" cy="1739503"/>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6" name="TextBox 25"/>
          <p:cNvSpPr txBox="1"/>
          <p:nvPr/>
        </p:nvSpPr>
        <p:spPr>
          <a:xfrm>
            <a:off x="5444188" y="4216883"/>
            <a:ext cx="678391" cy="323165"/>
          </a:xfrm>
          <a:prstGeom prst="rect">
            <a:avLst/>
          </a:prstGeom>
          <a:noFill/>
        </p:spPr>
        <p:txBody>
          <a:bodyPr wrap="none" rtlCol="0">
            <a:spAutoFit/>
          </a:bodyPr>
          <a:lstStyle/>
          <a:p>
            <a:pPr algn="ctr"/>
            <a:r>
              <a:rPr lang="tr-TR" sz="1500" b="1" dirty="0" smtClean="0">
                <a:latin typeface="+mj-lt"/>
              </a:rPr>
              <a:t>Saygı</a:t>
            </a:r>
            <a:endParaRPr lang="id-ID" sz="1500" b="1" dirty="0">
              <a:latin typeface="+mj-lt"/>
            </a:endParaRPr>
          </a:p>
        </p:txBody>
      </p:sp>
      <p:sp>
        <p:nvSpPr>
          <p:cNvPr id="27" name="Freeform 240"/>
          <p:cNvSpPr>
            <a:spLocks noEditPoints="1"/>
          </p:cNvSpPr>
          <p:nvPr/>
        </p:nvSpPr>
        <p:spPr bwMode="auto">
          <a:xfrm>
            <a:off x="5575864" y="1981512"/>
            <a:ext cx="1739504" cy="1739503"/>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8" name="TextBox 27"/>
          <p:cNvSpPr txBox="1"/>
          <p:nvPr/>
        </p:nvSpPr>
        <p:spPr>
          <a:xfrm>
            <a:off x="5862768" y="2585806"/>
            <a:ext cx="1165704" cy="553998"/>
          </a:xfrm>
          <a:prstGeom prst="rect">
            <a:avLst/>
          </a:prstGeom>
          <a:noFill/>
        </p:spPr>
        <p:txBody>
          <a:bodyPr wrap="none" rtlCol="0">
            <a:spAutoFit/>
          </a:bodyPr>
          <a:lstStyle/>
          <a:p>
            <a:pPr algn="ctr"/>
            <a:r>
              <a:rPr lang="tr-TR" sz="1500" b="1" dirty="0" smtClean="0">
                <a:latin typeface="+mj-lt"/>
              </a:rPr>
              <a:t>Tüm</a:t>
            </a:r>
          </a:p>
          <a:p>
            <a:pPr algn="ctr"/>
            <a:r>
              <a:rPr lang="tr-TR" sz="1500" b="1" dirty="0" smtClean="0">
                <a:latin typeface="+mj-lt"/>
              </a:rPr>
              <a:t>Öğrenciler</a:t>
            </a:r>
            <a:endParaRPr lang="id-ID" sz="1500" b="1" dirty="0">
              <a:latin typeface="+mj-lt"/>
            </a:endParaRPr>
          </a:p>
        </p:txBody>
      </p:sp>
      <p:sp>
        <p:nvSpPr>
          <p:cNvPr id="29" name="Freeform 240"/>
          <p:cNvSpPr>
            <a:spLocks noEditPoints="1"/>
          </p:cNvSpPr>
          <p:nvPr/>
        </p:nvSpPr>
        <p:spPr bwMode="auto">
          <a:xfrm>
            <a:off x="6730099" y="3182838"/>
            <a:ext cx="1739504" cy="1739503"/>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30" name="TextBox 29"/>
          <p:cNvSpPr txBox="1"/>
          <p:nvPr/>
        </p:nvSpPr>
        <p:spPr>
          <a:xfrm>
            <a:off x="7008348" y="3734246"/>
            <a:ext cx="1119217" cy="523220"/>
          </a:xfrm>
          <a:prstGeom prst="rect">
            <a:avLst/>
          </a:prstGeom>
          <a:noFill/>
        </p:spPr>
        <p:txBody>
          <a:bodyPr wrap="none" rtlCol="0">
            <a:spAutoFit/>
          </a:bodyPr>
          <a:lstStyle/>
          <a:p>
            <a:pPr algn="ctr"/>
            <a:r>
              <a:rPr lang="tr-TR" sz="1400" b="1" dirty="0" smtClean="0">
                <a:latin typeface="+mj-lt"/>
              </a:rPr>
              <a:t>Çift Taraflı</a:t>
            </a:r>
          </a:p>
          <a:p>
            <a:pPr algn="ctr"/>
            <a:r>
              <a:rPr lang="tr-TR" sz="1400" b="1" dirty="0" smtClean="0">
                <a:latin typeface="+mj-lt"/>
              </a:rPr>
              <a:t>İletişim</a:t>
            </a:r>
            <a:endParaRPr lang="id-ID" sz="1400" b="1" dirty="0">
              <a:latin typeface="+mj-lt"/>
            </a:endParaRPr>
          </a:p>
        </p:txBody>
      </p:sp>
      <p:sp>
        <p:nvSpPr>
          <p:cNvPr id="36" name="Title 1"/>
          <p:cNvSpPr txBox="1">
            <a:spLocks/>
          </p:cNvSpPr>
          <p:nvPr/>
        </p:nvSpPr>
        <p:spPr>
          <a:xfrm>
            <a:off x="0" y="1"/>
            <a:ext cx="9144000" cy="121211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tr-TR" sz="4400" b="1" dirty="0" smtClean="0"/>
              <a:t>Rehberlik İlkeleri</a:t>
            </a:r>
            <a:endParaRPr kumimoji="0" lang="id-ID" sz="4400" b="0" i="0" u="none" strike="noStrike" kern="1200" cap="none" spc="0" normalizeH="0" baseline="0" noProof="0" dirty="0">
              <a:ln>
                <a:noFill/>
              </a:ln>
              <a:solidFill>
                <a:schemeClr val="dk1"/>
              </a:solidFill>
              <a:effectLst/>
              <a:uLnTx/>
              <a:uFillTx/>
              <a:latin typeface="+mn-lt"/>
              <a:ea typeface="+mn-ea"/>
              <a:cs typeface="+mn-cs"/>
            </a:endParaRPr>
          </a:p>
        </p:txBody>
      </p:sp>
    </p:spTree>
    <p:extLst>
      <p:ext uri="{BB962C8B-B14F-4D97-AF65-F5344CB8AC3E}">
        <p14:creationId xmlns="" xmlns:p14="http://schemas.microsoft.com/office/powerpoint/2010/main" val="17736424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8" presetClass="emph" presetSubtype="0" fill="hold" grpId="0" nodeType="withEffect">
                                  <p:stCondLst>
                                    <p:cond delay="0"/>
                                  </p:stCondLst>
                                  <p:childTnLst>
                                    <p:animRot by="21600000">
                                      <p:cBhvr>
                                        <p:cTn id="16" dur="2500" fill="hold"/>
                                        <p:tgtEl>
                                          <p:spTgt spid="18"/>
                                        </p:tgtEl>
                                        <p:attrNameLst>
                                          <p:attrName>r</p:attrName>
                                        </p:attrNameLst>
                                      </p:cBhvr>
                                    </p:animRot>
                                  </p:childTnLst>
                                </p:cTn>
                              </p:par>
                              <p:par>
                                <p:cTn id="17" presetID="8" presetClass="emph" presetSubtype="0" fill="hold" grpId="0" nodeType="withEffect">
                                  <p:stCondLst>
                                    <p:cond delay="0"/>
                                  </p:stCondLst>
                                  <p:childTnLst>
                                    <p:animRot by="-21600000">
                                      <p:cBhvr>
                                        <p:cTn id="18" dur="2500" fill="hold"/>
                                        <p:tgtEl>
                                          <p:spTgt spid="17"/>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53" presetClass="entr" presetSubtype="16" fill="hold" grpId="1"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par>
                                <p:cTn id="34" presetID="8" presetClass="emph" presetSubtype="0" fill="hold" grpId="0" nodeType="withEffect">
                                  <p:stCondLst>
                                    <p:cond delay="0"/>
                                  </p:stCondLst>
                                  <p:childTnLst>
                                    <p:animRot by="21600000">
                                      <p:cBhvr>
                                        <p:cTn id="35" dur="2500" fill="hold"/>
                                        <p:tgtEl>
                                          <p:spTgt spid="25"/>
                                        </p:tgtEl>
                                        <p:attrNameLst>
                                          <p:attrName>r</p:attrName>
                                        </p:attrNameLst>
                                      </p:cBhvr>
                                    </p:animRot>
                                  </p:childTnLst>
                                </p:cTn>
                              </p:par>
                              <p:par>
                                <p:cTn id="36" presetID="53" presetClass="entr" presetSubtype="16"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animEffect transition="in" filter="fade">
                                      <p:cBhvr>
                                        <p:cTn id="40" dur="500"/>
                                        <p:tgtEl>
                                          <p:spTgt spid="26"/>
                                        </p:tgtEl>
                                      </p:cBhvr>
                                    </p:animEffect>
                                  </p:childTnLst>
                                </p:cTn>
                              </p:par>
                              <p:par>
                                <p:cTn id="41" presetID="53" presetClass="entr" presetSubtype="16" fill="hold" grpId="1"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cTn>
                              </p:par>
                              <p:par>
                                <p:cTn id="46" presetID="8" presetClass="emph" presetSubtype="0" fill="hold" grpId="0" nodeType="withEffect">
                                  <p:stCondLst>
                                    <p:cond delay="0"/>
                                  </p:stCondLst>
                                  <p:childTnLst>
                                    <p:animRot by="-21600000">
                                      <p:cBhvr>
                                        <p:cTn id="47" dur="2500" fill="hold"/>
                                        <p:tgtEl>
                                          <p:spTgt spid="27"/>
                                        </p:tgtEl>
                                        <p:attrNameLst>
                                          <p:attrName>r</p:attrName>
                                        </p:attrNameLst>
                                      </p:cBhvr>
                                    </p:animRot>
                                  </p:childTnLst>
                                </p:cTn>
                              </p:par>
                              <p:par>
                                <p:cTn id="48" presetID="53" presetClass="entr" presetSubtype="16"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par>
                                <p:cTn id="53" presetID="53" presetClass="entr" presetSubtype="16" fill="hold" grpId="1"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Effect transition="in" filter="fade">
                                      <p:cBhvr>
                                        <p:cTn id="57" dur="500"/>
                                        <p:tgtEl>
                                          <p:spTgt spid="29"/>
                                        </p:tgtEl>
                                      </p:cBhvr>
                                    </p:animEffect>
                                  </p:childTnLst>
                                </p:cTn>
                              </p:par>
                              <p:par>
                                <p:cTn id="58" presetID="8" presetClass="emph" presetSubtype="0" fill="hold" grpId="0" nodeType="withEffect">
                                  <p:stCondLst>
                                    <p:cond delay="0"/>
                                  </p:stCondLst>
                                  <p:childTnLst>
                                    <p:animRot by="21600000">
                                      <p:cBhvr>
                                        <p:cTn id="59" dur="2500" fill="hold"/>
                                        <p:tgtEl>
                                          <p:spTgt spid="29"/>
                                        </p:tgtEl>
                                        <p:attrNameLst>
                                          <p:attrName>r</p:attrName>
                                        </p:attrNameLst>
                                      </p:cBhvr>
                                    </p:animRot>
                                  </p:childTnLst>
                                </p:cTn>
                              </p:par>
                              <p:par>
                                <p:cTn id="60" presetID="53" presetClass="entr" presetSubtype="16"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p:cTn id="62" dur="500" fill="hold"/>
                                        <p:tgtEl>
                                          <p:spTgt spid="30"/>
                                        </p:tgtEl>
                                        <p:attrNameLst>
                                          <p:attrName>ppt_w</p:attrName>
                                        </p:attrNameLst>
                                      </p:cBhvr>
                                      <p:tavLst>
                                        <p:tav tm="0">
                                          <p:val>
                                            <p:fltVal val="0"/>
                                          </p:val>
                                        </p:tav>
                                        <p:tav tm="100000">
                                          <p:val>
                                            <p:strVal val="#ppt_w"/>
                                          </p:val>
                                        </p:tav>
                                      </p:tavLst>
                                    </p:anim>
                                    <p:anim calcmode="lin" valueType="num">
                                      <p:cBhvr>
                                        <p:cTn id="63" dur="500" fill="hold"/>
                                        <p:tgtEl>
                                          <p:spTgt spid="30"/>
                                        </p:tgtEl>
                                        <p:attrNameLst>
                                          <p:attrName>ppt_h</p:attrName>
                                        </p:attrNameLst>
                                      </p:cBhvr>
                                      <p:tavLst>
                                        <p:tav tm="0">
                                          <p:val>
                                            <p:fltVal val="0"/>
                                          </p:val>
                                        </p:tav>
                                        <p:tav tm="100000">
                                          <p:val>
                                            <p:strVal val="#ppt_h"/>
                                          </p:val>
                                        </p:tav>
                                      </p:tavLst>
                                    </p:anim>
                                    <p:animEffect transition="in" filter="fade">
                                      <p:cBhvr>
                                        <p:cTn id="64" dur="500"/>
                                        <p:tgtEl>
                                          <p:spTgt spid="30"/>
                                        </p:tgtEl>
                                      </p:cBhvr>
                                    </p:animEffect>
                                  </p:childTnLst>
                                </p:cTn>
                              </p:par>
                              <p:par>
                                <p:cTn id="65" presetID="22" presetClass="entr" presetSubtype="4" fill="hold"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wipe(down)">
                                      <p:cBhvr>
                                        <p:cTn id="67" dur="500"/>
                                        <p:tgtEl>
                                          <p:spTgt spid="53"/>
                                        </p:tgtEl>
                                      </p:cBhvr>
                                    </p:animEffect>
                                  </p:childTnLst>
                                </p:cTn>
                              </p:par>
                              <p:par>
                                <p:cTn id="68" presetID="22" presetClass="entr" presetSubtype="4" fill="hold"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down)">
                                      <p:cBhvr>
                                        <p:cTn id="70" dur="500"/>
                                        <p:tgtEl>
                                          <p:spTgt spid="52"/>
                                        </p:tgtEl>
                                      </p:cBhvr>
                                    </p:animEffect>
                                  </p:childTnLst>
                                </p:cTn>
                              </p:par>
                              <p:par>
                                <p:cTn id="71" presetID="22" presetClass="entr" presetSubtype="4" fill="hold" nodeType="with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down)">
                                      <p:cBhvr>
                                        <p:cTn id="73" dur="500"/>
                                        <p:tgtEl>
                                          <p:spTgt spid="59"/>
                                        </p:tgtEl>
                                      </p:cBhvr>
                                    </p:animEffect>
                                  </p:childTnLst>
                                </p:cTn>
                              </p:par>
                              <p:par>
                                <p:cTn id="74" presetID="22" presetClass="entr" presetSubtype="4" fill="hold" nodeType="with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wipe(down)">
                                      <p:cBhvr>
                                        <p:cTn id="76" dur="500"/>
                                        <p:tgtEl>
                                          <p:spTgt spid="58"/>
                                        </p:tgtEl>
                                      </p:cBhvr>
                                    </p:animEffect>
                                  </p:childTnLst>
                                </p:cTn>
                              </p:par>
                              <p:par>
                                <p:cTn id="77" presetID="22" presetClass="entr" presetSubtype="4" fill="hold"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down)">
                                      <p:cBhvr>
                                        <p:cTn id="79" dur="500"/>
                                        <p:tgtEl>
                                          <p:spTgt spid="46"/>
                                        </p:tgtEl>
                                      </p:cBhvr>
                                    </p:animEffect>
                                  </p:childTnLst>
                                </p:cTn>
                              </p:par>
                              <p:par>
                                <p:cTn id="80" presetID="22" presetClass="entr" presetSubtype="4" fill="hold"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down)">
                                      <p:cBhvr>
                                        <p:cTn id="82" dur="500"/>
                                        <p:tgtEl>
                                          <p:spTgt spid="34"/>
                                        </p:tgtEl>
                                      </p:cBhvr>
                                    </p:animEffect>
                                  </p:childTnLst>
                                </p:cTn>
                              </p:par>
                              <p:par>
                                <p:cTn id="83" presetID="22" presetClass="entr" presetSubtype="4" fill="hold"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wipe(down)">
                                      <p:cBhvr>
                                        <p:cTn id="8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23" grpId="0"/>
      <p:bldP spid="24" grpId="0"/>
      <p:bldP spid="25" grpId="0" animBg="1"/>
      <p:bldP spid="25" grpId="1" animBg="1"/>
      <p:bldP spid="26" grpId="0"/>
      <p:bldP spid="27" grpId="0" animBg="1"/>
      <p:bldP spid="27" grpId="1" animBg="1"/>
      <p:bldP spid="28" grpId="0"/>
      <p:bldP spid="29" grpId="0" animBg="1"/>
      <p:bldP spid="29" grpId="1"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rehberlik-servisi-tanitimi-gizlilik.jpg"/>
          <p:cNvPicPr>
            <a:picLocks noChangeAspect="1"/>
          </p:cNvPicPr>
          <p:nvPr/>
        </p:nvPicPr>
        <p:blipFill>
          <a:blip r:embed="rId2" cstate="print"/>
          <a:stretch>
            <a:fillRect/>
          </a:stretch>
        </p:blipFill>
        <p:spPr>
          <a:xfrm>
            <a:off x="-1" y="1121864"/>
            <a:ext cx="6251945" cy="5736151"/>
          </a:xfrm>
          <a:prstGeom prst="rect">
            <a:avLst/>
          </a:prstGeom>
        </p:spPr>
      </p:pic>
      <p:sp>
        <p:nvSpPr>
          <p:cNvPr id="2" name="Title 1"/>
          <p:cNvSpPr txBox="1">
            <a:spLocks/>
          </p:cNvSpPr>
          <p:nvPr/>
        </p:nvSpPr>
        <p:spPr>
          <a:xfrm>
            <a:off x="0" y="1"/>
            <a:ext cx="9144000" cy="121211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tr-TR" sz="4400" b="1" dirty="0" smtClean="0"/>
              <a:t>Rehberlik İlkeleri</a:t>
            </a:r>
            <a:endParaRPr kumimoji="0" lang="id-ID"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4" name="3 Dikdörtgen"/>
          <p:cNvSpPr/>
          <p:nvPr/>
        </p:nvSpPr>
        <p:spPr>
          <a:xfrm>
            <a:off x="1857356" y="6286520"/>
            <a:ext cx="4214842" cy="500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Dikdörtgen"/>
          <p:cNvSpPr/>
          <p:nvPr/>
        </p:nvSpPr>
        <p:spPr>
          <a:xfrm>
            <a:off x="0" y="6143644"/>
            <a:ext cx="1714480" cy="71435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rehberlik-servisi-tanitimi-gizlilik.jpg"/>
          <p:cNvPicPr>
            <a:picLocks noChangeAspect="1"/>
          </p:cNvPicPr>
          <p:nvPr/>
        </p:nvPicPr>
        <p:blipFill>
          <a:blip r:embed="rId2" cstate="print"/>
          <a:stretch>
            <a:fillRect/>
          </a:stretch>
        </p:blipFill>
        <p:spPr>
          <a:xfrm>
            <a:off x="0" y="1121849"/>
            <a:ext cx="6251945" cy="5307547"/>
          </a:xfrm>
          <a:prstGeom prst="rect">
            <a:avLst/>
          </a:prstGeom>
        </p:spPr>
      </p:pic>
      <p:sp>
        <p:nvSpPr>
          <p:cNvPr id="2" name="Title 1"/>
          <p:cNvSpPr txBox="1">
            <a:spLocks/>
          </p:cNvSpPr>
          <p:nvPr/>
        </p:nvSpPr>
        <p:spPr>
          <a:xfrm>
            <a:off x="0" y="1"/>
            <a:ext cx="9144000" cy="121211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tr-TR" sz="4400" b="1" dirty="0" smtClean="0"/>
              <a:t>Rehberlik İlkeleri</a:t>
            </a:r>
            <a:endParaRPr kumimoji="0" lang="id-ID" sz="4400" b="0" i="0" u="none" strike="noStrike" kern="1200" cap="none" spc="0" normalizeH="0" baseline="0" noProof="0" dirty="0">
              <a:ln>
                <a:noFill/>
              </a:ln>
              <a:solidFill>
                <a:schemeClr val="dk1"/>
              </a:solidFill>
              <a:effectLst/>
              <a:uLnTx/>
              <a:uFillTx/>
              <a:latin typeface="+mn-lt"/>
              <a:ea typeface="+mn-ea"/>
              <a:cs typeface="+mn-cs"/>
            </a:endParaRPr>
          </a:p>
        </p:txBody>
      </p:sp>
      <p:pic>
        <p:nvPicPr>
          <p:cNvPr id="1026" name="Picture 2"/>
          <p:cNvPicPr>
            <a:picLocks noChangeAspect="1" noChangeArrowheads="1"/>
          </p:cNvPicPr>
          <p:nvPr/>
        </p:nvPicPr>
        <p:blipFill>
          <a:blip r:embed="rId3"/>
          <a:srcRect/>
          <a:stretch>
            <a:fillRect/>
          </a:stretch>
        </p:blipFill>
        <p:spPr bwMode="auto">
          <a:xfrm>
            <a:off x="6351" y="0"/>
            <a:ext cx="9144000" cy="6858000"/>
          </a:xfrm>
          <a:prstGeom prst="rect">
            <a:avLst/>
          </a:prstGeom>
          <a:noFill/>
          <a:ln w="9525">
            <a:noFill/>
            <a:miter lim="800000"/>
            <a:headEnd/>
            <a:tailEnd/>
          </a:ln>
          <a:effectLst/>
        </p:spPr>
      </p:pic>
      <p:sp>
        <p:nvSpPr>
          <p:cNvPr id="5" name="4 Dikdörtgen"/>
          <p:cNvSpPr/>
          <p:nvPr/>
        </p:nvSpPr>
        <p:spPr>
          <a:xfrm>
            <a:off x="1928794" y="6286520"/>
            <a:ext cx="4286280" cy="500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Dikdörtgen"/>
          <p:cNvSpPr/>
          <p:nvPr/>
        </p:nvSpPr>
        <p:spPr>
          <a:xfrm>
            <a:off x="0" y="6143644"/>
            <a:ext cx="1571604" cy="7143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uhammed\Desktop\rehberlik servisi tanıtımı-SAYGI.jpg"/>
          <p:cNvPicPr>
            <a:picLocks noChangeAspect="1" noChangeArrowheads="1"/>
          </p:cNvPicPr>
          <p:nvPr/>
        </p:nvPicPr>
        <p:blipFill>
          <a:blip r:embed="rId2" cstate="print"/>
          <a:srcRect/>
          <a:stretch>
            <a:fillRect/>
          </a:stretch>
        </p:blipFill>
        <p:spPr bwMode="auto">
          <a:xfrm>
            <a:off x="-5804" y="1057544"/>
            <a:ext cx="6608622" cy="5789829"/>
          </a:xfrm>
          <a:prstGeom prst="rect">
            <a:avLst/>
          </a:prstGeom>
          <a:noFill/>
        </p:spPr>
      </p:pic>
      <p:sp>
        <p:nvSpPr>
          <p:cNvPr id="2" name="Title 1"/>
          <p:cNvSpPr txBox="1">
            <a:spLocks/>
          </p:cNvSpPr>
          <p:nvPr/>
        </p:nvSpPr>
        <p:spPr>
          <a:xfrm>
            <a:off x="0" y="0"/>
            <a:ext cx="9144000" cy="1127051"/>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tr-TR" sz="4400" b="1" dirty="0" smtClean="0"/>
              <a:t>Rehberlik İlkeleri</a:t>
            </a:r>
            <a:endParaRPr kumimoji="0" lang="id-ID"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4" name="3 Dikdörtgen"/>
          <p:cNvSpPr/>
          <p:nvPr/>
        </p:nvSpPr>
        <p:spPr>
          <a:xfrm>
            <a:off x="1928794" y="6500834"/>
            <a:ext cx="4214842" cy="357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Dikdörtgen"/>
          <p:cNvSpPr/>
          <p:nvPr/>
        </p:nvSpPr>
        <p:spPr>
          <a:xfrm>
            <a:off x="0" y="6072206"/>
            <a:ext cx="1785918" cy="78579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muhammed\Desktop\rehberlik servisi tanıtımı-tüm öğrencilere yöneliktir.jpg"/>
          <p:cNvPicPr>
            <a:picLocks noChangeAspect="1" noChangeArrowheads="1"/>
          </p:cNvPicPr>
          <p:nvPr/>
        </p:nvPicPr>
        <p:blipFill>
          <a:blip r:embed="rId2" cstate="print"/>
          <a:srcRect/>
          <a:stretch>
            <a:fillRect/>
          </a:stretch>
        </p:blipFill>
        <p:spPr bwMode="auto">
          <a:xfrm>
            <a:off x="0" y="1105787"/>
            <a:ext cx="6177516" cy="5741590"/>
          </a:xfrm>
          <a:prstGeom prst="rect">
            <a:avLst/>
          </a:prstGeom>
          <a:noFill/>
        </p:spPr>
      </p:pic>
      <p:sp>
        <p:nvSpPr>
          <p:cNvPr id="2" name="Title 1"/>
          <p:cNvSpPr txBox="1">
            <a:spLocks/>
          </p:cNvSpPr>
          <p:nvPr/>
        </p:nvSpPr>
        <p:spPr>
          <a:xfrm>
            <a:off x="0" y="0"/>
            <a:ext cx="9144000" cy="1127051"/>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tr-TR" sz="4400" b="1" dirty="0" smtClean="0"/>
              <a:t>Rehberlik İlkeleri</a:t>
            </a:r>
            <a:endParaRPr kumimoji="0" lang="id-ID"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5 Metin kutusu"/>
          <p:cNvSpPr txBox="1"/>
          <p:nvPr/>
        </p:nvSpPr>
        <p:spPr>
          <a:xfrm>
            <a:off x="6251944" y="1935126"/>
            <a:ext cx="2743200" cy="2923877"/>
          </a:xfrm>
          <a:prstGeom prst="rect">
            <a:avLst/>
          </a:prstGeom>
          <a:noFill/>
        </p:spPr>
        <p:txBody>
          <a:bodyPr wrap="square" rtlCol="0">
            <a:spAutoFit/>
          </a:bodyPr>
          <a:lstStyle/>
          <a:p>
            <a:r>
              <a:rPr lang="tr-TR" sz="9600" b="1" dirty="0" smtClean="0">
                <a:ln w="1905"/>
                <a:solidFill>
                  <a:schemeClr val="accent6">
                    <a:lumMod val="75000"/>
                  </a:schemeClr>
                </a:solidFill>
                <a:effectLst>
                  <a:innerShdw blurRad="69850" dist="43180" dir="5400000">
                    <a:srgbClr val="000000">
                      <a:alpha val="65000"/>
                    </a:srgbClr>
                  </a:innerShdw>
                </a:effectLst>
              </a:rPr>
              <a:t>Tüm</a:t>
            </a:r>
          </a:p>
          <a:p>
            <a:r>
              <a:rPr lang="tr-TR" sz="4000" b="1" dirty="0" smtClean="0">
                <a:ln w="1905"/>
                <a:solidFill>
                  <a:schemeClr val="accent4">
                    <a:lumMod val="75000"/>
                  </a:schemeClr>
                </a:solidFill>
                <a:effectLst>
                  <a:innerShdw blurRad="69850" dist="43180" dir="5400000">
                    <a:srgbClr val="000000">
                      <a:alpha val="65000"/>
                    </a:srgbClr>
                  </a:innerShdw>
                </a:effectLst>
              </a:rPr>
              <a:t>Öğrencilere</a:t>
            </a:r>
          </a:p>
          <a:p>
            <a:r>
              <a:rPr lang="tr-TR" sz="4800" b="1" dirty="0" smtClean="0">
                <a:ln w="1905"/>
                <a:solidFill>
                  <a:schemeClr val="accent6">
                    <a:lumMod val="75000"/>
                  </a:schemeClr>
                </a:solidFill>
                <a:effectLst>
                  <a:innerShdw blurRad="69850" dist="43180" dir="5400000">
                    <a:srgbClr val="000000">
                      <a:alpha val="65000"/>
                    </a:srgbClr>
                  </a:innerShdw>
                </a:effectLst>
              </a:rPr>
              <a:t>Yöneliktir.</a:t>
            </a:r>
            <a:endParaRPr lang="tr-TR" sz="4800" b="1" dirty="0">
              <a:ln w="1905"/>
              <a:solidFill>
                <a:schemeClr val="accent6">
                  <a:lumMod val="75000"/>
                </a:schemeClr>
              </a:solidFill>
              <a:effectLst>
                <a:innerShdw blurRad="69850" dist="43180" dir="5400000">
                  <a:srgbClr val="000000">
                    <a:alpha val="65000"/>
                  </a:srgbClr>
                </a:innerShdw>
              </a:effectLst>
            </a:endParaRPr>
          </a:p>
        </p:txBody>
      </p:sp>
      <p:sp>
        <p:nvSpPr>
          <p:cNvPr id="5" name="4 Dikdörtgen"/>
          <p:cNvSpPr/>
          <p:nvPr/>
        </p:nvSpPr>
        <p:spPr>
          <a:xfrm>
            <a:off x="1714480" y="6500834"/>
            <a:ext cx="3929090" cy="357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Dikdörtgen"/>
          <p:cNvSpPr/>
          <p:nvPr/>
        </p:nvSpPr>
        <p:spPr>
          <a:xfrm>
            <a:off x="0" y="6143644"/>
            <a:ext cx="1714480" cy="714356"/>
          </a:xfrm>
          <a:prstGeom prst="rect">
            <a:avLst/>
          </a:prstGeom>
          <a:solidFill>
            <a:srgbClr val="BA5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Sonuç olarak</a:t>
            </a:r>
            <a:r>
              <a:rPr lang="tr-TR" dirty="0" smtClean="0"/>
              <a:t>:</a:t>
            </a:r>
            <a:endParaRPr lang="tr-TR" dirty="0"/>
          </a:p>
        </p:txBody>
      </p:sp>
      <p:sp>
        <p:nvSpPr>
          <p:cNvPr id="3" name="2 İçerik Yer Tutucusu"/>
          <p:cNvSpPr>
            <a:spLocks noGrp="1"/>
          </p:cNvSpPr>
          <p:nvPr>
            <p:ph idx="1"/>
          </p:nvPr>
        </p:nvSpPr>
        <p:spPr>
          <a:xfrm>
            <a:off x="500034" y="814382"/>
            <a:ext cx="8229600" cy="4972072"/>
          </a:xfrm>
        </p:spPr>
        <p:txBody>
          <a:bodyPr/>
          <a:lstStyle/>
          <a:p>
            <a:pPr lvl="1">
              <a:buNone/>
            </a:pPr>
            <a:endParaRPr lang="tr-TR" sz="3200" dirty="0" smtClean="0"/>
          </a:p>
          <a:p>
            <a:pPr marL="342900" lvl="1" indent="-342900">
              <a:buFont typeface="Arial" pitchFamily="34" charset="0"/>
              <a:buChar char="•"/>
            </a:pPr>
            <a:r>
              <a:rPr lang="tr-TR" sz="3200" dirty="0" smtClean="0"/>
              <a:t>Kendinizi daha iyi tanır ve </a:t>
            </a:r>
            <a:r>
              <a:rPr lang="tr-TR" sz="3200" dirty="0" smtClean="0"/>
              <a:t>anlarsınız.</a:t>
            </a:r>
            <a:endParaRPr lang="tr-TR" sz="3200" dirty="0" smtClean="0"/>
          </a:p>
          <a:p>
            <a:r>
              <a:rPr lang="tr-TR" dirty="0" smtClean="0"/>
              <a:t>Problemlerinizi </a:t>
            </a:r>
            <a:r>
              <a:rPr lang="tr-TR" dirty="0" smtClean="0"/>
              <a:t>daha sağlıklı bir şekilde </a:t>
            </a:r>
            <a:r>
              <a:rPr lang="tr-TR" dirty="0" smtClean="0"/>
              <a:t>çözebilirsiniz.</a:t>
            </a:r>
            <a:endParaRPr lang="tr-TR" dirty="0" smtClean="0"/>
          </a:p>
          <a:p>
            <a:r>
              <a:rPr lang="tr-TR" dirty="0" smtClean="0"/>
              <a:t>Kendinizle ve çevrenizle olan uyumunuz </a:t>
            </a:r>
            <a:r>
              <a:rPr lang="tr-TR" dirty="0" smtClean="0"/>
              <a:t>artar.</a:t>
            </a:r>
            <a:endParaRPr lang="tr-TR" dirty="0" smtClean="0"/>
          </a:p>
          <a:p>
            <a:r>
              <a:rPr lang="tr-TR" dirty="0" smtClean="0"/>
              <a:t> Sahip olduğunuz gizil güçlerinizin farkına </a:t>
            </a:r>
            <a:r>
              <a:rPr lang="tr-TR" dirty="0" smtClean="0"/>
              <a:t>varırsınız.</a:t>
            </a:r>
            <a:endParaRPr lang="tr-TR" dirty="0" smtClean="0"/>
          </a:p>
          <a:p>
            <a:r>
              <a:rPr lang="tr-TR" dirty="0" smtClean="0"/>
              <a:t> Ve nihai olarak kendinizi </a:t>
            </a:r>
            <a:r>
              <a:rPr lang="tr-TR" dirty="0" smtClean="0"/>
              <a:t>gerçekleştirirsiniz.</a:t>
            </a:r>
            <a:endParaRPr lang="tr-TR" dirty="0" smtClean="0"/>
          </a:p>
          <a:p>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a:bodyPr>
          <a:lstStyle/>
          <a:p>
            <a:r>
              <a:rPr lang="tr-TR" dirty="0" smtClean="0"/>
              <a:t>Rehberlik Nedir?</a:t>
            </a:r>
          </a:p>
          <a:p>
            <a:r>
              <a:rPr lang="tr-TR" dirty="0" smtClean="0"/>
              <a:t>Rehberlik Ne Değildir?</a:t>
            </a:r>
          </a:p>
          <a:p>
            <a:r>
              <a:rPr lang="tr-TR" dirty="0" smtClean="0"/>
              <a:t>Rehberlik İlkeleri Nelerdir?</a:t>
            </a:r>
          </a:p>
          <a:p>
            <a:r>
              <a:rPr lang="tr-TR" dirty="0" smtClean="0"/>
              <a:t>Rehberlik Servisinden Hangi Konulara Dair Yardım Alınabilir?</a:t>
            </a:r>
          </a:p>
          <a:p>
            <a:pPr>
              <a:buNone/>
            </a:pPr>
            <a:r>
              <a:rPr lang="tr-TR" dirty="0" smtClean="0"/>
              <a:t>	</a:t>
            </a:r>
          </a:p>
        </p:txBody>
      </p:sp>
      <p:pic>
        <p:nvPicPr>
          <p:cNvPr id="4" name="Picture 7" descr="C:\Users\kullaniciadi\Desktop\etkilesim.GIF"/>
          <p:cNvPicPr>
            <a:picLocks noChangeAspect="1" noChangeArrowheads="1"/>
          </p:cNvPicPr>
          <p:nvPr/>
        </p:nvPicPr>
        <p:blipFill>
          <a:blip r:embed="rId2"/>
          <a:srcRect/>
          <a:stretch>
            <a:fillRect/>
          </a:stretch>
        </p:blipFill>
        <p:spPr bwMode="auto">
          <a:xfrm>
            <a:off x="5357818" y="1752600"/>
            <a:ext cx="285752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313" y="428625"/>
            <a:ext cx="8643937" cy="2857499"/>
          </a:xfrm>
        </p:spPr>
        <p:style>
          <a:lnRef idx="1">
            <a:schemeClr val="accent3"/>
          </a:lnRef>
          <a:fillRef idx="3">
            <a:schemeClr val="accent3"/>
          </a:fillRef>
          <a:effectRef idx="2">
            <a:schemeClr val="accent3"/>
          </a:effectRef>
          <a:fontRef idx="minor">
            <a:schemeClr val="lt1"/>
          </a:fontRef>
        </p:style>
        <p:txBody>
          <a:bodyPr rtlCol="0">
            <a:normAutofit/>
          </a:bodyPr>
          <a:lstStyle/>
          <a:p>
            <a:pPr algn="ctr" eaLnBrk="1" fontAlgn="auto" hangingPunct="1">
              <a:spcAft>
                <a:spcPts val="0"/>
              </a:spcAft>
              <a:buFont typeface="Arial" pitchFamily="34" charset="0"/>
              <a:buNone/>
              <a:defRPr/>
            </a:pPr>
            <a:endParaRPr lang="tr-TR" sz="4400" b="1" dirty="0" smtClean="0"/>
          </a:p>
          <a:p>
            <a:pPr algn="ctr" eaLnBrk="1" fontAlgn="auto" hangingPunct="1">
              <a:spcAft>
                <a:spcPts val="0"/>
              </a:spcAft>
              <a:buFont typeface="Arial" pitchFamily="34" charset="0"/>
              <a:buNone/>
              <a:defRPr/>
            </a:pPr>
            <a:r>
              <a:rPr lang="tr-TR" sz="4200" b="1" dirty="0" smtClean="0">
                <a:solidFill>
                  <a:srgbClr val="FF0000"/>
                </a:solidFill>
              </a:rPr>
              <a:t>KATILDIĞINIZ İÇİN TEŞEKKÜR EDERİZ.</a:t>
            </a:r>
          </a:p>
          <a:p>
            <a:pPr algn="ctr" eaLnBrk="1" fontAlgn="auto" hangingPunct="1">
              <a:spcAft>
                <a:spcPts val="0"/>
              </a:spcAft>
              <a:buFont typeface="Arial" pitchFamily="34" charset="0"/>
              <a:buNone/>
              <a:defRPr/>
            </a:pPr>
            <a:r>
              <a:rPr lang="tr-TR" b="1" dirty="0" smtClean="0"/>
              <a:t>YEŞİLYURT REHBERLİK ARAŞTIRMA MERKEZİ</a:t>
            </a:r>
          </a:p>
          <a:p>
            <a:pPr algn="ctr" eaLnBrk="1" fontAlgn="auto" hangingPunct="1">
              <a:spcAft>
                <a:spcPts val="0"/>
              </a:spcAft>
              <a:buFont typeface="Arial" pitchFamily="34" charset="0"/>
              <a:buNone/>
              <a:defRPr/>
            </a:pPr>
            <a:endParaRPr lang="tr-TR" b="1" dirty="0" smtClean="0"/>
          </a:p>
          <a:p>
            <a:pPr algn="ctr" eaLnBrk="1" fontAlgn="auto" hangingPunct="1">
              <a:spcAft>
                <a:spcPts val="0"/>
              </a:spcAft>
              <a:buFont typeface="Arial" pitchFamily="34" charset="0"/>
              <a:buNone/>
              <a:defRPr/>
            </a:pPr>
            <a:endParaRPr lang="tr-TR" b="1" dirty="0"/>
          </a:p>
        </p:txBody>
      </p:sp>
      <p:pic>
        <p:nvPicPr>
          <p:cNvPr id="16387" name="Picture 2" descr="aile eğitimi ile ilgili görsel sonucu"/>
          <p:cNvPicPr>
            <a:picLocks noChangeAspect="1" noChangeArrowheads="1"/>
          </p:cNvPicPr>
          <p:nvPr/>
        </p:nvPicPr>
        <p:blipFill>
          <a:blip r:embed="rId2"/>
          <a:srcRect/>
          <a:stretch>
            <a:fillRect/>
          </a:stretch>
        </p:blipFill>
        <p:spPr bwMode="auto">
          <a:xfrm>
            <a:off x="1785918" y="3505200"/>
            <a:ext cx="5348288"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Rehberlik nedir?</a:t>
            </a:r>
            <a:endParaRPr lang="tr-TR" dirty="0"/>
          </a:p>
        </p:txBody>
      </p:sp>
      <p:sp>
        <p:nvSpPr>
          <p:cNvPr id="3" name="2 İçerik Yer Tutucusu"/>
          <p:cNvSpPr>
            <a:spLocks noGrp="1"/>
          </p:cNvSpPr>
          <p:nvPr>
            <p:ph idx="1"/>
          </p:nvPr>
        </p:nvSpPr>
        <p:spPr>
          <a:xfrm>
            <a:off x="285720" y="1600200"/>
            <a:ext cx="8001056" cy="4525963"/>
          </a:xfrm>
        </p:spPr>
        <p:txBody>
          <a:bodyPr>
            <a:noAutofit/>
          </a:bodyPr>
          <a:lstStyle/>
          <a:p>
            <a:pPr algn="just">
              <a:buNone/>
            </a:pPr>
            <a:r>
              <a:rPr lang="tr-TR" sz="2800" dirty="0" smtClean="0"/>
              <a:t>	</a:t>
            </a:r>
            <a:r>
              <a:rPr lang="tr-TR" sz="2800" dirty="0" smtClean="0"/>
              <a:t>	Kendinizi </a:t>
            </a:r>
            <a:r>
              <a:rPr lang="tr-TR" sz="2800" dirty="0" smtClean="0"/>
              <a:t>anlamanız, </a:t>
            </a:r>
            <a:r>
              <a:rPr lang="tr-TR" sz="2800" dirty="0" smtClean="0"/>
              <a:t>problemlerinizi </a:t>
            </a:r>
            <a:r>
              <a:rPr lang="tr-TR" sz="2800" dirty="0" smtClean="0"/>
              <a:t>daha rahat bir şekilde çözebilmeniz, </a:t>
            </a:r>
            <a:r>
              <a:rPr lang="tr-TR" sz="2800" dirty="0" smtClean="0"/>
              <a:t>gerçekçi  kararlar alabilmeniz</a:t>
            </a:r>
            <a:r>
              <a:rPr lang="tr-TR" sz="2800" dirty="0" smtClean="0"/>
              <a:t>, kapasitelerinizi kendinize en uygun </a:t>
            </a:r>
            <a:r>
              <a:rPr lang="tr-TR" sz="2800" dirty="0" smtClean="0"/>
              <a:t>düzeyde geliştirebilmeniz</a:t>
            </a:r>
            <a:r>
              <a:rPr lang="tr-TR" sz="2800" dirty="0" smtClean="0"/>
              <a:t>, </a:t>
            </a:r>
            <a:r>
              <a:rPr lang="tr-TR" sz="2800" dirty="0" smtClean="0"/>
              <a:t>çevrenize dengeli </a:t>
            </a:r>
            <a:r>
              <a:rPr lang="tr-TR" sz="2800" dirty="0" smtClean="0"/>
              <a:t>ve sağlıklı bir şekilde uyum </a:t>
            </a:r>
            <a:r>
              <a:rPr lang="tr-TR" sz="2800" dirty="0" smtClean="0"/>
              <a:t>sağlayabilmeniz</a:t>
            </a:r>
            <a:r>
              <a:rPr lang="tr-TR" sz="2800" dirty="0" smtClean="0"/>
              <a:t>, böylece </a:t>
            </a:r>
            <a:r>
              <a:rPr lang="tr-TR" sz="2800" dirty="0" smtClean="0"/>
              <a:t>kendinizi gerçekleştirmeniz </a:t>
            </a:r>
            <a:r>
              <a:rPr lang="tr-TR" sz="2800" dirty="0" smtClean="0"/>
              <a:t>için uzman kişilerce </a:t>
            </a:r>
            <a:r>
              <a:rPr lang="tr-TR" sz="2800" dirty="0" smtClean="0"/>
              <a:t>verilen </a:t>
            </a:r>
            <a:r>
              <a:rPr lang="tr-TR" sz="2800" dirty="0" smtClean="0"/>
              <a:t>psikolojik yardımlardır.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style>
          <a:lnRef idx="1">
            <a:schemeClr val="accent1"/>
          </a:lnRef>
          <a:fillRef idx="2">
            <a:schemeClr val="accent1"/>
          </a:fillRef>
          <a:effectRef idx="1">
            <a:schemeClr val="accent1"/>
          </a:effectRef>
          <a:fontRef idx="minor">
            <a:schemeClr val="dk1"/>
          </a:fontRef>
        </p:style>
        <p:txBody>
          <a:bodyPr/>
          <a:lstStyle/>
          <a:p>
            <a:pPr algn="ctr"/>
            <a:r>
              <a:rPr lang="tr-TR" b="1" dirty="0" smtClean="0"/>
              <a:t>Rehberlik Nedir?</a:t>
            </a:r>
            <a:endParaRPr lang="id-ID" dirty="0"/>
          </a:p>
        </p:txBody>
      </p:sp>
      <p:sp>
        <p:nvSpPr>
          <p:cNvPr id="6" name="Freeform 5"/>
          <p:cNvSpPr>
            <a:spLocks/>
          </p:cNvSpPr>
          <p:nvPr/>
        </p:nvSpPr>
        <p:spPr bwMode="auto">
          <a:xfrm>
            <a:off x="4261067" y="3899472"/>
            <a:ext cx="621864" cy="1197958"/>
          </a:xfrm>
          <a:custGeom>
            <a:avLst/>
            <a:gdLst>
              <a:gd name="T0" fmla="*/ 197 w 394"/>
              <a:gd name="T1" fmla="*/ 0 h 759"/>
              <a:gd name="T2" fmla="*/ 0 w 394"/>
              <a:gd name="T3" fmla="*/ 109 h 759"/>
              <a:gd name="T4" fmla="*/ 83 w 394"/>
              <a:gd name="T5" fmla="*/ 109 h 759"/>
              <a:gd name="T6" fmla="*/ 83 w 394"/>
              <a:gd name="T7" fmla="*/ 759 h 759"/>
              <a:gd name="T8" fmla="*/ 311 w 394"/>
              <a:gd name="T9" fmla="*/ 759 h 759"/>
              <a:gd name="T10" fmla="*/ 311 w 394"/>
              <a:gd name="T11" fmla="*/ 109 h 759"/>
              <a:gd name="T12" fmla="*/ 394 w 394"/>
              <a:gd name="T13" fmla="*/ 109 h 759"/>
              <a:gd name="T14" fmla="*/ 197 w 394"/>
              <a:gd name="T15" fmla="*/ 0 h 7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4" h="759">
                <a:moveTo>
                  <a:pt x="197" y="0"/>
                </a:moveTo>
                <a:lnTo>
                  <a:pt x="0" y="109"/>
                </a:lnTo>
                <a:lnTo>
                  <a:pt x="83" y="109"/>
                </a:lnTo>
                <a:lnTo>
                  <a:pt x="83" y="759"/>
                </a:lnTo>
                <a:lnTo>
                  <a:pt x="311" y="759"/>
                </a:lnTo>
                <a:lnTo>
                  <a:pt x="311" y="109"/>
                </a:lnTo>
                <a:lnTo>
                  <a:pt x="394" y="109"/>
                </a:lnTo>
                <a:lnTo>
                  <a:pt x="197"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7" name="Freeform 6"/>
          <p:cNvSpPr>
            <a:spLocks/>
          </p:cNvSpPr>
          <p:nvPr/>
        </p:nvSpPr>
        <p:spPr bwMode="auto">
          <a:xfrm>
            <a:off x="4815063" y="3476479"/>
            <a:ext cx="1197958" cy="786011"/>
          </a:xfrm>
          <a:custGeom>
            <a:avLst/>
            <a:gdLst>
              <a:gd name="T0" fmla="*/ 0 w 759"/>
              <a:gd name="T1" fmla="*/ 154 h 498"/>
              <a:gd name="T2" fmla="*/ 43 w 759"/>
              <a:gd name="T3" fmla="*/ 377 h 498"/>
              <a:gd name="T4" fmla="*/ 69 w 759"/>
              <a:gd name="T5" fmla="*/ 297 h 498"/>
              <a:gd name="T6" fmla="*/ 688 w 759"/>
              <a:gd name="T7" fmla="*/ 498 h 498"/>
              <a:gd name="T8" fmla="*/ 759 w 759"/>
              <a:gd name="T9" fmla="*/ 282 h 498"/>
              <a:gd name="T10" fmla="*/ 140 w 759"/>
              <a:gd name="T11" fmla="*/ 81 h 498"/>
              <a:gd name="T12" fmla="*/ 166 w 759"/>
              <a:gd name="T13" fmla="*/ 0 h 498"/>
              <a:gd name="T14" fmla="*/ 0 w 759"/>
              <a:gd name="T15" fmla="*/ 154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9" h="498">
                <a:moveTo>
                  <a:pt x="0" y="154"/>
                </a:moveTo>
                <a:lnTo>
                  <a:pt x="43" y="377"/>
                </a:lnTo>
                <a:lnTo>
                  <a:pt x="69" y="297"/>
                </a:lnTo>
                <a:lnTo>
                  <a:pt x="688" y="498"/>
                </a:lnTo>
                <a:lnTo>
                  <a:pt x="759" y="282"/>
                </a:lnTo>
                <a:lnTo>
                  <a:pt x="140" y="81"/>
                </a:lnTo>
                <a:lnTo>
                  <a:pt x="166" y="0"/>
                </a:lnTo>
                <a:lnTo>
                  <a:pt x="0" y="154"/>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8" name="Freeform 7"/>
          <p:cNvSpPr>
            <a:spLocks/>
          </p:cNvSpPr>
          <p:nvPr/>
        </p:nvSpPr>
        <p:spPr bwMode="auto">
          <a:xfrm>
            <a:off x="4571999" y="2357437"/>
            <a:ext cx="999087" cy="1119041"/>
          </a:xfrm>
          <a:custGeom>
            <a:avLst/>
            <a:gdLst>
              <a:gd name="T0" fmla="*/ 95 w 633"/>
              <a:gd name="T1" fmla="*/ 681 h 709"/>
              <a:gd name="T2" fmla="*/ 320 w 633"/>
              <a:gd name="T3" fmla="*/ 709 h 709"/>
              <a:gd name="T4" fmla="*/ 251 w 633"/>
              <a:gd name="T5" fmla="*/ 659 h 709"/>
              <a:gd name="T6" fmla="*/ 633 w 633"/>
              <a:gd name="T7" fmla="*/ 133 h 709"/>
              <a:gd name="T8" fmla="*/ 451 w 633"/>
              <a:gd name="T9" fmla="*/ 0 h 709"/>
              <a:gd name="T10" fmla="*/ 69 w 633"/>
              <a:gd name="T11" fmla="*/ 527 h 709"/>
              <a:gd name="T12" fmla="*/ 0 w 633"/>
              <a:gd name="T13" fmla="*/ 477 h 709"/>
              <a:gd name="T14" fmla="*/ 95 w 633"/>
              <a:gd name="T15" fmla="*/ 681 h 7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3" h="709">
                <a:moveTo>
                  <a:pt x="95" y="681"/>
                </a:moveTo>
                <a:lnTo>
                  <a:pt x="320" y="709"/>
                </a:lnTo>
                <a:lnTo>
                  <a:pt x="251" y="659"/>
                </a:lnTo>
                <a:lnTo>
                  <a:pt x="633" y="133"/>
                </a:lnTo>
                <a:lnTo>
                  <a:pt x="451" y="0"/>
                </a:lnTo>
                <a:lnTo>
                  <a:pt x="69" y="527"/>
                </a:lnTo>
                <a:lnTo>
                  <a:pt x="0" y="477"/>
                </a:lnTo>
                <a:lnTo>
                  <a:pt x="95" y="681"/>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9" name="Freeform 8"/>
          <p:cNvSpPr>
            <a:spLocks/>
          </p:cNvSpPr>
          <p:nvPr/>
        </p:nvSpPr>
        <p:spPr bwMode="auto">
          <a:xfrm>
            <a:off x="3530382" y="2336172"/>
            <a:ext cx="999087" cy="1119041"/>
          </a:xfrm>
          <a:custGeom>
            <a:avLst/>
            <a:gdLst>
              <a:gd name="T0" fmla="*/ 538 w 633"/>
              <a:gd name="T1" fmla="*/ 681 h 709"/>
              <a:gd name="T2" fmla="*/ 633 w 633"/>
              <a:gd name="T3" fmla="*/ 477 h 709"/>
              <a:gd name="T4" fmla="*/ 564 w 633"/>
              <a:gd name="T5" fmla="*/ 527 h 709"/>
              <a:gd name="T6" fmla="*/ 183 w 633"/>
              <a:gd name="T7" fmla="*/ 0 h 709"/>
              <a:gd name="T8" fmla="*/ 0 w 633"/>
              <a:gd name="T9" fmla="*/ 133 h 709"/>
              <a:gd name="T10" fmla="*/ 382 w 633"/>
              <a:gd name="T11" fmla="*/ 659 h 709"/>
              <a:gd name="T12" fmla="*/ 313 w 633"/>
              <a:gd name="T13" fmla="*/ 709 h 709"/>
              <a:gd name="T14" fmla="*/ 538 w 633"/>
              <a:gd name="T15" fmla="*/ 681 h 7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3" h="709">
                <a:moveTo>
                  <a:pt x="538" y="681"/>
                </a:moveTo>
                <a:lnTo>
                  <a:pt x="633" y="477"/>
                </a:lnTo>
                <a:lnTo>
                  <a:pt x="564" y="527"/>
                </a:lnTo>
                <a:lnTo>
                  <a:pt x="183" y="0"/>
                </a:lnTo>
                <a:lnTo>
                  <a:pt x="0" y="133"/>
                </a:lnTo>
                <a:lnTo>
                  <a:pt x="382" y="659"/>
                </a:lnTo>
                <a:lnTo>
                  <a:pt x="313" y="709"/>
                </a:lnTo>
                <a:lnTo>
                  <a:pt x="538" y="681"/>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0" name="Freeform 9"/>
          <p:cNvSpPr>
            <a:spLocks/>
          </p:cNvSpPr>
          <p:nvPr/>
        </p:nvSpPr>
        <p:spPr bwMode="auto">
          <a:xfrm>
            <a:off x="3130979" y="3476479"/>
            <a:ext cx="1197958" cy="786011"/>
          </a:xfrm>
          <a:custGeom>
            <a:avLst/>
            <a:gdLst>
              <a:gd name="T0" fmla="*/ 759 w 759"/>
              <a:gd name="T1" fmla="*/ 154 h 498"/>
              <a:gd name="T2" fmla="*/ 593 w 759"/>
              <a:gd name="T3" fmla="*/ 0 h 498"/>
              <a:gd name="T4" fmla="*/ 619 w 759"/>
              <a:gd name="T5" fmla="*/ 81 h 498"/>
              <a:gd name="T6" fmla="*/ 0 w 759"/>
              <a:gd name="T7" fmla="*/ 282 h 498"/>
              <a:gd name="T8" fmla="*/ 71 w 759"/>
              <a:gd name="T9" fmla="*/ 498 h 498"/>
              <a:gd name="T10" fmla="*/ 690 w 759"/>
              <a:gd name="T11" fmla="*/ 297 h 498"/>
              <a:gd name="T12" fmla="*/ 716 w 759"/>
              <a:gd name="T13" fmla="*/ 377 h 498"/>
              <a:gd name="T14" fmla="*/ 759 w 759"/>
              <a:gd name="T15" fmla="*/ 154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9" h="498">
                <a:moveTo>
                  <a:pt x="759" y="154"/>
                </a:moveTo>
                <a:lnTo>
                  <a:pt x="593" y="0"/>
                </a:lnTo>
                <a:lnTo>
                  <a:pt x="619" y="81"/>
                </a:lnTo>
                <a:lnTo>
                  <a:pt x="0" y="282"/>
                </a:lnTo>
                <a:lnTo>
                  <a:pt x="71" y="498"/>
                </a:lnTo>
                <a:lnTo>
                  <a:pt x="690" y="297"/>
                </a:lnTo>
                <a:lnTo>
                  <a:pt x="716" y="377"/>
                </a:lnTo>
                <a:lnTo>
                  <a:pt x="759" y="154"/>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2" name="TextBox 11"/>
          <p:cNvSpPr txBox="1"/>
          <p:nvPr/>
        </p:nvSpPr>
        <p:spPr>
          <a:xfrm>
            <a:off x="4157274" y="3435415"/>
            <a:ext cx="808235" cy="415498"/>
          </a:xfrm>
          <a:prstGeom prst="rect">
            <a:avLst/>
          </a:prstGeom>
          <a:noFill/>
        </p:spPr>
        <p:txBody>
          <a:bodyPr wrap="none" rtlCol="0">
            <a:spAutoFit/>
          </a:bodyPr>
          <a:lstStyle/>
          <a:p>
            <a:pPr algn="ctr"/>
            <a:r>
              <a:rPr lang="tr-TR" sz="1050" b="1" dirty="0" smtClean="0">
                <a:latin typeface="+mj-lt"/>
              </a:rPr>
              <a:t>Rehberlik</a:t>
            </a:r>
          </a:p>
          <a:p>
            <a:pPr algn="ctr"/>
            <a:r>
              <a:rPr lang="tr-TR" sz="1050" b="1" dirty="0" smtClean="0">
                <a:latin typeface="+mj-lt"/>
              </a:rPr>
              <a:t>Servisi</a:t>
            </a:r>
            <a:endParaRPr lang="id-ID" sz="1050" b="1" dirty="0">
              <a:latin typeface="+mj-lt"/>
            </a:endParaRPr>
          </a:p>
        </p:txBody>
      </p:sp>
      <p:sp>
        <p:nvSpPr>
          <p:cNvPr id="19" name="TextBox 18"/>
          <p:cNvSpPr txBox="1"/>
          <p:nvPr/>
        </p:nvSpPr>
        <p:spPr>
          <a:xfrm>
            <a:off x="5928693" y="2120284"/>
            <a:ext cx="2515689" cy="369332"/>
          </a:xfrm>
          <a:prstGeom prst="rect">
            <a:avLst/>
          </a:prstGeom>
          <a:noFill/>
        </p:spPr>
        <p:txBody>
          <a:bodyPr wrap="none" rtlCol="0">
            <a:spAutoFit/>
          </a:bodyPr>
          <a:lstStyle/>
          <a:p>
            <a:r>
              <a:rPr lang="tr-TR" b="1" dirty="0" smtClean="0"/>
              <a:t>Bireyin kendini anlaması</a:t>
            </a:r>
            <a:endParaRPr lang="id-ID" b="1" dirty="0">
              <a:latin typeface="+mj-lt"/>
            </a:endParaRPr>
          </a:p>
        </p:txBody>
      </p:sp>
      <p:sp>
        <p:nvSpPr>
          <p:cNvPr id="24" name="TextBox 23"/>
          <p:cNvSpPr txBox="1"/>
          <p:nvPr/>
        </p:nvSpPr>
        <p:spPr>
          <a:xfrm>
            <a:off x="6526953" y="3803587"/>
            <a:ext cx="2292679" cy="369332"/>
          </a:xfrm>
          <a:prstGeom prst="rect">
            <a:avLst/>
          </a:prstGeom>
          <a:noFill/>
        </p:spPr>
        <p:txBody>
          <a:bodyPr wrap="none" rtlCol="0">
            <a:spAutoFit/>
          </a:bodyPr>
          <a:lstStyle/>
          <a:p>
            <a:r>
              <a:rPr lang="tr-TR" b="1" dirty="0" smtClean="0"/>
              <a:t>Problemlerini çözmesi</a:t>
            </a:r>
            <a:endParaRPr lang="id-ID" b="1" dirty="0">
              <a:latin typeface="+mj-lt"/>
            </a:endParaRPr>
          </a:p>
        </p:txBody>
      </p:sp>
      <p:sp>
        <p:nvSpPr>
          <p:cNvPr id="26" name="TextBox 25"/>
          <p:cNvSpPr txBox="1"/>
          <p:nvPr/>
        </p:nvSpPr>
        <p:spPr>
          <a:xfrm>
            <a:off x="4889734" y="5048460"/>
            <a:ext cx="2262222" cy="338554"/>
          </a:xfrm>
          <a:prstGeom prst="rect">
            <a:avLst/>
          </a:prstGeom>
          <a:noFill/>
        </p:spPr>
        <p:txBody>
          <a:bodyPr wrap="none" rtlCol="0">
            <a:spAutoFit/>
          </a:bodyPr>
          <a:lstStyle/>
          <a:p>
            <a:r>
              <a:rPr lang="tr-TR" sz="1600" b="1" dirty="0" smtClean="0"/>
              <a:t> Gerçekçi kararlar alması</a:t>
            </a:r>
            <a:endParaRPr lang="id-ID" sz="1600" b="1" dirty="0">
              <a:latin typeface="+mj-lt"/>
            </a:endParaRPr>
          </a:p>
        </p:txBody>
      </p:sp>
      <p:sp>
        <p:nvSpPr>
          <p:cNvPr id="28" name="TextBox 27"/>
          <p:cNvSpPr txBox="1"/>
          <p:nvPr/>
        </p:nvSpPr>
        <p:spPr>
          <a:xfrm>
            <a:off x="216568" y="3787056"/>
            <a:ext cx="2500816" cy="923330"/>
          </a:xfrm>
          <a:prstGeom prst="rect">
            <a:avLst/>
          </a:prstGeom>
          <a:noFill/>
        </p:spPr>
        <p:txBody>
          <a:bodyPr wrap="square" rtlCol="0">
            <a:spAutoFit/>
          </a:bodyPr>
          <a:lstStyle/>
          <a:p>
            <a:pPr algn="r"/>
            <a:r>
              <a:rPr lang="tr-TR" b="1" dirty="0" smtClean="0"/>
              <a:t>Kapasitesini kendine en uygun düzeyde geliştirmesi</a:t>
            </a:r>
            <a:endParaRPr lang="id-ID" b="1" dirty="0">
              <a:latin typeface="+mj-lt"/>
            </a:endParaRPr>
          </a:p>
        </p:txBody>
      </p:sp>
      <p:sp>
        <p:nvSpPr>
          <p:cNvPr id="30" name="TextBox 29"/>
          <p:cNvSpPr txBox="1"/>
          <p:nvPr/>
        </p:nvSpPr>
        <p:spPr>
          <a:xfrm>
            <a:off x="353236" y="2099019"/>
            <a:ext cx="2943113" cy="646331"/>
          </a:xfrm>
          <a:prstGeom prst="rect">
            <a:avLst/>
          </a:prstGeom>
          <a:noFill/>
        </p:spPr>
        <p:txBody>
          <a:bodyPr wrap="none" rtlCol="0">
            <a:spAutoFit/>
          </a:bodyPr>
          <a:lstStyle/>
          <a:p>
            <a:pPr algn="r"/>
            <a:r>
              <a:rPr lang="tr-TR" b="1" dirty="0" smtClean="0"/>
              <a:t> Çevresine dengeli ve sağlıklı </a:t>
            </a:r>
          </a:p>
          <a:p>
            <a:pPr algn="r"/>
            <a:r>
              <a:rPr lang="tr-TR" b="1" dirty="0" smtClean="0"/>
              <a:t>bir uyum sağlayabilmesi için</a:t>
            </a:r>
            <a:endParaRPr lang="id-ID" b="1" dirty="0">
              <a:latin typeface="+mj-lt"/>
            </a:endParaRPr>
          </a:p>
        </p:txBody>
      </p:sp>
      <p:grpSp>
        <p:nvGrpSpPr>
          <p:cNvPr id="3" name="Group 12"/>
          <p:cNvGrpSpPr/>
          <p:nvPr/>
        </p:nvGrpSpPr>
        <p:grpSpPr>
          <a:xfrm>
            <a:off x="3403419" y="2056488"/>
            <a:ext cx="726646" cy="726646"/>
            <a:chOff x="4537892" y="1684044"/>
            <a:chExt cx="968861" cy="968861"/>
          </a:xfrm>
        </p:grpSpPr>
        <p:sp>
          <p:nvSpPr>
            <p:cNvPr id="14" name="Oval 13"/>
            <p:cNvSpPr/>
            <p:nvPr/>
          </p:nvSpPr>
          <p:spPr>
            <a:xfrm>
              <a:off x="4537892" y="1684044"/>
              <a:ext cx="968861" cy="968861"/>
            </a:xfrm>
            <a:prstGeom prst="ellipse">
              <a:avLst/>
            </a:prstGeom>
            <a:solidFill>
              <a:schemeClr val="bg1"/>
            </a:solid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2" name="TextBox 31"/>
            <p:cNvSpPr txBox="1">
              <a:spLocks noChangeAspect="1"/>
            </p:cNvSpPr>
            <p:nvPr/>
          </p:nvSpPr>
          <p:spPr>
            <a:xfrm>
              <a:off x="4790973" y="1943999"/>
              <a:ext cx="468000" cy="468000"/>
            </a:xfrm>
            <a:prstGeom prst="rect">
              <a:avLst/>
            </a:prstGeom>
            <a:noFill/>
          </p:spPr>
          <p:txBody>
            <a:bodyPr wrap="none" lIns="0" tIns="0" rIns="0" bIns="0" rtlCol="0" anchor="ctr" anchorCtr="0">
              <a:noAutofit/>
            </a:bodyPr>
            <a:lstStyle/>
            <a:p>
              <a:pPr algn="ctr"/>
              <a:r>
                <a:rPr lang="tr-TR" sz="4050" dirty="0" smtClean="0">
                  <a:solidFill>
                    <a:schemeClr val="accent1"/>
                  </a:solidFill>
                </a:rPr>
                <a:t>Ç</a:t>
              </a:r>
              <a:endParaRPr lang="ru-RU" sz="4050" dirty="0">
                <a:solidFill>
                  <a:schemeClr val="accent1"/>
                </a:solidFill>
              </a:endParaRPr>
            </a:p>
          </p:txBody>
        </p:sp>
      </p:grpSp>
      <p:grpSp>
        <p:nvGrpSpPr>
          <p:cNvPr id="4" name="Group 2"/>
          <p:cNvGrpSpPr/>
          <p:nvPr/>
        </p:nvGrpSpPr>
        <p:grpSpPr>
          <a:xfrm>
            <a:off x="5058176" y="2120283"/>
            <a:ext cx="726646" cy="726646"/>
            <a:chOff x="6744234" y="1684044"/>
            <a:chExt cx="968861" cy="968861"/>
          </a:xfrm>
        </p:grpSpPr>
        <p:sp>
          <p:nvSpPr>
            <p:cNvPr id="15" name="Oval 14"/>
            <p:cNvSpPr/>
            <p:nvPr/>
          </p:nvSpPr>
          <p:spPr>
            <a:xfrm>
              <a:off x="6744234" y="1684044"/>
              <a:ext cx="968861" cy="968861"/>
            </a:xfrm>
            <a:prstGeom prst="ellipse">
              <a:avLst/>
            </a:prstGeom>
            <a:solidFill>
              <a:schemeClr val="bg1"/>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3" name="TextBox 32"/>
            <p:cNvSpPr txBox="1">
              <a:spLocks noChangeAspect="1"/>
            </p:cNvSpPr>
            <p:nvPr/>
          </p:nvSpPr>
          <p:spPr>
            <a:xfrm>
              <a:off x="6999348" y="1952581"/>
              <a:ext cx="468000" cy="468000"/>
            </a:xfrm>
            <a:prstGeom prst="rect">
              <a:avLst/>
            </a:prstGeom>
            <a:noFill/>
          </p:spPr>
          <p:txBody>
            <a:bodyPr wrap="none" lIns="0" tIns="0" rIns="0" bIns="0" rtlCol="0" anchor="ctr" anchorCtr="0">
              <a:noAutofit/>
            </a:bodyPr>
            <a:lstStyle/>
            <a:p>
              <a:pPr algn="ctr"/>
              <a:r>
                <a:rPr lang="tr-TR" sz="4050" dirty="0" smtClean="0">
                  <a:solidFill>
                    <a:schemeClr val="accent2"/>
                  </a:solidFill>
                </a:rPr>
                <a:t>B</a:t>
              </a:r>
              <a:endParaRPr lang="ru-RU" sz="4050" dirty="0">
                <a:solidFill>
                  <a:schemeClr val="accent2"/>
                </a:solidFill>
              </a:endParaRPr>
            </a:p>
          </p:txBody>
        </p:sp>
      </p:grpSp>
      <p:grpSp>
        <p:nvGrpSpPr>
          <p:cNvPr id="5" name="Group 3"/>
          <p:cNvGrpSpPr/>
          <p:nvPr/>
        </p:nvGrpSpPr>
        <p:grpSpPr>
          <a:xfrm>
            <a:off x="5694490" y="3796311"/>
            <a:ext cx="726646" cy="726646"/>
            <a:chOff x="7592653" y="3918748"/>
            <a:chExt cx="968861" cy="968861"/>
          </a:xfrm>
        </p:grpSpPr>
        <p:sp>
          <p:nvSpPr>
            <p:cNvPr id="17" name="Oval 16"/>
            <p:cNvSpPr/>
            <p:nvPr/>
          </p:nvSpPr>
          <p:spPr>
            <a:xfrm>
              <a:off x="7592653" y="3918748"/>
              <a:ext cx="968861" cy="968861"/>
            </a:xfrm>
            <a:prstGeom prst="ellipse">
              <a:avLst/>
            </a:prstGeom>
            <a:solidFill>
              <a:schemeClr val="bg1"/>
            </a:solidFill>
            <a:ln w="889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4" name="TextBox 33"/>
            <p:cNvSpPr txBox="1">
              <a:spLocks noChangeAspect="1"/>
            </p:cNvSpPr>
            <p:nvPr/>
          </p:nvSpPr>
          <p:spPr>
            <a:xfrm>
              <a:off x="7871658" y="4173692"/>
              <a:ext cx="468000" cy="468000"/>
            </a:xfrm>
            <a:prstGeom prst="rect">
              <a:avLst/>
            </a:prstGeom>
            <a:noFill/>
          </p:spPr>
          <p:txBody>
            <a:bodyPr wrap="none" lIns="0" tIns="0" rIns="0" bIns="0" rtlCol="0" anchor="ctr" anchorCtr="0">
              <a:noAutofit/>
            </a:bodyPr>
            <a:lstStyle/>
            <a:p>
              <a:pPr algn="ctr"/>
              <a:r>
                <a:rPr lang="tr-TR" sz="4050" dirty="0" smtClean="0">
                  <a:solidFill>
                    <a:schemeClr val="accent3"/>
                  </a:solidFill>
                  <a:latin typeface="RaphaelIcons" pitchFamily="2" charset="0"/>
                </a:rPr>
                <a:t>P</a:t>
              </a:r>
              <a:endParaRPr lang="ru-RU" sz="4050" dirty="0">
                <a:solidFill>
                  <a:schemeClr val="accent3"/>
                </a:solidFill>
              </a:endParaRPr>
            </a:p>
          </p:txBody>
        </p:sp>
      </p:grpSp>
      <p:grpSp>
        <p:nvGrpSpPr>
          <p:cNvPr id="11" name="Group 4"/>
          <p:cNvGrpSpPr/>
          <p:nvPr/>
        </p:nvGrpSpPr>
        <p:grpSpPr>
          <a:xfrm>
            <a:off x="4198066" y="4805748"/>
            <a:ext cx="726646" cy="726646"/>
            <a:chOff x="5597421" y="5264664"/>
            <a:chExt cx="968861" cy="968861"/>
          </a:xfrm>
        </p:grpSpPr>
        <p:sp>
          <p:nvSpPr>
            <p:cNvPr id="18" name="Oval 17"/>
            <p:cNvSpPr/>
            <p:nvPr/>
          </p:nvSpPr>
          <p:spPr>
            <a:xfrm>
              <a:off x="5597421" y="5264664"/>
              <a:ext cx="968861" cy="968861"/>
            </a:xfrm>
            <a:prstGeom prst="ellipse">
              <a:avLst/>
            </a:prstGeom>
            <a:solidFill>
              <a:schemeClr val="bg1"/>
            </a:solid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5" name="TextBox 34"/>
            <p:cNvSpPr txBox="1">
              <a:spLocks noChangeAspect="1"/>
            </p:cNvSpPr>
            <p:nvPr/>
          </p:nvSpPr>
          <p:spPr>
            <a:xfrm>
              <a:off x="5842950" y="5494599"/>
              <a:ext cx="468000" cy="468000"/>
            </a:xfrm>
            <a:prstGeom prst="rect">
              <a:avLst/>
            </a:prstGeom>
            <a:noFill/>
          </p:spPr>
          <p:txBody>
            <a:bodyPr wrap="none" lIns="0" tIns="0" rIns="0" bIns="0" rtlCol="0" anchor="ctr" anchorCtr="0">
              <a:noAutofit/>
            </a:bodyPr>
            <a:lstStyle/>
            <a:p>
              <a:pPr algn="ctr"/>
              <a:r>
                <a:rPr lang="tr-TR" sz="3600" dirty="0" smtClean="0">
                  <a:solidFill>
                    <a:schemeClr val="accent4"/>
                  </a:solidFill>
                </a:rPr>
                <a:t>G</a:t>
              </a:r>
              <a:endParaRPr lang="ru-RU" sz="3600" dirty="0">
                <a:solidFill>
                  <a:schemeClr val="accent4"/>
                </a:solidFill>
              </a:endParaRPr>
            </a:p>
          </p:txBody>
        </p:sp>
      </p:grpSp>
      <p:grpSp>
        <p:nvGrpSpPr>
          <p:cNvPr id="13" name="Group 10"/>
          <p:cNvGrpSpPr/>
          <p:nvPr/>
        </p:nvGrpSpPr>
        <p:grpSpPr>
          <a:xfrm>
            <a:off x="2792735" y="3796311"/>
            <a:ext cx="726646" cy="726646"/>
            <a:chOff x="3723646" y="3918748"/>
            <a:chExt cx="968861" cy="968861"/>
          </a:xfrm>
        </p:grpSpPr>
        <p:sp>
          <p:nvSpPr>
            <p:cNvPr id="16" name="Oval 15"/>
            <p:cNvSpPr/>
            <p:nvPr/>
          </p:nvSpPr>
          <p:spPr>
            <a:xfrm>
              <a:off x="3723646" y="3918748"/>
              <a:ext cx="968861" cy="968861"/>
            </a:xfrm>
            <a:prstGeom prst="ellipse">
              <a:avLst/>
            </a:prstGeom>
            <a:solidFill>
              <a:schemeClr val="bg1"/>
            </a:solidFill>
            <a:ln w="889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6" name="TextBox 35"/>
            <p:cNvSpPr txBox="1">
              <a:spLocks noChangeAspect="1"/>
            </p:cNvSpPr>
            <p:nvPr/>
          </p:nvSpPr>
          <p:spPr>
            <a:xfrm>
              <a:off x="3964551" y="4128725"/>
              <a:ext cx="468000" cy="468000"/>
            </a:xfrm>
            <a:prstGeom prst="rect">
              <a:avLst/>
            </a:prstGeom>
            <a:noFill/>
          </p:spPr>
          <p:txBody>
            <a:bodyPr wrap="none" lIns="0" tIns="0" rIns="0" bIns="0" rtlCol="0" anchor="ctr" anchorCtr="0">
              <a:noAutofit/>
            </a:bodyPr>
            <a:lstStyle/>
            <a:p>
              <a:pPr algn="ctr"/>
              <a:r>
                <a:rPr lang="tr-TR" sz="4050" dirty="0" smtClean="0">
                  <a:solidFill>
                    <a:schemeClr val="accent5"/>
                  </a:solidFill>
                  <a:latin typeface="Modern Pictograms" pitchFamily="50" charset="0"/>
                </a:rPr>
                <a:t>K</a:t>
              </a:r>
              <a:endParaRPr lang="ru-RU" sz="4050" dirty="0">
                <a:solidFill>
                  <a:schemeClr val="accent5"/>
                </a:solidFill>
              </a:endParaRPr>
            </a:p>
          </p:txBody>
        </p:sp>
      </p:grpSp>
      <p:sp>
        <p:nvSpPr>
          <p:cNvPr id="29" name="28 Metin kutusu"/>
          <p:cNvSpPr txBox="1"/>
          <p:nvPr/>
        </p:nvSpPr>
        <p:spPr>
          <a:xfrm>
            <a:off x="1515980" y="5991994"/>
            <a:ext cx="6906125" cy="400110"/>
          </a:xfrm>
          <a:prstGeom prst="rect">
            <a:avLst/>
          </a:prstGeom>
          <a:noFill/>
        </p:spPr>
        <p:txBody>
          <a:bodyPr wrap="square" rtlCol="0">
            <a:spAutoFit/>
          </a:bodyPr>
          <a:lstStyle/>
          <a:p>
            <a:r>
              <a:rPr lang="tr-TR" sz="2000" b="1" dirty="0" smtClean="0"/>
              <a:t>Uzman kişilerce bireye verilen psikolojik yardımlardır.</a:t>
            </a:r>
            <a:endParaRPr lang="tr-TR" sz="2000" b="1" dirty="0"/>
          </a:p>
        </p:txBody>
      </p:sp>
      <p:sp>
        <p:nvSpPr>
          <p:cNvPr id="31" name="30 Altbilgi Yer Tutucusu"/>
          <p:cNvSpPr>
            <a:spLocks noGrp="1"/>
          </p:cNvSpPr>
          <p:nvPr>
            <p:ph type="ftr" sz="quarter" idx="11"/>
          </p:nvPr>
        </p:nvSpPr>
        <p:spPr/>
        <p:txBody>
          <a:bodyPr/>
          <a:lstStyle/>
          <a:p>
            <a:endParaRPr lang="id-ID" dirty="0"/>
          </a:p>
        </p:txBody>
      </p:sp>
    </p:spTree>
    <p:extLst>
      <p:ext uri="{BB962C8B-B14F-4D97-AF65-F5344CB8AC3E}">
        <p14:creationId xmlns="" xmlns:p14="http://schemas.microsoft.com/office/powerpoint/2010/main" val="17821281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Effect transition="in" filter="fade">
                                      <p:cBhvr>
                                        <p:cTn id="49" dur="500"/>
                                        <p:tgtEl>
                                          <p:spTgt spid="3"/>
                                        </p:tgtEl>
                                      </p:cBhvr>
                                    </p:animEffect>
                                  </p:childTnLst>
                                </p:cTn>
                              </p:par>
                            </p:childTnLst>
                          </p:cTn>
                        </p:par>
                        <p:par>
                          <p:cTn id="50" fill="hold">
                            <p:stCondLst>
                              <p:cond delay="4500"/>
                            </p:stCondLst>
                            <p:childTnLst>
                              <p:par>
                                <p:cTn id="51" presetID="22" presetClass="entr" presetSubtype="1"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up)">
                                      <p:cBhvr>
                                        <p:cTn id="53" dur="500"/>
                                        <p:tgtEl>
                                          <p:spTgt spid="9"/>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1"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checkerboard(across)">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1"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checkerboard(across)">
                                      <p:cBhvr>
                                        <p:cTn id="69" dur="5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grpId="1"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checkerboard(across)">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grpId="1"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checkerboard(across)">
                                      <p:cBhvr>
                                        <p:cTn id="79" dur="500"/>
                                        <p:tgtEl>
                                          <p:spTgt spid="28"/>
                                        </p:tgtEl>
                                      </p:cBhvr>
                                    </p:animEffect>
                                  </p:childTnLst>
                                </p:cTn>
                              </p:par>
                            </p:childTnLst>
                          </p:cTn>
                        </p:par>
                      </p:childTnLst>
                    </p:cTn>
                  </p:par>
                  <p:par>
                    <p:cTn id="80" fill="hold">
                      <p:stCondLst>
                        <p:cond delay="indefinite"/>
                      </p:stCondLst>
                      <p:childTnLst>
                        <p:par>
                          <p:cTn id="81" fill="hold">
                            <p:stCondLst>
                              <p:cond delay="0"/>
                            </p:stCondLst>
                            <p:childTnLst>
                              <p:par>
                                <p:cTn id="82" presetID="5" presetClass="entr" presetSubtype="10" fill="hold" grpId="1"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checkerboard(across)">
                                      <p:cBhvr>
                                        <p:cTn id="84" dur="500"/>
                                        <p:tgtEl>
                                          <p:spTgt spid="30"/>
                                        </p:tgtEl>
                                      </p:cBhvr>
                                    </p:animEffect>
                                  </p:childTnLst>
                                </p:cTn>
                              </p:par>
                            </p:childTnLst>
                          </p:cTn>
                        </p:par>
                        <p:par>
                          <p:cTn id="85" fill="hold">
                            <p:stCondLst>
                              <p:cond delay="500"/>
                            </p:stCondLst>
                            <p:childTnLst>
                              <p:par>
                                <p:cTn id="86" presetID="54" presetClass="entr" presetSubtype="0" accel="100000"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p:cTn id="88" dur="500" fill="hold"/>
                                        <p:tgtEl>
                                          <p:spTgt spid="29"/>
                                        </p:tgtEl>
                                        <p:attrNameLst>
                                          <p:attrName>ppt_w</p:attrName>
                                        </p:attrNameLst>
                                      </p:cBhvr>
                                      <p:tavLst>
                                        <p:tav tm="0">
                                          <p:val>
                                            <p:strVal val="#ppt_w*0.05"/>
                                          </p:val>
                                        </p:tav>
                                        <p:tav tm="100000">
                                          <p:val>
                                            <p:strVal val="#ppt_w"/>
                                          </p:val>
                                        </p:tav>
                                      </p:tavLst>
                                    </p:anim>
                                    <p:anim calcmode="lin" valueType="num">
                                      <p:cBhvr>
                                        <p:cTn id="89" dur="500" fill="hold"/>
                                        <p:tgtEl>
                                          <p:spTgt spid="29"/>
                                        </p:tgtEl>
                                        <p:attrNameLst>
                                          <p:attrName>ppt_h</p:attrName>
                                        </p:attrNameLst>
                                      </p:cBhvr>
                                      <p:tavLst>
                                        <p:tav tm="0">
                                          <p:val>
                                            <p:strVal val="#ppt_h"/>
                                          </p:val>
                                        </p:tav>
                                        <p:tav tm="100000">
                                          <p:val>
                                            <p:strVal val="#ppt_h"/>
                                          </p:val>
                                        </p:tav>
                                      </p:tavLst>
                                    </p:anim>
                                    <p:anim calcmode="lin" valueType="num">
                                      <p:cBhvr>
                                        <p:cTn id="90" dur="500" fill="hold"/>
                                        <p:tgtEl>
                                          <p:spTgt spid="29"/>
                                        </p:tgtEl>
                                        <p:attrNameLst>
                                          <p:attrName>ppt_x</p:attrName>
                                        </p:attrNameLst>
                                      </p:cBhvr>
                                      <p:tavLst>
                                        <p:tav tm="0">
                                          <p:val>
                                            <p:strVal val="#ppt_x-.2"/>
                                          </p:val>
                                        </p:tav>
                                        <p:tav tm="100000">
                                          <p:val>
                                            <p:strVal val="#ppt_x"/>
                                          </p:val>
                                        </p:tav>
                                      </p:tavLst>
                                    </p:anim>
                                    <p:anim calcmode="lin" valueType="num">
                                      <p:cBhvr>
                                        <p:cTn id="91" dur="500" fill="hold"/>
                                        <p:tgtEl>
                                          <p:spTgt spid="29"/>
                                        </p:tgtEl>
                                        <p:attrNameLst>
                                          <p:attrName>ppt_y</p:attrName>
                                        </p:attrNameLst>
                                      </p:cBhvr>
                                      <p:tavLst>
                                        <p:tav tm="0">
                                          <p:val>
                                            <p:strVal val="#ppt_y"/>
                                          </p:val>
                                        </p:tav>
                                        <p:tav tm="100000">
                                          <p:val>
                                            <p:strVal val="#ppt_y"/>
                                          </p:val>
                                        </p:tav>
                                      </p:tavLst>
                                    </p:anim>
                                    <p:animEffect transition="in" filter="fade">
                                      <p:cBhvr>
                                        <p:cTn id="9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p:bldP spid="19" grpId="1"/>
      <p:bldP spid="24" grpId="1"/>
      <p:bldP spid="26" grpId="1"/>
      <p:bldP spid="28" grpId="1"/>
      <p:bldP spid="30" grpId="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p:cNvPicPr>
            <a:picLocks noGrp="1" noChangeAspect="1" noChangeArrowheads="1"/>
          </p:cNvPicPr>
          <p:nvPr>
            <p:ph/>
          </p:nvPr>
        </p:nvPicPr>
        <p:blipFill>
          <a:blip r:embed="rId2"/>
          <a:srcRect/>
          <a:stretch>
            <a:fillRect/>
          </a:stretch>
        </p:blipFill>
        <p:spPr>
          <a:xfrm>
            <a:off x="0" y="474662"/>
            <a:ext cx="8858216" cy="6383338"/>
          </a:xfrm>
          <a:ln>
            <a:solidFill>
              <a:schemeClr val="accent1">
                <a:lumMod val="20000"/>
                <a:lumOff val="80000"/>
              </a:schemeClr>
            </a:solidFill>
          </a:ln>
        </p:spPr>
      </p:pic>
      <p:sp>
        <p:nvSpPr>
          <p:cNvPr id="4099" name="AutoShape 6"/>
          <p:cNvSpPr>
            <a:spLocks noChangeAspect="1" noChangeArrowheads="1"/>
          </p:cNvSpPr>
          <p:nvPr/>
        </p:nvSpPr>
        <p:spPr bwMode="auto">
          <a:xfrm>
            <a:off x="395288" y="285750"/>
            <a:ext cx="8424862" cy="6022975"/>
          </a:xfrm>
          <a:prstGeom prst="rect">
            <a:avLst/>
          </a:prstGeom>
          <a:noFill/>
          <a:ln w="9525">
            <a:noFill/>
            <a:miter lim="800000"/>
            <a:headEnd/>
            <a:tailEnd/>
          </a:ln>
        </p:spPr>
        <p:txBody>
          <a:bodyPr/>
          <a:lstStyle/>
          <a:p>
            <a:endParaRPr lang="tr-TR"/>
          </a:p>
        </p:txBody>
      </p:sp>
    </p:spTree>
  </p:cSld>
  <p:clrMapOvr>
    <a:masterClrMapping/>
  </p:clrMapOvr>
  <p:transition spd="med">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birey sayısına göre rehberlik hizmetler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27" name="Picture 3" descr="C:\Documents and Settings\Administrator\Desktop\slide_22.jpg"/>
          <p:cNvPicPr>
            <a:picLocks noGrp="1" noChangeAspect="1" noChangeArrowheads="1"/>
          </p:cNvPicPr>
          <p:nvPr>
            <p:ph/>
          </p:nvPr>
        </p:nvPicPr>
        <p:blipFill>
          <a:blip r:embed="rId2"/>
          <a:srcRect/>
          <a:stretch>
            <a:fillRect/>
          </a:stretch>
        </p:blipFill>
        <p:spPr bwMode="auto">
          <a:xfrm>
            <a:off x="857224" y="515559"/>
            <a:ext cx="7313612" cy="548520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p:nvPr>
        </p:nvSpPr>
        <p:spPr>
          <a:xfrm>
            <a:off x="1258916" y="2928934"/>
            <a:ext cx="7313612" cy="627045"/>
          </a:xfrm>
        </p:spPr>
        <p:txBody>
          <a:bodyPr/>
          <a:lstStyle/>
          <a:p>
            <a:pPr>
              <a:buNone/>
            </a:pPr>
            <a:r>
              <a:rPr lang="tr-TR" dirty="0" smtClean="0"/>
              <a:t>TEMEL İŞLEVLERİNE GÖRE REHBERLİK</a:t>
            </a: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p:nvPr>
        </p:nvSpPr>
        <p:spPr/>
        <p:txBody>
          <a:bodyPr/>
          <a:lstStyle/>
          <a:p>
            <a:pPr>
              <a:buNone/>
            </a:pPr>
            <a:r>
              <a:rPr lang="tr-TR" dirty="0" smtClean="0">
                <a:solidFill>
                  <a:srgbClr val="FF0000"/>
                </a:solidFill>
              </a:rPr>
              <a:t>1-Uyum  sağlayıcı rehberlik</a:t>
            </a:r>
          </a:p>
          <a:p>
            <a:r>
              <a:rPr lang="tr-TR" dirty="0" smtClean="0"/>
              <a:t>Uyum sorunu olan öğrencileri tanıyarak,psikolojik durumu düzeltmek ve mevcut ortama uyum sağlanmasına yardımcı olmak amacıyla verilen hizmet türüdür.</a:t>
            </a:r>
            <a:endParaRPr lang="tr-TR" dirty="0"/>
          </a:p>
        </p:txBody>
      </p:sp>
      <p:pic>
        <p:nvPicPr>
          <p:cNvPr id="24578" name="Picture 2" descr="uyum saÄlayÄ±cÄ± rehberlik ile ilgili gÃ¶rsel sonucu"/>
          <p:cNvPicPr>
            <a:picLocks noChangeAspect="1" noChangeArrowheads="1"/>
          </p:cNvPicPr>
          <p:nvPr/>
        </p:nvPicPr>
        <p:blipFill>
          <a:blip r:embed="rId2"/>
          <a:srcRect/>
          <a:stretch>
            <a:fillRect/>
          </a:stretch>
        </p:blipFill>
        <p:spPr bwMode="auto">
          <a:xfrm>
            <a:off x="4143372" y="3429000"/>
            <a:ext cx="4143404" cy="264320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697</Words>
  <Application>Microsoft Office PowerPoint</Application>
  <PresentationFormat>Ekran Gösterisi (4:3)</PresentationFormat>
  <Paragraphs>209</Paragraphs>
  <Slides>30</Slides>
  <Notes>0</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Ofis Teması</vt:lpstr>
      <vt:lpstr>Slayt 1</vt:lpstr>
      <vt:lpstr>REHBERLİK SERVİSİNİ TANIYALIM</vt:lpstr>
      <vt:lpstr>Slayt 3</vt:lpstr>
      <vt:lpstr>Rehberlik nedir?</vt:lpstr>
      <vt:lpstr>Rehberlik Nedir?</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6-Rehberlik Servislerinde Hangi Hizmetler Verilir?</vt:lpstr>
      <vt:lpstr>REHBERLİK VE PSİKOLOJİK DANIŞMA SERVİSİ PROGRAMI</vt:lpstr>
      <vt:lpstr>Rehberlik ne değildir?</vt:lpstr>
      <vt:lpstr>Rehberlik ne değildir?</vt:lpstr>
      <vt:lpstr>Slayt 23</vt:lpstr>
      <vt:lpstr>Slayt 24</vt:lpstr>
      <vt:lpstr>Slayt 25</vt:lpstr>
      <vt:lpstr>Slayt 26</vt:lpstr>
      <vt:lpstr>Slayt 27</vt:lpstr>
      <vt:lpstr>Slayt 28</vt:lpstr>
      <vt:lpstr>Sonuç olarak:</vt:lpstr>
      <vt:lpstr>Slayt 30</vt:lpstr>
    </vt:vector>
  </TitlesOfParts>
  <Company>BySaylan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REHBERLİK SERVİSİNİ TANIYALIM</dc:title>
  <dc:creator>Pc</dc:creator>
  <cp:lastModifiedBy>Ganime</cp:lastModifiedBy>
  <cp:revision>41</cp:revision>
  <dcterms:created xsi:type="dcterms:W3CDTF">2019-09-11T06:16:57Z</dcterms:created>
  <dcterms:modified xsi:type="dcterms:W3CDTF">2019-09-15T09:19:25Z</dcterms:modified>
</cp:coreProperties>
</file>