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 id="2147483699" r:id="rId3"/>
    <p:sldMasterId id="2147483748" r:id="rId4"/>
    <p:sldMasterId id="2147483766" r:id="rId5"/>
  </p:sldMasterIdLst>
  <p:notesMasterIdLst>
    <p:notesMasterId r:id="rId20"/>
  </p:notesMasterIdLst>
  <p:handoutMasterIdLst>
    <p:handoutMasterId r:id="rId21"/>
  </p:handoutMasterIdLst>
  <p:sldIdLst>
    <p:sldId id="302" r:id="rId6"/>
    <p:sldId id="257" r:id="rId7"/>
    <p:sldId id="285" r:id="rId8"/>
    <p:sldId id="298" r:id="rId9"/>
    <p:sldId id="261" r:id="rId10"/>
    <p:sldId id="286" r:id="rId11"/>
    <p:sldId id="265" r:id="rId12"/>
    <p:sldId id="295" r:id="rId13"/>
    <p:sldId id="290" r:id="rId14"/>
    <p:sldId id="292" r:id="rId15"/>
    <p:sldId id="293" r:id="rId16"/>
    <p:sldId id="294" r:id="rId17"/>
    <p:sldId id="296" r:id="rId18"/>
    <p:sldId id="303"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EDD903-5324-4A3F-A8AD-0C005C6E5EE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1C8BC3CA-DB04-4A64-A88C-6B969157188C}">
      <dgm:prSet phldrT="[Metin]"/>
      <dgm:spPr>
        <a:solidFill>
          <a:schemeClr val="tx2">
            <a:lumMod val="40000"/>
            <a:lumOff val="60000"/>
          </a:schemeClr>
        </a:solidFill>
      </dgm:spPr>
      <dgm:t>
        <a:bodyPr/>
        <a:lstStyle/>
        <a:p>
          <a:r>
            <a:rPr lang="tr-TR" dirty="0" smtClean="0">
              <a:solidFill>
                <a:schemeClr val="bg2"/>
              </a:solidFill>
              <a:latin typeface="Times New Roman" pitchFamily="18" charset="0"/>
              <a:cs typeface="Times New Roman" pitchFamily="18" charset="0"/>
            </a:rPr>
            <a:t>Çocuğun merak ve rekabet duyguları cesaretlendirilmekte, </a:t>
          </a:r>
          <a:endParaRPr lang="tr-TR" dirty="0">
            <a:solidFill>
              <a:schemeClr val="bg2"/>
            </a:solidFill>
          </a:endParaRPr>
        </a:p>
      </dgm:t>
    </dgm:pt>
    <dgm:pt modelId="{83E66E0A-C30E-4B1F-B923-4EAFA06FB2F6}" type="parTrans" cxnId="{F5D9C127-EFB1-4F38-B7A0-F8B1E550A236}">
      <dgm:prSet/>
      <dgm:spPr/>
      <dgm:t>
        <a:bodyPr/>
        <a:lstStyle/>
        <a:p>
          <a:endParaRPr lang="tr-TR"/>
        </a:p>
      </dgm:t>
    </dgm:pt>
    <dgm:pt modelId="{C8161ADA-41E7-49AD-8A41-0D8460F13812}" type="sibTrans" cxnId="{F5D9C127-EFB1-4F38-B7A0-F8B1E550A236}">
      <dgm:prSet/>
      <dgm:spPr/>
      <dgm:t>
        <a:bodyPr/>
        <a:lstStyle/>
        <a:p>
          <a:endParaRPr lang="tr-TR"/>
        </a:p>
      </dgm:t>
    </dgm:pt>
    <dgm:pt modelId="{03E34F81-B620-423A-B9E7-A55818A22ECE}">
      <dgm:prSet phldrT="[Metin]"/>
      <dgm:spPr>
        <a:solidFill>
          <a:schemeClr val="accent6">
            <a:lumMod val="60000"/>
            <a:lumOff val="40000"/>
          </a:schemeClr>
        </a:solidFill>
      </dgm:spPr>
      <dgm:t>
        <a:bodyPr/>
        <a:lstStyle/>
        <a:p>
          <a:r>
            <a:rPr lang="tr-TR" dirty="0" smtClean="0">
              <a:solidFill>
                <a:schemeClr val="bg2"/>
              </a:solidFill>
              <a:latin typeface="Times New Roman" pitchFamily="18" charset="0"/>
              <a:cs typeface="Times New Roman" pitchFamily="18" charset="0"/>
            </a:rPr>
            <a:t>Çocuğun dikkatini yoğunlaştırmayı öğrenmesi kolaylaşmakta, bilişsel gelişimine katkıda bulunulmakta,</a:t>
          </a:r>
          <a:endParaRPr lang="tr-TR" dirty="0">
            <a:solidFill>
              <a:schemeClr val="bg2"/>
            </a:solidFill>
          </a:endParaRPr>
        </a:p>
      </dgm:t>
    </dgm:pt>
    <dgm:pt modelId="{92AA35A9-6A42-4FB0-AFEF-2F0E5F72574A}" type="parTrans" cxnId="{C0907ACC-E133-4685-96D3-F45C012B1A3D}">
      <dgm:prSet/>
      <dgm:spPr/>
      <dgm:t>
        <a:bodyPr/>
        <a:lstStyle/>
        <a:p>
          <a:endParaRPr lang="tr-TR"/>
        </a:p>
      </dgm:t>
    </dgm:pt>
    <dgm:pt modelId="{9F408177-9ED5-4993-B19D-6B32CE7EC8B1}" type="sibTrans" cxnId="{C0907ACC-E133-4685-96D3-F45C012B1A3D}">
      <dgm:prSet/>
      <dgm:spPr/>
      <dgm:t>
        <a:bodyPr/>
        <a:lstStyle/>
        <a:p>
          <a:endParaRPr lang="tr-TR"/>
        </a:p>
      </dgm:t>
    </dgm:pt>
    <dgm:pt modelId="{9DC24106-DBA8-49B0-8983-09420102A776}">
      <dgm:prSet phldrT="[Metin]"/>
      <dgm:spPr>
        <a:solidFill>
          <a:schemeClr val="tx2">
            <a:lumMod val="60000"/>
            <a:lumOff val="40000"/>
          </a:schemeClr>
        </a:solidFill>
      </dgm:spPr>
      <dgm:t>
        <a:bodyPr/>
        <a:lstStyle/>
        <a:p>
          <a:r>
            <a:rPr lang="tr-TR" dirty="0" smtClean="0">
              <a:solidFill>
                <a:schemeClr val="bg2"/>
              </a:solidFill>
              <a:latin typeface="Times New Roman" pitchFamily="18" charset="0"/>
              <a:cs typeface="Times New Roman" pitchFamily="18" charset="0"/>
            </a:rPr>
            <a:t>Planlama ve problem çözme becerisini geliştirmesine yardımcı olunmakta, </a:t>
          </a:r>
          <a:endParaRPr lang="tr-TR" dirty="0">
            <a:solidFill>
              <a:schemeClr val="bg2"/>
            </a:solidFill>
          </a:endParaRPr>
        </a:p>
      </dgm:t>
    </dgm:pt>
    <dgm:pt modelId="{B938DC82-57D2-4137-B14D-07C5644FFC64}" type="parTrans" cxnId="{3772E1FD-10DF-43E1-9917-F6A269A8B540}">
      <dgm:prSet/>
      <dgm:spPr/>
      <dgm:t>
        <a:bodyPr/>
        <a:lstStyle/>
        <a:p>
          <a:endParaRPr lang="tr-TR"/>
        </a:p>
      </dgm:t>
    </dgm:pt>
    <dgm:pt modelId="{309BDCDD-66B4-4AC6-8FF6-B429F9A3FA12}" type="sibTrans" cxnId="{3772E1FD-10DF-43E1-9917-F6A269A8B540}">
      <dgm:prSet/>
      <dgm:spPr/>
      <dgm:t>
        <a:bodyPr/>
        <a:lstStyle/>
        <a:p>
          <a:endParaRPr lang="tr-TR"/>
        </a:p>
      </dgm:t>
    </dgm:pt>
    <dgm:pt modelId="{02537A29-1CB6-4601-B426-6C06B51DF696}" type="pres">
      <dgm:prSet presAssocID="{87EDD903-5324-4A3F-A8AD-0C005C6E5EED}" presName="outerComposite" presStyleCnt="0">
        <dgm:presLayoutVars>
          <dgm:chMax val="5"/>
          <dgm:dir/>
          <dgm:resizeHandles val="exact"/>
        </dgm:presLayoutVars>
      </dgm:prSet>
      <dgm:spPr/>
      <dgm:t>
        <a:bodyPr/>
        <a:lstStyle/>
        <a:p>
          <a:endParaRPr lang="tr-TR"/>
        </a:p>
      </dgm:t>
    </dgm:pt>
    <dgm:pt modelId="{FBF07BBC-37E2-45C2-B171-2505220F57BD}" type="pres">
      <dgm:prSet presAssocID="{87EDD903-5324-4A3F-A8AD-0C005C6E5EED}" presName="dummyMaxCanvas" presStyleCnt="0">
        <dgm:presLayoutVars/>
      </dgm:prSet>
      <dgm:spPr/>
    </dgm:pt>
    <dgm:pt modelId="{1DD6F5CE-28FD-4B62-8061-534A5179D4F3}" type="pres">
      <dgm:prSet presAssocID="{87EDD903-5324-4A3F-A8AD-0C005C6E5EED}" presName="ThreeNodes_1" presStyleLbl="node1" presStyleIdx="0" presStyleCnt="3">
        <dgm:presLayoutVars>
          <dgm:bulletEnabled val="1"/>
        </dgm:presLayoutVars>
      </dgm:prSet>
      <dgm:spPr/>
      <dgm:t>
        <a:bodyPr/>
        <a:lstStyle/>
        <a:p>
          <a:endParaRPr lang="tr-TR"/>
        </a:p>
      </dgm:t>
    </dgm:pt>
    <dgm:pt modelId="{CBCAE5DC-83B5-42B1-A1E0-34E9612159F5}" type="pres">
      <dgm:prSet presAssocID="{87EDD903-5324-4A3F-A8AD-0C005C6E5EED}" presName="ThreeNodes_2" presStyleLbl="node1" presStyleIdx="1" presStyleCnt="3">
        <dgm:presLayoutVars>
          <dgm:bulletEnabled val="1"/>
        </dgm:presLayoutVars>
      </dgm:prSet>
      <dgm:spPr/>
      <dgm:t>
        <a:bodyPr/>
        <a:lstStyle/>
        <a:p>
          <a:endParaRPr lang="tr-TR"/>
        </a:p>
      </dgm:t>
    </dgm:pt>
    <dgm:pt modelId="{E872B4F2-DE01-40AD-8B46-E1CC1A32448E}" type="pres">
      <dgm:prSet presAssocID="{87EDD903-5324-4A3F-A8AD-0C005C6E5EED}" presName="ThreeNodes_3" presStyleLbl="node1" presStyleIdx="2" presStyleCnt="3">
        <dgm:presLayoutVars>
          <dgm:bulletEnabled val="1"/>
        </dgm:presLayoutVars>
      </dgm:prSet>
      <dgm:spPr/>
      <dgm:t>
        <a:bodyPr/>
        <a:lstStyle/>
        <a:p>
          <a:endParaRPr lang="tr-TR"/>
        </a:p>
      </dgm:t>
    </dgm:pt>
    <dgm:pt modelId="{EC7C5B48-A83D-4366-9B57-C5A765978821}" type="pres">
      <dgm:prSet presAssocID="{87EDD903-5324-4A3F-A8AD-0C005C6E5EED}" presName="ThreeConn_1-2" presStyleLbl="fgAccFollowNode1" presStyleIdx="0" presStyleCnt="2">
        <dgm:presLayoutVars>
          <dgm:bulletEnabled val="1"/>
        </dgm:presLayoutVars>
      </dgm:prSet>
      <dgm:spPr/>
      <dgm:t>
        <a:bodyPr/>
        <a:lstStyle/>
        <a:p>
          <a:endParaRPr lang="tr-TR"/>
        </a:p>
      </dgm:t>
    </dgm:pt>
    <dgm:pt modelId="{C1843F7F-0C0F-4733-88F1-C3EFCC6A66B6}" type="pres">
      <dgm:prSet presAssocID="{87EDD903-5324-4A3F-A8AD-0C005C6E5EED}" presName="ThreeConn_2-3" presStyleLbl="fgAccFollowNode1" presStyleIdx="1" presStyleCnt="2">
        <dgm:presLayoutVars>
          <dgm:bulletEnabled val="1"/>
        </dgm:presLayoutVars>
      </dgm:prSet>
      <dgm:spPr/>
      <dgm:t>
        <a:bodyPr/>
        <a:lstStyle/>
        <a:p>
          <a:endParaRPr lang="tr-TR"/>
        </a:p>
      </dgm:t>
    </dgm:pt>
    <dgm:pt modelId="{6CC01A45-99EE-4136-9CAC-E2AC1B569E95}" type="pres">
      <dgm:prSet presAssocID="{87EDD903-5324-4A3F-A8AD-0C005C6E5EED}" presName="ThreeNodes_1_text" presStyleLbl="node1" presStyleIdx="2" presStyleCnt="3">
        <dgm:presLayoutVars>
          <dgm:bulletEnabled val="1"/>
        </dgm:presLayoutVars>
      </dgm:prSet>
      <dgm:spPr/>
      <dgm:t>
        <a:bodyPr/>
        <a:lstStyle/>
        <a:p>
          <a:endParaRPr lang="tr-TR"/>
        </a:p>
      </dgm:t>
    </dgm:pt>
    <dgm:pt modelId="{4195929B-FF5C-4065-8CCD-9D1E127EEBC3}" type="pres">
      <dgm:prSet presAssocID="{87EDD903-5324-4A3F-A8AD-0C005C6E5EED}" presName="ThreeNodes_2_text" presStyleLbl="node1" presStyleIdx="2" presStyleCnt="3">
        <dgm:presLayoutVars>
          <dgm:bulletEnabled val="1"/>
        </dgm:presLayoutVars>
      </dgm:prSet>
      <dgm:spPr/>
      <dgm:t>
        <a:bodyPr/>
        <a:lstStyle/>
        <a:p>
          <a:endParaRPr lang="tr-TR"/>
        </a:p>
      </dgm:t>
    </dgm:pt>
    <dgm:pt modelId="{12529F72-F120-484E-9FAC-EA1EE4BDB0B1}" type="pres">
      <dgm:prSet presAssocID="{87EDD903-5324-4A3F-A8AD-0C005C6E5EED}" presName="ThreeNodes_3_text" presStyleLbl="node1" presStyleIdx="2" presStyleCnt="3">
        <dgm:presLayoutVars>
          <dgm:bulletEnabled val="1"/>
        </dgm:presLayoutVars>
      </dgm:prSet>
      <dgm:spPr/>
      <dgm:t>
        <a:bodyPr/>
        <a:lstStyle/>
        <a:p>
          <a:endParaRPr lang="tr-TR"/>
        </a:p>
      </dgm:t>
    </dgm:pt>
  </dgm:ptLst>
  <dgm:cxnLst>
    <dgm:cxn modelId="{CC9FA984-207E-4D93-A1B6-997604392DFB}" type="presOf" srcId="{03E34F81-B620-423A-B9E7-A55818A22ECE}" destId="{CBCAE5DC-83B5-42B1-A1E0-34E9612159F5}" srcOrd="0" destOrd="0" presId="urn:microsoft.com/office/officeart/2005/8/layout/vProcess5"/>
    <dgm:cxn modelId="{A48ACE3B-60C6-4F74-9BBB-F353D692BFBF}" type="presOf" srcId="{9DC24106-DBA8-49B0-8983-09420102A776}" destId="{E872B4F2-DE01-40AD-8B46-E1CC1A32448E}" srcOrd="0" destOrd="0" presId="urn:microsoft.com/office/officeart/2005/8/layout/vProcess5"/>
    <dgm:cxn modelId="{92F9C89B-D084-46AE-A2F6-7AA3C44E7ACC}" type="presOf" srcId="{9DC24106-DBA8-49B0-8983-09420102A776}" destId="{12529F72-F120-484E-9FAC-EA1EE4BDB0B1}" srcOrd="1" destOrd="0" presId="urn:microsoft.com/office/officeart/2005/8/layout/vProcess5"/>
    <dgm:cxn modelId="{CC7E6A15-92EC-433E-81C4-165612418B85}" type="presOf" srcId="{87EDD903-5324-4A3F-A8AD-0C005C6E5EED}" destId="{02537A29-1CB6-4601-B426-6C06B51DF696}" srcOrd="0" destOrd="0" presId="urn:microsoft.com/office/officeart/2005/8/layout/vProcess5"/>
    <dgm:cxn modelId="{F5D9C127-EFB1-4F38-B7A0-F8B1E550A236}" srcId="{87EDD903-5324-4A3F-A8AD-0C005C6E5EED}" destId="{1C8BC3CA-DB04-4A64-A88C-6B969157188C}" srcOrd="0" destOrd="0" parTransId="{83E66E0A-C30E-4B1F-B923-4EAFA06FB2F6}" sibTransId="{C8161ADA-41E7-49AD-8A41-0D8460F13812}"/>
    <dgm:cxn modelId="{491DC096-3E30-4024-8D33-552BA43DE15A}" type="presOf" srcId="{1C8BC3CA-DB04-4A64-A88C-6B969157188C}" destId="{6CC01A45-99EE-4136-9CAC-E2AC1B569E95}" srcOrd="1" destOrd="0" presId="urn:microsoft.com/office/officeart/2005/8/layout/vProcess5"/>
    <dgm:cxn modelId="{C0907ACC-E133-4685-96D3-F45C012B1A3D}" srcId="{87EDD903-5324-4A3F-A8AD-0C005C6E5EED}" destId="{03E34F81-B620-423A-B9E7-A55818A22ECE}" srcOrd="1" destOrd="0" parTransId="{92AA35A9-6A42-4FB0-AFEF-2F0E5F72574A}" sibTransId="{9F408177-9ED5-4993-B19D-6B32CE7EC8B1}"/>
    <dgm:cxn modelId="{982838D3-7F23-4BD5-8476-D75F4FCCFA7C}" type="presOf" srcId="{C8161ADA-41E7-49AD-8A41-0D8460F13812}" destId="{EC7C5B48-A83D-4366-9B57-C5A765978821}" srcOrd="0" destOrd="0" presId="urn:microsoft.com/office/officeart/2005/8/layout/vProcess5"/>
    <dgm:cxn modelId="{82E47E45-8F52-4A9C-9A06-3C8882298425}" type="presOf" srcId="{1C8BC3CA-DB04-4A64-A88C-6B969157188C}" destId="{1DD6F5CE-28FD-4B62-8061-534A5179D4F3}" srcOrd="0" destOrd="0" presId="urn:microsoft.com/office/officeart/2005/8/layout/vProcess5"/>
    <dgm:cxn modelId="{3772E1FD-10DF-43E1-9917-F6A269A8B540}" srcId="{87EDD903-5324-4A3F-A8AD-0C005C6E5EED}" destId="{9DC24106-DBA8-49B0-8983-09420102A776}" srcOrd="2" destOrd="0" parTransId="{B938DC82-57D2-4137-B14D-07C5644FFC64}" sibTransId="{309BDCDD-66B4-4AC6-8FF6-B429F9A3FA12}"/>
    <dgm:cxn modelId="{F3A169D3-CBB5-4546-ABD0-EFF16F4FB030}" type="presOf" srcId="{03E34F81-B620-423A-B9E7-A55818A22ECE}" destId="{4195929B-FF5C-4065-8CCD-9D1E127EEBC3}" srcOrd="1" destOrd="0" presId="urn:microsoft.com/office/officeart/2005/8/layout/vProcess5"/>
    <dgm:cxn modelId="{0F39CB4D-4B76-49EF-B0DC-5C5C42020FC1}" type="presOf" srcId="{9F408177-9ED5-4993-B19D-6B32CE7EC8B1}" destId="{C1843F7F-0C0F-4733-88F1-C3EFCC6A66B6}" srcOrd="0" destOrd="0" presId="urn:microsoft.com/office/officeart/2005/8/layout/vProcess5"/>
    <dgm:cxn modelId="{F5F93E88-865D-47BB-81D1-7E3BD2E00B53}" type="presParOf" srcId="{02537A29-1CB6-4601-B426-6C06B51DF696}" destId="{FBF07BBC-37E2-45C2-B171-2505220F57BD}" srcOrd="0" destOrd="0" presId="urn:microsoft.com/office/officeart/2005/8/layout/vProcess5"/>
    <dgm:cxn modelId="{B5C782D1-AF1E-4B42-BF38-05A3E42A9D17}" type="presParOf" srcId="{02537A29-1CB6-4601-B426-6C06B51DF696}" destId="{1DD6F5CE-28FD-4B62-8061-534A5179D4F3}" srcOrd="1" destOrd="0" presId="urn:microsoft.com/office/officeart/2005/8/layout/vProcess5"/>
    <dgm:cxn modelId="{E4CD42A4-6284-4981-A77D-73D17083E659}" type="presParOf" srcId="{02537A29-1CB6-4601-B426-6C06B51DF696}" destId="{CBCAE5DC-83B5-42B1-A1E0-34E9612159F5}" srcOrd="2" destOrd="0" presId="urn:microsoft.com/office/officeart/2005/8/layout/vProcess5"/>
    <dgm:cxn modelId="{35D3CB0F-D7EA-4D1A-90CD-8F6AEB8CBCE3}" type="presParOf" srcId="{02537A29-1CB6-4601-B426-6C06B51DF696}" destId="{E872B4F2-DE01-40AD-8B46-E1CC1A32448E}" srcOrd="3" destOrd="0" presId="urn:microsoft.com/office/officeart/2005/8/layout/vProcess5"/>
    <dgm:cxn modelId="{FD2C354F-32DF-46DF-949B-2E5F578CD271}" type="presParOf" srcId="{02537A29-1CB6-4601-B426-6C06B51DF696}" destId="{EC7C5B48-A83D-4366-9B57-C5A765978821}" srcOrd="4" destOrd="0" presId="urn:microsoft.com/office/officeart/2005/8/layout/vProcess5"/>
    <dgm:cxn modelId="{FA7FE637-C998-4C2F-BAC8-DBB4CA8491D4}" type="presParOf" srcId="{02537A29-1CB6-4601-B426-6C06B51DF696}" destId="{C1843F7F-0C0F-4733-88F1-C3EFCC6A66B6}" srcOrd="5" destOrd="0" presId="urn:microsoft.com/office/officeart/2005/8/layout/vProcess5"/>
    <dgm:cxn modelId="{9309DD08-1F7B-49CB-BB4D-C0394440612B}" type="presParOf" srcId="{02537A29-1CB6-4601-B426-6C06B51DF696}" destId="{6CC01A45-99EE-4136-9CAC-E2AC1B569E95}" srcOrd="6" destOrd="0" presId="urn:microsoft.com/office/officeart/2005/8/layout/vProcess5"/>
    <dgm:cxn modelId="{52406C09-4E6B-4E4A-9C1A-F257EC040399}" type="presParOf" srcId="{02537A29-1CB6-4601-B426-6C06B51DF696}" destId="{4195929B-FF5C-4065-8CCD-9D1E127EEBC3}" srcOrd="7" destOrd="0" presId="urn:microsoft.com/office/officeart/2005/8/layout/vProcess5"/>
    <dgm:cxn modelId="{C539673C-0FFD-4789-B3FE-5D27CB0B9EE4}" type="presParOf" srcId="{02537A29-1CB6-4601-B426-6C06B51DF696}" destId="{12529F72-F120-484E-9FAC-EA1EE4BDB0B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FDA811-AFDB-4B1D-927B-73B856AE606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9108E7B4-C7E4-4A6C-B3D9-D502D61CF9B0}">
      <dgm:prSet phldrT="[Metin]" custT="1"/>
      <dgm:spPr>
        <a:solidFill>
          <a:schemeClr val="accent6">
            <a:lumMod val="60000"/>
            <a:lumOff val="40000"/>
          </a:schemeClr>
        </a:solidFill>
      </dgm:spPr>
      <dgm:t>
        <a:bodyPr/>
        <a:lstStyle/>
        <a:p>
          <a:r>
            <a:rPr lang="tr-TR" sz="1800" dirty="0" smtClean="0">
              <a:solidFill>
                <a:schemeClr val="bg2"/>
              </a:solidFill>
              <a:latin typeface="Times New Roman" pitchFamily="18" charset="0"/>
              <a:cs typeface="Times New Roman" pitchFamily="18" charset="0"/>
            </a:rPr>
            <a:t>Yazma ve iletişim becerilerinin gelişmesinde kolaylık sağlanmakta, </a:t>
          </a:r>
          <a:endParaRPr lang="tr-TR" sz="1800" dirty="0">
            <a:solidFill>
              <a:schemeClr val="bg2"/>
            </a:solidFill>
          </a:endParaRPr>
        </a:p>
      </dgm:t>
    </dgm:pt>
    <dgm:pt modelId="{807B0704-7E20-4DA8-B69B-290391B82340}" type="parTrans" cxnId="{BB4153FB-BFF8-4B27-8C5C-6AC44DA730AC}">
      <dgm:prSet/>
      <dgm:spPr/>
      <dgm:t>
        <a:bodyPr/>
        <a:lstStyle/>
        <a:p>
          <a:endParaRPr lang="tr-TR"/>
        </a:p>
      </dgm:t>
    </dgm:pt>
    <dgm:pt modelId="{8236003B-CB76-46D4-A071-D53B41D7498B}" type="sibTrans" cxnId="{BB4153FB-BFF8-4B27-8C5C-6AC44DA730AC}">
      <dgm:prSet/>
      <dgm:spPr/>
      <dgm:t>
        <a:bodyPr/>
        <a:lstStyle/>
        <a:p>
          <a:endParaRPr lang="tr-TR"/>
        </a:p>
      </dgm:t>
    </dgm:pt>
    <dgm:pt modelId="{E214EB84-AFC1-4409-9626-18F8B60A4BF1}">
      <dgm:prSet phldrT="[Metin]" custT="1"/>
      <dgm:spPr>
        <a:solidFill>
          <a:schemeClr val="bg1">
            <a:lumMod val="65000"/>
          </a:schemeClr>
        </a:solidFill>
      </dgm:spPr>
      <dgm:t>
        <a:bodyPr/>
        <a:lstStyle/>
        <a:p>
          <a:endParaRPr lang="tr-TR" sz="1300" dirty="0" smtClean="0">
            <a:latin typeface="Times New Roman" pitchFamily="18" charset="0"/>
            <a:cs typeface="Times New Roman" pitchFamily="18" charset="0"/>
          </a:endParaRPr>
        </a:p>
        <a:p>
          <a:r>
            <a:rPr lang="tr-TR" sz="1800" dirty="0" smtClean="0">
              <a:solidFill>
                <a:schemeClr val="bg2"/>
              </a:solidFill>
              <a:latin typeface="Times New Roman" pitchFamily="18" charset="0"/>
              <a:cs typeface="Times New Roman" pitchFamily="18" charset="0"/>
            </a:rPr>
            <a:t>Çocukta göz-el koordinasyonunun daha erken ve etkili gelişmesine katkıda bulunulmaktadır. </a:t>
          </a:r>
        </a:p>
        <a:p>
          <a:endParaRPr lang="tr-TR" sz="1800" dirty="0">
            <a:solidFill>
              <a:schemeClr val="bg2"/>
            </a:solidFill>
          </a:endParaRPr>
        </a:p>
      </dgm:t>
    </dgm:pt>
    <dgm:pt modelId="{43E8B5E7-50B4-4E11-AA70-82A35627E1FE}" type="parTrans" cxnId="{6595B805-456B-45DF-802F-025ED2331E4F}">
      <dgm:prSet/>
      <dgm:spPr/>
      <dgm:t>
        <a:bodyPr/>
        <a:lstStyle/>
        <a:p>
          <a:endParaRPr lang="tr-TR"/>
        </a:p>
      </dgm:t>
    </dgm:pt>
    <dgm:pt modelId="{D87FF7A5-A2FA-473E-9C10-394E62436AD5}" type="sibTrans" cxnId="{6595B805-456B-45DF-802F-025ED2331E4F}">
      <dgm:prSet/>
      <dgm:spPr/>
      <dgm:t>
        <a:bodyPr/>
        <a:lstStyle/>
        <a:p>
          <a:endParaRPr lang="tr-TR"/>
        </a:p>
      </dgm:t>
    </dgm:pt>
    <dgm:pt modelId="{FF8D1DF2-ED4D-4FB6-9E66-A3E3E84304FF}" type="pres">
      <dgm:prSet presAssocID="{48FDA811-AFDB-4B1D-927B-73B856AE606D}" presName="outerComposite" presStyleCnt="0">
        <dgm:presLayoutVars>
          <dgm:chMax val="5"/>
          <dgm:dir/>
          <dgm:resizeHandles val="exact"/>
        </dgm:presLayoutVars>
      </dgm:prSet>
      <dgm:spPr/>
      <dgm:t>
        <a:bodyPr/>
        <a:lstStyle/>
        <a:p>
          <a:endParaRPr lang="tr-TR"/>
        </a:p>
      </dgm:t>
    </dgm:pt>
    <dgm:pt modelId="{EC5D1886-200C-48EE-9EAB-BD0EB63396F4}" type="pres">
      <dgm:prSet presAssocID="{48FDA811-AFDB-4B1D-927B-73B856AE606D}" presName="dummyMaxCanvas" presStyleCnt="0">
        <dgm:presLayoutVars/>
      </dgm:prSet>
      <dgm:spPr/>
    </dgm:pt>
    <dgm:pt modelId="{1B96FE29-AB87-4A18-8B8B-EDC865D8C37D}" type="pres">
      <dgm:prSet presAssocID="{48FDA811-AFDB-4B1D-927B-73B856AE606D}" presName="TwoNodes_1" presStyleLbl="node1" presStyleIdx="0" presStyleCnt="2">
        <dgm:presLayoutVars>
          <dgm:bulletEnabled val="1"/>
        </dgm:presLayoutVars>
      </dgm:prSet>
      <dgm:spPr/>
      <dgm:t>
        <a:bodyPr/>
        <a:lstStyle/>
        <a:p>
          <a:endParaRPr lang="tr-TR"/>
        </a:p>
      </dgm:t>
    </dgm:pt>
    <dgm:pt modelId="{E431DF03-01BE-472D-AA4D-4E23775397AC}" type="pres">
      <dgm:prSet presAssocID="{48FDA811-AFDB-4B1D-927B-73B856AE606D}" presName="TwoNodes_2" presStyleLbl="node1" presStyleIdx="1" presStyleCnt="2">
        <dgm:presLayoutVars>
          <dgm:bulletEnabled val="1"/>
        </dgm:presLayoutVars>
      </dgm:prSet>
      <dgm:spPr/>
      <dgm:t>
        <a:bodyPr/>
        <a:lstStyle/>
        <a:p>
          <a:endParaRPr lang="tr-TR"/>
        </a:p>
      </dgm:t>
    </dgm:pt>
    <dgm:pt modelId="{BFCDF60F-1216-45E2-A812-BF76AB31DCFD}" type="pres">
      <dgm:prSet presAssocID="{48FDA811-AFDB-4B1D-927B-73B856AE606D}" presName="TwoConn_1-2" presStyleLbl="fgAccFollowNode1" presStyleIdx="0" presStyleCnt="1">
        <dgm:presLayoutVars>
          <dgm:bulletEnabled val="1"/>
        </dgm:presLayoutVars>
      </dgm:prSet>
      <dgm:spPr/>
      <dgm:t>
        <a:bodyPr/>
        <a:lstStyle/>
        <a:p>
          <a:endParaRPr lang="tr-TR"/>
        </a:p>
      </dgm:t>
    </dgm:pt>
    <dgm:pt modelId="{CB1D3DD9-5959-446A-A319-D45858619089}" type="pres">
      <dgm:prSet presAssocID="{48FDA811-AFDB-4B1D-927B-73B856AE606D}" presName="TwoNodes_1_text" presStyleLbl="node1" presStyleIdx="1" presStyleCnt="2">
        <dgm:presLayoutVars>
          <dgm:bulletEnabled val="1"/>
        </dgm:presLayoutVars>
      </dgm:prSet>
      <dgm:spPr/>
      <dgm:t>
        <a:bodyPr/>
        <a:lstStyle/>
        <a:p>
          <a:endParaRPr lang="tr-TR"/>
        </a:p>
      </dgm:t>
    </dgm:pt>
    <dgm:pt modelId="{DEBECCAC-F06F-4B7F-96F1-D5753C485378}" type="pres">
      <dgm:prSet presAssocID="{48FDA811-AFDB-4B1D-927B-73B856AE606D}" presName="TwoNodes_2_text" presStyleLbl="node1" presStyleIdx="1" presStyleCnt="2">
        <dgm:presLayoutVars>
          <dgm:bulletEnabled val="1"/>
        </dgm:presLayoutVars>
      </dgm:prSet>
      <dgm:spPr/>
      <dgm:t>
        <a:bodyPr/>
        <a:lstStyle/>
        <a:p>
          <a:endParaRPr lang="tr-TR"/>
        </a:p>
      </dgm:t>
    </dgm:pt>
  </dgm:ptLst>
  <dgm:cxnLst>
    <dgm:cxn modelId="{9C732981-114B-41C4-B443-EB9CD4BFE178}" type="presOf" srcId="{48FDA811-AFDB-4B1D-927B-73B856AE606D}" destId="{FF8D1DF2-ED4D-4FB6-9E66-A3E3E84304FF}" srcOrd="0" destOrd="0" presId="urn:microsoft.com/office/officeart/2005/8/layout/vProcess5"/>
    <dgm:cxn modelId="{9B8F1F47-5469-40F9-A919-00526AB5EAA7}" type="presOf" srcId="{9108E7B4-C7E4-4A6C-B3D9-D502D61CF9B0}" destId="{1B96FE29-AB87-4A18-8B8B-EDC865D8C37D}" srcOrd="0" destOrd="0" presId="urn:microsoft.com/office/officeart/2005/8/layout/vProcess5"/>
    <dgm:cxn modelId="{BB4153FB-BFF8-4B27-8C5C-6AC44DA730AC}" srcId="{48FDA811-AFDB-4B1D-927B-73B856AE606D}" destId="{9108E7B4-C7E4-4A6C-B3D9-D502D61CF9B0}" srcOrd="0" destOrd="0" parTransId="{807B0704-7E20-4DA8-B69B-290391B82340}" sibTransId="{8236003B-CB76-46D4-A071-D53B41D7498B}"/>
    <dgm:cxn modelId="{F47AB10E-5837-43DC-B627-830D98D6DA79}" type="presOf" srcId="{E214EB84-AFC1-4409-9626-18F8B60A4BF1}" destId="{E431DF03-01BE-472D-AA4D-4E23775397AC}" srcOrd="0" destOrd="0" presId="urn:microsoft.com/office/officeart/2005/8/layout/vProcess5"/>
    <dgm:cxn modelId="{6595B805-456B-45DF-802F-025ED2331E4F}" srcId="{48FDA811-AFDB-4B1D-927B-73B856AE606D}" destId="{E214EB84-AFC1-4409-9626-18F8B60A4BF1}" srcOrd="1" destOrd="0" parTransId="{43E8B5E7-50B4-4E11-AA70-82A35627E1FE}" sibTransId="{D87FF7A5-A2FA-473E-9C10-394E62436AD5}"/>
    <dgm:cxn modelId="{357BB4B4-3B22-4E70-9DA9-BBB494C501D0}" type="presOf" srcId="{9108E7B4-C7E4-4A6C-B3D9-D502D61CF9B0}" destId="{CB1D3DD9-5959-446A-A319-D45858619089}" srcOrd="1" destOrd="0" presId="urn:microsoft.com/office/officeart/2005/8/layout/vProcess5"/>
    <dgm:cxn modelId="{8043B933-6E4C-4451-A47E-14C4BEB7C5FD}" type="presOf" srcId="{E214EB84-AFC1-4409-9626-18F8B60A4BF1}" destId="{DEBECCAC-F06F-4B7F-96F1-D5753C485378}" srcOrd="1" destOrd="0" presId="urn:microsoft.com/office/officeart/2005/8/layout/vProcess5"/>
    <dgm:cxn modelId="{359DA304-D8D9-43B2-BE0B-F812136A9A16}" type="presOf" srcId="{8236003B-CB76-46D4-A071-D53B41D7498B}" destId="{BFCDF60F-1216-45E2-A812-BF76AB31DCFD}" srcOrd="0" destOrd="0" presId="urn:microsoft.com/office/officeart/2005/8/layout/vProcess5"/>
    <dgm:cxn modelId="{109DC5A2-D922-4811-809C-891A3CCF8DA0}" type="presParOf" srcId="{FF8D1DF2-ED4D-4FB6-9E66-A3E3E84304FF}" destId="{EC5D1886-200C-48EE-9EAB-BD0EB63396F4}" srcOrd="0" destOrd="0" presId="urn:microsoft.com/office/officeart/2005/8/layout/vProcess5"/>
    <dgm:cxn modelId="{382612A8-102C-420D-89FA-F9D6933A009B}" type="presParOf" srcId="{FF8D1DF2-ED4D-4FB6-9E66-A3E3E84304FF}" destId="{1B96FE29-AB87-4A18-8B8B-EDC865D8C37D}" srcOrd="1" destOrd="0" presId="urn:microsoft.com/office/officeart/2005/8/layout/vProcess5"/>
    <dgm:cxn modelId="{49EBB499-4A37-415A-91B8-36F5AAB103CC}" type="presParOf" srcId="{FF8D1DF2-ED4D-4FB6-9E66-A3E3E84304FF}" destId="{E431DF03-01BE-472D-AA4D-4E23775397AC}" srcOrd="2" destOrd="0" presId="urn:microsoft.com/office/officeart/2005/8/layout/vProcess5"/>
    <dgm:cxn modelId="{057C3E4A-FD91-412B-A782-8126038F6611}" type="presParOf" srcId="{FF8D1DF2-ED4D-4FB6-9E66-A3E3E84304FF}" destId="{BFCDF60F-1216-45E2-A812-BF76AB31DCFD}" srcOrd="3" destOrd="0" presId="urn:microsoft.com/office/officeart/2005/8/layout/vProcess5"/>
    <dgm:cxn modelId="{00D89667-4D1A-4700-AD38-CB12DC60DC37}" type="presParOf" srcId="{FF8D1DF2-ED4D-4FB6-9E66-A3E3E84304FF}" destId="{CB1D3DD9-5959-446A-A319-D45858619089}" srcOrd="4" destOrd="0" presId="urn:microsoft.com/office/officeart/2005/8/layout/vProcess5"/>
    <dgm:cxn modelId="{08D97EEA-A55E-4C5F-9B8A-56BDC671E20C}" type="presParOf" srcId="{FF8D1DF2-ED4D-4FB6-9E66-A3E3E84304FF}" destId="{DEBECCAC-F06F-4B7F-96F1-D5753C485378}" srcOrd="5"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1B2780-0A26-43F9-B9AB-C6DC93F33B8E}"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tr-TR"/>
        </a:p>
      </dgm:t>
    </dgm:pt>
    <dgm:pt modelId="{29A5D426-6A1A-4514-A696-00AB4C6497BB}">
      <dgm:prSet phldrT="[Metin]" custT="1"/>
      <dgm:spPr>
        <a:solidFill>
          <a:schemeClr val="tx1">
            <a:lumMod val="60000"/>
            <a:lumOff val="40000"/>
          </a:schemeClr>
        </a:solidFill>
      </dgm:spPr>
      <dgm:t>
        <a:bodyPr/>
        <a:lstStyle/>
        <a:p>
          <a:r>
            <a:rPr lang="tr-TR" sz="1800" dirty="0" smtClean="0">
              <a:solidFill>
                <a:schemeClr val="bg2">
                  <a:lumMod val="65000"/>
                  <a:lumOff val="35000"/>
                </a:schemeClr>
              </a:solidFill>
              <a:latin typeface="Times New Roman" pitchFamily="18" charset="0"/>
              <a:cs typeface="Times New Roman" pitchFamily="18" charset="0"/>
            </a:rPr>
            <a:t>kişilerarası ilişkilerinde önemli sorunlar</a:t>
          </a:r>
          <a:endParaRPr lang="tr-TR" sz="1800" dirty="0">
            <a:solidFill>
              <a:schemeClr val="bg2">
                <a:lumMod val="65000"/>
                <a:lumOff val="35000"/>
              </a:schemeClr>
            </a:solidFill>
          </a:endParaRPr>
        </a:p>
      </dgm:t>
    </dgm:pt>
    <dgm:pt modelId="{CAA1EB38-D845-46A7-9EED-3D1675E95DDA}" type="parTrans" cxnId="{0551ED51-60E2-4F46-961E-65D0AF378275}">
      <dgm:prSet/>
      <dgm:spPr/>
      <dgm:t>
        <a:bodyPr/>
        <a:lstStyle/>
        <a:p>
          <a:endParaRPr lang="tr-TR"/>
        </a:p>
      </dgm:t>
    </dgm:pt>
    <dgm:pt modelId="{7541E470-860C-4806-9271-021D8FCBB36C}" type="sibTrans" cxnId="{0551ED51-60E2-4F46-961E-65D0AF378275}">
      <dgm:prSet/>
      <dgm:spPr/>
      <dgm:t>
        <a:bodyPr/>
        <a:lstStyle/>
        <a:p>
          <a:endParaRPr lang="tr-TR"/>
        </a:p>
      </dgm:t>
    </dgm:pt>
    <dgm:pt modelId="{C0226325-8C10-4435-89CF-03AD21BCBB50}">
      <dgm:prSet phldrT="[Metin]" custT="1"/>
      <dgm:spPr>
        <a:solidFill>
          <a:schemeClr val="accent4">
            <a:lumMod val="50000"/>
          </a:schemeClr>
        </a:solidFill>
      </dgm:spPr>
      <dgm:t>
        <a:bodyPr/>
        <a:lstStyle/>
        <a:p>
          <a:r>
            <a:rPr lang="tr-TR" sz="1800" dirty="0" smtClean="0">
              <a:latin typeface="Times New Roman" pitchFamily="18" charset="0"/>
              <a:cs typeface="Times New Roman" pitchFamily="18" charset="0"/>
            </a:rPr>
            <a:t>Yalnızlık ve yüz yüze ilişki kurmakta güçlük </a:t>
          </a:r>
          <a:endParaRPr lang="tr-TR" sz="1800" dirty="0"/>
        </a:p>
      </dgm:t>
    </dgm:pt>
    <dgm:pt modelId="{B5481AF1-208B-4537-B7C7-4A4DECBCE760}" type="parTrans" cxnId="{351667BA-83A6-476C-9258-9F352967FF5C}">
      <dgm:prSet/>
      <dgm:spPr/>
      <dgm:t>
        <a:bodyPr/>
        <a:lstStyle/>
        <a:p>
          <a:endParaRPr lang="tr-TR"/>
        </a:p>
      </dgm:t>
    </dgm:pt>
    <dgm:pt modelId="{1F797C21-DF4F-4FE4-AC07-65B1EF67CB7E}" type="sibTrans" cxnId="{351667BA-83A6-476C-9258-9F352967FF5C}">
      <dgm:prSet/>
      <dgm:spPr/>
      <dgm:t>
        <a:bodyPr/>
        <a:lstStyle/>
        <a:p>
          <a:endParaRPr lang="tr-TR"/>
        </a:p>
      </dgm:t>
    </dgm:pt>
    <dgm:pt modelId="{FFC85F70-0E1E-4318-A8BC-72FA066A1317}">
      <dgm:prSet phldrT="[Metin]" custT="1"/>
      <dgm:spPr>
        <a:solidFill>
          <a:schemeClr val="tx1">
            <a:lumMod val="60000"/>
            <a:lumOff val="40000"/>
          </a:schemeClr>
        </a:solidFill>
      </dgm:spPr>
      <dgm:t>
        <a:bodyPr/>
        <a:lstStyle/>
        <a:p>
          <a:r>
            <a:rPr lang="tr-TR" sz="2000" dirty="0" smtClean="0">
              <a:solidFill>
                <a:schemeClr val="bg2">
                  <a:lumMod val="65000"/>
                  <a:lumOff val="35000"/>
                </a:schemeClr>
              </a:solidFill>
              <a:latin typeface="Times New Roman" pitchFamily="18" charset="0"/>
              <a:cs typeface="Times New Roman" pitchFamily="18" charset="0"/>
            </a:rPr>
            <a:t>sosyal izolasyona </a:t>
          </a:r>
          <a:endParaRPr lang="tr-TR" sz="2000" dirty="0">
            <a:solidFill>
              <a:schemeClr val="bg2">
                <a:lumMod val="65000"/>
                <a:lumOff val="35000"/>
              </a:schemeClr>
            </a:solidFill>
          </a:endParaRPr>
        </a:p>
      </dgm:t>
    </dgm:pt>
    <dgm:pt modelId="{08F1B02E-802C-4874-B1FC-32AC26F9990D}" type="parTrans" cxnId="{F880CEF7-9A31-43B0-A1E4-847B0C72D7DC}">
      <dgm:prSet/>
      <dgm:spPr/>
      <dgm:t>
        <a:bodyPr/>
        <a:lstStyle/>
        <a:p>
          <a:endParaRPr lang="tr-TR"/>
        </a:p>
      </dgm:t>
    </dgm:pt>
    <dgm:pt modelId="{53D9D47E-DAF9-422E-B57C-ADE174F6F53A}" type="sibTrans" cxnId="{F880CEF7-9A31-43B0-A1E4-847B0C72D7DC}">
      <dgm:prSet/>
      <dgm:spPr/>
      <dgm:t>
        <a:bodyPr/>
        <a:lstStyle/>
        <a:p>
          <a:endParaRPr lang="tr-TR"/>
        </a:p>
      </dgm:t>
    </dgm:pt>
    <dgm:pt modelId="{D3E6A4A4-6FA7-4D37-A0B9-75F69B991274}">
      <dgm:prSet phldrT="[Metin]"/>
      <dgm:spPr>
        <a:solidFill>
          <a:schemeClr val="accent4">
            <a:lumMod val="50000"/>
          </a:schemeClr>
        </a:solidFill>
      </dgm:spPr>
      <dgm:t>
        <a:bodyPr/>
        <a:lstStyle/>
        <a:p>
          <a:r>
            <a:rPr lang="tr-TR" dirty="0" smtClean="0">
              <a:latin typeface="Times New Roman" pitchFamily="18" charset="0"/>
              <a:cs typeface="Times New Roman" pitchFamily="18" charset="0"/>
            </a:rPr>
            <a:t>sosyal gelişimlerde gerileme</a:t>
          </a:r>
        </a:p>
        <a:p>
          <a:endParaRPr lang="tr-TR" dirty="0"/>
        </a:p>
      </dgm:t>
    </dgm:pt>
    <dgm:pt modelId="{3078D49F-1C9B-4402-861C-AD35A999D1FB}" type="parTrans" cxnId="{5E583724-46CE-4F93-A920-3182AEAA346C}">
      <dgm:prSet/>
      <dgm:spPr/>
      <dgm:t>
        <a:bodyPr/>
        <a:lstStyle/>
        <a:p>
          <a:endParaRPr lang="tr-TR"/>
        </a:p>
      </dgm:t>
    </dgm:pt>
    <dgm:pt modelId="{83D0B88C-334E-4E87-97F2-449A35752A5F}" type="sibTrans" cxnId="{5E583724-46CE-4F93-A920-3182AEAA346C}">
      <dgm:prSet/>
      <dgm:spPr/>
      <dgm:t>
        <a:bodyPr/>
        <a:lstStyle/>
        <a:p>
          <a:endParaRPr lang="tr-TR"/>
        </a:p>
      </dgm:t>
    </dgm:pt>
    <dgm:pt modelId="{92AADD80-5823-4DC3-AADD-20E9C381C271}">
      <dgm:prSet phldrT="[Metin]"/>
      <dgm:spPr>
        <a:solidFill>
          <a:schemeClr val="tx1">
            <a:lumMod val="60000"/>
            <a:lumOff val="40000"/>
          </a:schemeClr>
        </a:solidFill>
      </dgm:spPr>
      <dgm:t>
        <a:bodyPr/>
        <a:lstStyle/>
        <a:p>
          <a:r>
            <a:rPr lang="tr-TR" dirty="0" smtClean="0">
              <a:solidFill>
                <a:schemeClr val="bg2">
                  <a:lumMod val="65000"/>
                  <a:lumOff val="35000"/>
                </a:schemeClr>
              </a:solidFill>
              <a:latin typeface="Times New Roman" pitchFamily="18" charset="0"/>
              <a:cs typeface="Times New Roman" pitchFamily="18" charset="0"/>
            </a:rPr>
            <a:t>Düşük öz güven, sosyal kaygı düzeylerinin ve saldırganlık davranışlarının yüksek olması</a:t>
          </a:r>
          <a:endParaRPr lang="tr-TR" dirty="0">
            <a:solidFill>
              <a:schemeClr val="bg2">
                <a:lumMod val="65000"/>
                <a:lumOff val="35000"/>
              </a:schemeClr>
            </a:solidFill>
          </a:endParaRPr>
        </a:p>
      </dgm:t>
    </dgm:pt>
    <dgm:pt modelId="{FE4A2DC5-AAB7-41ED-AD7D-18C77F08F825}" type="parTrans" cxnId="{B74EF8AE-F334-4B48-A1F0-97100B0BF229}">
      <dgm:prSet/>
      <dgm:spPr/>
      <dgm:t>
        <a:bodyPr/>
        <a:lstStyle/>
        <a:p>
          <a:endParaRPr lang="tr-TR"/>
        </a:p>
      </dgm:t>
    </dgm:pt>
    <dgm:pt modelId="{2DAE0D72-829F-415B-94D4-2AAB95DF3E24}" type="sibTrans" cxnId="{B74EF8AE-F334-4B48-A1F0-97100B0BF229}">
      <dgm:prSet/>
      <dgm:spPr/>
      <dgm:t>
        <a:bodyPr/>
        <a:lstStyle/>
        <a:p>
          <a:endParaRPr lang="tr-TR"/>
        </a:p>
      </dgm:t>
    </dgm:pt>
    <dgm:pt modelId="{189EFC11-4321-4676-AB56-9864402DE2E0}">
      <dgm:prSet phldrT="[Metin]"/>
      <dgm:spPr>
        <a:solidFill>
          <a:schemeClr val="accent4">
            <a:lumMod val="50000"/>
          </a:schemeClr>
        </a:solidFill>
      </dgm:spPr>
      <dgm:t>
        <a:bodyPr/>
        <a:lstStyle/>
        <a:p>
          <a:r>
            <a:rPr lang="tr-TR" dirty="0" smtClean="0">
              <a:latin typeface="Times New Roman" pitchFamily="18" charset="0"/>
              <a:cs typeface="Times New Roman" pitchFamily="18" charset="0"/>
            </a:rPr>
            <a:t>yalnızlık, sosyal yalıtım, saldırganlık gibi duygusal ve davranışsal sorunların daha fazla görüldüğü, </a:t>
          </a:r>
          <a:endParaRPr lang="tr-TR" dirty="0"/>
        </a:p>
      </dgm:t>
    </dgm:pt>
    <dgm:pt modelId="{FD1A4559-17A7-416C-93A7-3238058F8C66}" type="parTrans" cxnId="{FC670E8E-7A70-4CA5-855A-8468E0763C80}">
      <dgm:prSet/>
      <dgm:spPr/>
      <dgm:t>
        <a:bodyPr/>
        <a:lstStyle/>
        <a:p>
          <a:endParaRPr lang="tr-TR"/>
        </a:p>
      </dgm:t>
    </dgm:pt>
    <dgm:pt modelId="{C64DCB50-20E1-4A20-8404-FA39B3A5742A}" type="sibTrans" cxnId="{FC670E8E-7A70-4CA5-855A-8468E0763C80}">
      <dgm:prSet/>
      <dgm:spPr/>
      <dgm:t>
        <a:bodyPr/>
        <a:lstStyle/>
        <a:p>
          <a:endParaRPr lang="tr-TR"/>
        </a:p>
      </dgm:t>
    </dgm:pt>
    <dgm:pt modelId="{53527673-F023-49A2-9D0A-1DF0055146B9}">
      <dgm:prSet phldrT="[Metin]"/>
      <dgm:spPr>
        <a:solidFill>
          <a:schemeClr val="tx1">
            <a:lumMod val="60000"/>
            <a:lumOff val="40000"/>
          </a:schemeClr>
        </a:solidFill>
      </dgm:spPr>
      <dgm:t>
        <a:bodyPr/>
        <a:lstStyle/>
        <a:p>
          <a:r>
            <a:rPr lang="tr-TR" dirty="0" smtClean="0">
              <a:solidFill>
                <a:schemeClr val="bg2">
                  <a:lumMod val="65000"/>
                  <a:lumOff val="35000"/>
                </a:schemeClr>
              </a:solidFill>
              <a:latin typeface="Times New Roman" pitchFamily="18" charset="0"/>
              <a:cs typeface="Times New Roman" pitchFamily="18" charset="0"/>
            </a:rPr>
            <a:t>Yeme ve uyku bozuklukları </a:t>
          </a:r>
        </a:p>
        <a:p>
          <a:r>
            <a:rPr lang="tr-TR" dirty="0" smtClean="0">
              <a:solidFill>
                <a:schemeClr val="bg2">
                  <a:lumMod val="65000"/>
                  <a:lumOff val="35000"/>
                </a:schemeClr>
              </a:solidFill>
              <a:latin typeface="Times New Roman" pitchFamily="18" charset="0"/>
              <a:cs typeface="Times New Roman" pitchFamily="18" charset="0"/>
            </a:rPr>
            <a:t>Kas iskelet sistemi hastalıkları </a:t>
          </a:r>
          <a:endParaRPr lang="tr-TR" dirty="0">
            <a:solidFill>
              <a:schemeClr val="bg2">
                <a:lumMod val="65000"/>
                <a:lumOff val="35000"/>
              </a:schemeClr>
            </a:solidFill>
          </a:endParaRPr>
        </a:p>
      </dgm:t>
    </dgm:pt>
    <dgm:pt modelId="{76235DBA-3B57-4F20-842B-BA69F1F88990}" type="parTrans" cxnId="{0D924576-4615-4CA5-BB2D-DAEEC58DC0B5}">
      <dgm:prSet/>
      <dgm:spPr/>
      <dgm:t>
        <a:bodyPr/>
        <a:lstStyle/>
        <a:p>
          <a:endParaRPr lang="tr-TR"/>
        </a:p>
      </dgm:t>
    </dgm:pt>
    <dgm:pt modelId="{6236DF04-CF87-4F4F-B9B7-DFC0E6E06893}" type="sibTrans" cxnId="{0D924576-4615-4CA5-BB2D-DAEEC58DC0B5}">
      <dgm:prSet/>
      <dgm:spPr/>
      <dgm:t>
        <a:bodyPr/>
        <a:lstStyle/>
        <a:p>
          <a:endParaRPr lang="tr-TR"/>
        </a:p>
      </dgm:t>
    </dgm:pt>
    <dgm:pt modelId="{55279333-8963-4BDB-85F2-B0D1524238D7}">
      <dgm:prSet phldrT="[Metin]"/>
      <dgm:spPr>
        <a:solidFill>
          <a:schemeClr val="accent4">
            <a:lumMod val="50000"/>
          </a:schemeClr>
        </a:solidFill>
      </dgm:spPr>
      <dgm:t>
        <a:bodyPr/>
        <a:lstStyle/>
        <a:p>
          <a:r>
            <a:rPr lang="tr-TR" dirty="0" smtClean="0">
              <a:latin typeface="Times New Roman" pitchFamily="18" charset="0"/>
              <a:cs typeface="Times New Roman" pitchFamily="18" charset="0"/>
            </a:rPr>
            <a:t>Fiziksel etkinlikte kısıtlanma </a:t>
          </a:r>
        </a:p>
        <a:p>
          <a:r>
            <a:rPr lang="tr-TR" dirty="0" smtClean="0">
              <a:latin typeface="Times New Roman" pitchFamily="18" charset="0"/>
              <a:cs typeface="Times New Roman" pitchFamily="18" charset="0"/>
            </a:rPr>
            <a:t>Gözlerde kuruma ve yorulma</a:t>
          </a:r>
        </a:p>
      </dgm:t>
    </dgm:pt>
    <dgm:pt modelId="{CC73A518-6A76-43A4-8B58-A8F87F9E6F3D}" type="parTrans" cxnId="{5AC32E94-F706-4C58-BDE8-A7F26F2006E9}">
      <dgm:prSet/>
      <dgm:spPr/>
      <dgm:t>
        <a:bodyPr/>
        <a:lstStyle/>
        <a:p>
          <a:endParaRPr lang="tr-TR"/>
        </a:p>
      </dgm:t>
    </dgm:pt>
    <dgm:pt modelId="{7C9311EB-A607-4D61-893D-6919CF0EE79B}" type="sibTrans" cxnId="{5AC32E94-F706-4C58-BDE8-A7F26F2006E9}">
      <dgm:prSet/>
      <dgm:spPr/>
      <dgm:t>
        <a:bodyPr/>
        <a:lstStyle/>
        <a:p>
          <a:endParaRPr lang="tr-TR"/>
        </a:p>
      </dgm:t>
    </dgm:pt>
    <dgm:pt modelId="{B37192DA-81A9-40D2-8D80-55CE8C7647DA}">
      <dgm:prSet phldrT="[Metin]"/>
      <dgm:spPr>
        <a:solidFill>
          <a:schemeClr val="tx1">
            <a:lumMod val="60000"/>
            <a:lumOff val="40000"/>
          </a:schemeClr>
        </a:solidFill>
      </dgm:spPr>
      <dgm:t>
        <a:bodyPr/>
        <a:lstStyle/>
        <a:p>
          <a:r>
            <a:rPr lang="tr-TR" dirty="0" smtClean="0">
              <a:latin typeface="Times New Roman" pitchFamily="18" charset="0"/>
              <a:cs typeface="Times New Roman" pitchFamily="18" charset="0"/>
            </a:rPr>
            <a:t>Baş ağrısı </a:t>
          </a:r>
        </a:p>
        <a:p>
          <a:r>
            <a:rPr lang="tr-TR" dirty="0" smtClean="0">
              <a:latin typeface="Times New Roman" pitchFamily="18" charset="0"/>
              <a:cs typeface="Times New Roman" pitchFamily="18" charset="0"/>
            </a:rPr>
            <a:t>Kişisel hijyende bozulma </a:t>
          </a:r>
          <a:endParaRPr lang="tr-TR" dirty="0"/>
        </a:p>
      </dgm:t>
    </dgm:pt>
    <dgm:pt modelId="{41CB477A-8747-4BAB-AF44-EBB15052712B}" type="parTrans" cxnId="{E6CD9EC1-EB09-4227-B751-F5E076003BBD}">
      <dgm:prSet/>
      <dgm:spPr/>
      <dgm:t>
        <a:bodyPr/>
        <a:lstStyle/>
        <a:p>
          <a:endParaRPr lang="tr-TR"/>
        </a:p>
      </dgm:t>
    </dgm:pt>
    <dgm:pt modelId="{70C606AD-7AD2-4246-AA2D-85F5C682A40F}" type="sibTrans" cxnId="{E6CD9EC1-EB09-4227-B751-F5E076003BBD}">
      <dgm:prSet/>
      <dgm:spPr/>
      <dgm:t>
        <a:bodyPr/>
        <a:lstStyle/>
        <a:p>
          <a:endParaRPr lang="tr-TR"/>
        </a:p>
      </dgm:t>
    </dgm:pt>
    <dgm:pt modelId="{8C8F4E86-9D63-4AAA-9EB9-7870BD079617}" type="pres">
      <dgm:prSet presAssocID="{A11B2780-0A26-43F9-B9AB-C6DC93F33B8E}" presName="Name0" presStyleCnt="0">
        <dgm:presLayoutVars>
          <dgm:dir/>
          <dgm:resizeHandles/>
        </dgm:presLayoutVars>
      </dgm:prSet>
      <dgm:spPr/>
      <dgm:t>
        <a:bodyPr/>
        <a:lstStyle/>
        <a:p>
          <a:endParaRPr lang="tr-TR"/>
        </a:p>
      </dgm:t>
    </dgm:pt>
    <dgm:pt modelId="{C9938E7E-0599-4325-8735-ED0CBD8FE98A}" type="pres">
      <dgm:prSet presAssocID="{29A5D426-6A1A-4514-A696-00AB4C6497BB}" presName="compNode" presStyleCnt="0"/>
      <dgm:spPr/>
    </dgm:pt>
    <dgm:pt modelId="{7D83C85A-D3A9-4034-8110-50DB64F6641D}" type="pres">
      <dgm:prSet presAssocID="{29A5D426-6A1A-4514-A696-00AB4C6497BB}" presName="dummyConnPt" presStyleCnt="0"/>
      <dgm:spPr/>
    </dgm:pt>
    <dgm:pt modelId="{AE3DA0CD-E1CC-47C8-9F1D-8F0FBBAE8D8D}" type="pres">
      <dgm:prSet presAssocID="{29A5D426-6A1A-4514-A696-00AB4C6497BB}" presName="node" presStyleLbl="node1" presStyleIdx="0" presStyleCnt="9">
        <dgm:presLayoutVars>
          <dgm:bulletEnabled val="1"/>
        </dgm:presLayoutVars>
      </dgm:prSet>
      <dgm:spPr/>
      <dgm:t>
        <a:bodyPr/>
        <a:lstStyle/>
        <a:p>
          <a:endParaRPr lang="tr-TR"/>
        </a:p>
      </dgm:t>
    </dgm:pt>
    <dgm:pt modelId="{E8F736B1-92E8-4601-9793-0D218B406E82}" type="pres">
      <dgm:prSet presAssocID="{7541E470-860C-4806-9271-021D8FCBB36C}" presName="sibTrans" presStyleLbl="bgSibTrans2D1" presStyleIdx="0" presStyleCnt="8"/>
      <dgm:spPr/>
      <dgm:t>
        <a:bodyPr/>
        <a:lstStyle/>
        <a:p>
          <a:endParaRPr lang="tr-TR"/>
        </a:p>
      </dgm:t>
    </dgm:pt>
    <dgm:pt modelId="{D86C7744-7183-4728-8693-8879320878D7}" type="pres">
      <dgm:prSet presAssocID="{C0226325-8C10-4435-89CF-03AD21BCBB50}" presName="compNode" presStyleCnt="0"/>
      <dgm:spPr/>
    </dgm:pt>
    <dgm:pt modelId="{B151AD2C-D9F2-43B9-9A3E-22683E677F9A}" type="pres">
      <dgm:prSet presAssocID="{C0226325-8C10-4435-89CF-03AD21BCBB50}" presName="dummyConnPt" presStyleCnt="0"/>
      <dgm:spPr/>
    </dgm:pt>
    <dgm:pt modelId="{21415F12-B22E-469A-A3A7-E1EADEE8810A}" type="pres">
      <dgm:prSet presAssocID="{C0226325-8C10-4435-89CF-03AD21BCBB50}" presName="node" presStyleLbl="node1" presStyleIdx="1" presStyleCnt="9">
        <dgm:presLayoutVars>
          <dgm:bulletEnabled val="1"/>
        </dgm:presLayoutVars>
      </dgm:prSet>
      <dgm:spPr/>
      <dgm:t>
        <a:bodyPr/>
        <a:lstStyle/>
        <a:p>
          <a:endParaRPr lang="tr-TR"/>
        </a:p>
      </dgm:t>
    </dgm:pt>
    <dgm:pt modelId="{8862B7B9-B73D-4D7D-8EB1-74A0583CEEC7}" type="pres">
      <dgm:prSet presAssocID="{1F797C21-DF4F-4FE4-AC07-65B1EF67CB7E}" presName="sibTrans" presStyleLbl="bgSibTrans2D1" presStyleIdx="1" presStyleCnt="8"/>
      <dgm:spPr/>
      <dgm:t>
        <a:bodyPr/>
        <a:lstStyle/>
        <a:p>
          <a:endParaRPr lang="tr-TR"/>
        </a:p>
      </dgm:t>
    </dgm:pt>
    <dgm:pt modelId="{93FA6DF4-5C26-4C62-BF84-6CA5513DE56B}" type="pres">
      <dgm:prSet presAssocID="{FFC85F70-0E1E-4318-A8BC-72FA066A1317}" presName="compNode" presStyleCnt="0"/>
      <dgm:spPr/>
    </dgm:pt>
    <dgm:pt modelId="{E7D09E3B-8E24-4B06-8F3D-3E553683811F}" type="pres">
      <dgm:prSet presAssocID="{FFC85F70-0E1E-4318-A8BC-72FA066A1317}" presName="dummyConnPt" presStyleCnt="0"/>
      <dgm:spPr/>
    </dgm:pt>
    <dgm:pt modelId="{0E8BC7C1-BB98-4025-8828-B2B83E92F410}" type="pres">
      <dgm:prSet presAssocID="{FFC85F70-0E1E-4318-A8BC-72FA066A1317}" presName="node" presStyleLbl="node1" presStyleIdx="2" presStyleCnt="9">
        <dgm:presLayoutVars>
          <dgm:bulletEnabled val="1"/>
        </dgm:presLayoutVars>
      </dgm:prSet>
      <dgm:spPr/>
      <dgm:t>
        <a:bodyPr/>
        <a:lstStyle/>
        <a:p>
          <a:endParaRPr lang="tr-TR"/>
        </a:p>
      </dgm:t>
    </dgm:pt>
    <dgm:pt modelId="{F11EF750-ACE3-4305-BAD7-4E7B83A71761}" type="pres">
      <dgm:prSet presAssocID="{53D9D47E-DAF9-422E-B57C-ADE174F6F53A}" presName="sibTrans" presStyleLbl="bgSibTrans2D1" presStyleIdx="2" presStyleCnt="8"/>
      <dgm:spPr/>
      <dgm:t>
        <a:bodyPr/>
        <a:lstStyle/>
        <a:p>
          <a:endParaRPr lang="tr-TR"/>
        </a:p>
      </dgm:t>
    </dgm:pt>
    <dgm:pt modelId="{E85F15D2-7518-45E2-82B5-2A9811BC99AD}" type="pres">
      <dgm:prSet presAssocID="{D3E6A4A4-6FA7-4D37-A0B9-75F69B991274}" presName="compNode" presStyleCnt="0"/>
      <dgm:spPr/>
    </dgm:pt>
    <dgm:pt modelId="{9F974355-931F-4218-A3A6-B2008EFF5ACF}" type="pres">
      <dgm:prSet presAssocID="{D3E6A4A4-6FA7-4D37-A0B9-75F69B991274}" presName="dummyConnPt" presStyleCnt="0"/>
      <dgm:spPr/>
    </dgm:pt>
    <dgm:pt modelId="{2C919A38-A44E-4E68-9D0C-AC6FE0FF2733}" type="pres">
      <dgm:prSet presAssocID="{D3E6A4A4-6FA7-4D37-A0B9-75F69B991274}" presName="node" presStyleLbl="node1" presStyleIdx="3" presStyleCnt="9">
        <dgm:presLayoutVars>
          <dgm:bulletEnabled val="1"/>
        </dgm:presLayoutVars>
      </dgm:prSet>
      <dgm:spPr/>
      <dgm:t>
        <a:bodyPr/>
        <a:lstStyle/>
        <a:p>
          <a:endParaRPr lang="tr-TR"/>
        </a:p>
      </dgm:t>
    </dgm:pt>
    <dgm:pt modelId="{A86678ED-D6B0-4955-BF9D-ECE2D23B0ED4}" type="pres">
      <dgm:prSet presAssocID="{83D0B88C-334E-4E87-97F2-449A35752A5F}" presName="sibTrans" presStyleLbl="bgSibTrans2D1" presStyleIdx="3" presStyleCnt="8"/>
      <dgm:spPr/>
      <dgm:t>
        <a:bodyPr/>
        <a:lstStyle/>
        <a:p>
          <a:endParaRPr lang="tr-TR"/>
        </a:p>
      </dgm:t>
    </dgm:pt>
    <dgm:pt modelId="{1225F781-3665-4D02-B814-FF6B3204D49B}" type="pres">
      <dgm:prSet presAssocID="{92AADD80-5823-4DC3-AADD-20E9C381C271}" presName="compNode" presStyleCnt="0"/>
      <dgm:spPr/>
    </dgm:pt>
    <dgm:pt modelId="{9B146583-CA12-4DD1-A1E7-0C4D4AB96318}" type="pres">
      <dgm:prSet presAssocID="{92AADD80-5823-4DC3-AADD-20E9C381C271}" presName="dummyConnPt" presStyleCnt="0"/>
      <dgm:spPr/>
    </dgm:pt>
    <dgm:pt modelId="{1A35CFC2-27D3-450A-98E7-DBA623770229}" type="pres">
      <dgm:prSet presAssocID="{92AADD80-5823-4DC3-AADD-20E9C381C271}" presName="node" presStyleLbl="node1" presStyleIdx="4" presStyleCnt="9">
        <dgm:presLayoutVars>
          <dgm:bulletEnabled val="1"/>
        </dgm:presLayoutVars>
      </dgm:prSet>
      <dgm:spPr/>
      <dgm:t>
        <a:bodyPr/>
        <a:lstStyle/>
        <a:p>
          <a:endParaRPr lang="tr-TR"/>
        </a:p>
      </dgm:t>
    </dgm:pt>
    <dgm:pt modelId="{95ECBFF8-EE72-43A5-A25A-BD061768B501}" type="pres">
      <dgm:prSet presAssocID="{2DAE0D72-829F-415B-94D4-2AAB95DF3E24}" presName="sibTrans" presStyleLbl="bgSibTrans2D1" presStyleIdx="4" presStyleCnt="8"/>
      <dgm:spPr/>
      <dgm:t>
        <a:bodyPr/>
        <a:lstStyle/>
        <a:p>
          <a:endParaRPr lang="tr-TR"/>
        </a:p>
      </dgm:t>
    </dgm:pt>
    <dgm:pt modelId="{DDF57612-8832-4EBF-A072-9E56CBD1BC3C}" type="pres">
      <dgm:prSet presAssocID="{189EFC11-4321-4676-AB56-9864402DE2E0}" presName="compNode" presStyleCnt="0"/>
      <dgm:spPr/>
    </dgm:pt>
    <dgm:pt modelId="{3E48BE82-358B-4C0F-A6D9-E89FBF7A5E7A}" type="pres">
      <dgm:prSet presAssocID="{189EFC11-4321-4676-AB56-9864402DE2E0}" presName="dummyConnPt" presStyleCnt="0"/>
      <dgm:spPr/>
    </dgm:pt>
    <dgm:pt modelId="{0315DC60-2186-406E-8730-BD114571C2CB}" type="pres">
      <dgm:prSet presAssocID="{189EFC11-4321-4676-AB56-9864402DE2E0}" presName="node" presStyleLbl="node1" presStyleIdx="5" presStyleCnt="9">
        <dgm:presLayoutVars>
          <dgm:bulletEnabled val="1"/>
        </dgm:presLayoutVars>
      </dgm:prSet>
      <dgm:spPr/>
      <dgm:t>
        <a:bodyPr/>
        <a:lstStyle/>
        <a:p>
          <a:endParaRPr lang="tr-TR"/>
        </a:p>
      </dgm:t>
    </dgm:pt>
    <dgm:pt modelId="{852E6B26-A7BC-4A5E-BB0F-F0C0BA0CA79B}" type="pres">
      <dgm:prSet presAssocID="{C64DCB50-20E1-4A20-8404-FA39B3A5742A}" presName="sibTrans" presStyleLbl="bgSibTrans2D1" presStyleIdx="5" presStyleCnt="8"/>
      <dgm:spPr/>
      <dgm:t>
        <a:bodyPr/>
        <a:lstStyle/>
        <a:p>
          <a:endParaRPr lang="tr-TR"/>
        </a:p>
      </dgm:t>
    </dgm:pt>
    <dgm:pt modelId="{77E5FFD0-4EFB-4DB1-B9DB-801051E3E247}" type="pres">
      <dgm:prSet presAssocID="{53527673-F023-49A2-9D0A-1DF0055146B9}" presName="compNode" presStyleCnt="0"/>
      <dgm:spPr/>
    </dgm:pt>
    <dgm:pt modelId="{51AB83BA-107B-494B-8305-B133C59F19CE}" type="pres">
      <dgm:prSet presAssocID="{53527673-F023-49A2-9D0A-1DF0055146B9}" presName="dummyConnPt" presStyleCnt="0"/>
      <dgm:spPr/>
    </dgm:pt>
    <dgm:pt modelId="{6104D19F-AC98-4641-A196-F4709C2785E6}" type="pres">
      <dgm:prSet presAssocID="{53527673-F023-49A2-9D0A-1DF0055146B9}" presName="node" presStyleLbl="node1" presStyleIdx="6" presStyleCnt="9">
        <dgm:presLayoutVars>
          <dgm:bulletEnabled val="1"/>
        </dgm:presLayoutVars>
      </dgm:prSet>
      <dgm:spPr/>
      <dgm:t>
        <a:bodyPr/>
        <a:lstStyle/>
        <a:p>
          <a:endParaRPr lang="tr-TR"/>
        </a:p>
      </dgm:t>
    </dgm:pt>
    <dgm:pt modelId="{DA571D17-99F4-4F68-9717-2F3692304CD7}" type="pres">
      <dgm:prSet presAssocID="{6236DF04-CF87-4F4F-B9B7-DFC0E6E06893}" presName="sibTrans" presStyleLbl="bgSibTrans2D1" presStyleIdx="6" presStyleCnt="8"/>
      <dgm:spPr/>
      <dgm:t>
        <a:bodyPr/>
        <a:lstStyle/>
        <a:p>
          <a:endParaRPr lang="tr-TR"/>
        </a:p>
      </dgm:t>
    </dgm:pt>
    <dgm:pt modelId="{981041F6-49D3-4F74-8B76-49A4BEB1A7C4}" type="pres">
      <dgm:prSet presAssocID="{55279333-8963-4BDB-85F2-B0D1524238D7}" presName="compNode" presStyleCnt="0"/>
      <dgm:spPr/>
    </dgm:pt>
    <dgm:pt modelId="{0F637C95-B0ED-43E9-B0FF-B2E8E258B22C}" type="pres">
      <dgm:prSet presAssocID="{55279333-8963-4BDB-85F2-B0D1524238D7}" presName="dummyConnPt" presStyleCnt="0"/>
      <dgm:spPr/>
    </dgm:pt>
    <dgm:pt modelId="{5059C605-E8D8-4C7F-92DB-BF1AB3872324}" type="pres">
      <dgm:prSet presAssocID="{55279333-8963-4BDB-85F2-B0D1524238D7}" presName="node" presStyleLbl="node1" presStyleIdx="7" presStyleCnt="9">
        <dgm:presLayoutVars>
          <dgm:bulletEnabled val="1"/>
        </dgm:presLayoutVars>
      </dgm:prSet>
      <dgm:spPr/>
      <dgm:t>
        <a:bodyPr/>
        <a:lstStyle/>
        <a:p>
          <a:endParaRPr lang="tr-TR"/>
        </a:p>
      </dgm:t>
    </dgm:pt>
    <dgm:pt modelId="{366216BB-C68E-4596-9D7F-E4AD23B3E633}" type="pres">
      <dgm:prSet presAssocID="{7C9311EB-A607-4D61-893D-6919CF0EE79B}" presName="sibTrans" presStyleLbl="bgSibTrans2D1" presStyleIdx="7" presStyleCnt="8"/>
      <dgm:spPr/>
      <dgm:t>
        <a:bodyPr/>
        <a:lstStyle/>
        <a:p>
          <a:endParaRPr lang="tr-TR"/>
        </a:p>
      </dgm:t>
    </dgm:pt>
    <dgm:pt modelId="{11295392-FE9B-44AB-89C8-4D2B05B13ABE}" type="pres">
      <dgm:prSet presAssocID="{B37192DA-81A9-40D2-8D80-55CE8C7647DA}" presName="compNode" presStyleCnt="0"/>
      <dgm:spPr/>
    </dgm:pt>
    <dgm:pt modelId="{D71489C2-2BD2-47A2-8359-23C1BF972C0F}" type="pres">
      <dgm:prSet presAssocID="{B37192DA-81A9-40D2-8D80-55CE8C7647DA}" presName="dummyConnPt" presStyleCnt="0"/>
      <dgm:spPr/>
    </dgm:pt>
    <dgm:pt modelId="{F85D93D6-C1E1-426C-9BA9-13DCB129F6EB}" type="pres">
      <dgm:prSet presAssocID="{B37192DA-81A9-40D2-8D80-55CE8C7647DA}" presName="node" presStyleLbl="node1" presStyleIdx="8" presStyleCnt="9">
        <dgm:presLayoutVars>
          <dgm:bulletEnabled val="1"/>
        </dgm:presLayoutVars>
      </dgm:prSet>
      <dgm:spPr/>
      <dgm:t>
        <a:bodyPr/>
        <a:lstStyle/>
        <a:p>
          <a:endParaRPr lang="tr-TR"/>
        </a:p>
      </dgm:t>
    </dgm:pt>
  </dgm:ptLst>
  <dgm:cxnLst>
    <dgm:cxn modelId="{8A7CE5AA-8904-4B2D-9952-7B4F51CB1612}" type="presOf" srcId="{C64DCB50-20E1-4A20-8404-FA39B3A5742A}" destId="{852E6B26-A7BC-4A5E-BB0F-F0C0BA0CA79B}" srcOrd="0" destOrd="0" presId="urn:microsoft.com/office/officeart/2005/8/layout/bProcess4"/>
    <dgm:cxn modelId="{8A5D91BA-1ABB-444A-9BA3-055A89803B00}" type="presOf" srcId="{A11B2780-0A26-43F9-B9AB-C6DC93F33B8E}" destId="{8C8F4E86-9D63-4AAA-9EB9-7870BD079617}" srcOrd="0" destOrd="0" presId="urn:microsoft.com/office/officeart/2005/8/layout/bProcess4"/>
    <dgm:cxn modelId="{E0C2DEF7-71AD-4A00-BDD6-55129C5CF6DC}" type="presOf" srcId="{55279333-8963-4BDB-85F2-B0D1524238D7}" destId="{5059C605-E8D8-4C7F-92DB-BF1AB3872324}" srcOrd="0" destOrd="0" presId="urn:microsoft.com/office/officeart/2005/8/layout/bProcess4"/>
    <dgm:cxn modelId="{32C4E795-06BF-4047-B546-EDE91FB9E684}" type="presOf" srcId="{7C9311EB-A607-4D61-893D-6919CF0EE79B}" destId="{366216BB-C68E-4596-9D7F-E4AD23B3E633}" srcOrd="0" destOrd="0" presId="urn:microsoft.com/office/officeart/2005/8/layout/bProcess4"/>
    <dgm:cxn modelId="{8B94C2CB-D57B-42A2-B138-240A5005547D}" type="presOf" srcId="{29A5D426-6A1A-4514-A696-00AB4C6497BB}" destId="{AE3DA0CD-E1CC-47C8-9F1D-8F0FBBAE8D8D}" srcOrd="0" destOrd="0" presId="urn:microsoft.com/office/officeart/2005/8/layout/bProcess4"/>
    <dgm:cxn modelId="{0551ED51-60E2-4F46-961E-65D0AF378275}" srcId="{A11B2780-0A26-43F9-B9AB-C6DC93F33B8E}" destId="{29A5D426-6A1A-4514-A696-00AB4C6497BB}" srcOrd="0" destOrd="0" parTransId="{CAA1EB38-D845-46A7-9EED-3D1675E95DDA}" sibTransId="{7541E470-860C-4806-9271-021D8FCBB36C}"/>
    <dgm:cxn modelId="{00A152C2-467A-47BE-96E1-674C4D2EF722}" type="presOf" srcId="{2DAE0D72-829F-415B-94D4-2AAB95DF3E24}" destId="{95ECBFF8-EE72-43A5-A25A-BD061768B501}" srcOrd="0" destOrd="0" presId="urn:microsoft.com/office/officeart/2005/8/layout/bProcess4"/>
    <dgm:cxn modelId="{351667BA-83A6-476C-9258-9F352967FF5C}" srcId="{A11B2780-0A26-43F9-B9AB-C6DC93F33B8E}" destId="{C0226325-8C10-4435-89CF-03AD21BCBB50}" srcOrd="1" destOrd="0" parTransId="{B5481AF1-208B-4537-B7C7-4A4DECBCE760}" sibTransId="{1F797C21-DF4F-4FE4-AC07-65B1EF67CB7E}"/>
    <dgm:cxn modelId="{F0B7ABCD-B047-440F-A977-11CE62A500EF}" type="presOf" srcId="{83D0B88C-334E-4E87-97F2-449A35752A5F}" destId="{A86678ED-D6B0-4955-BF9D-ECE2D23B0ED4}" srcOrd="0" destOrd="0" presId="urn:microsoft.com/office/officeart/2005/8/layout/bProcess4"/>
    <dgm:cxn modelId="{F880CEF7-9A31-43B0-A1E4-847B0C72D7DC}" srcId="{A11B2780-0A26-43F9-B9AB-C6DC93F33B8E}" destId="{FFC85F70-0E1E-4318-A8BC-72FA066A1317}" srcOrd="2" destOrd="0" parTransId="{08F1B02E-802C-4874-B1FC-32AC26F9990D}" sibTransId="{53D9D47E-DAF9-422E-B57C-ADE174F6F53A}"/>
    <dgm:cxn modelId="{0D924576-4615-4CA5-BB2D-DAEEC58DC0B5}" srcId="{A11B2780-0A26-43F9-B9AB-C6DC93F33B8E}" destId="{53527673-F023-49A2-9D0A-1DF0055146B9}" srcOrd="6" destOrd="0" parTransId="{76235DBA-3B57-4F20-842B-BA69F1F88990}" sibTransId="{6236DF04-CF87-4F4F-B9B7-DFC0E6E06893}"/>
    <dgm:cxn modelId="{F9CC7D26-73B5-4D10-91D1-33BF67BB06F0}" type="presOf" srcId="{53527673-F023-49A2-9D0A-1DF0055146B9}" destId="{6104D19F-AC98-4641-A196-F4709C2785E6}" srcOrd="0" destOrd="0" presId="urn:microsoft.com/office/officeart/2005/8/layout/bProcess4"/>
    <dgm:cxn modelId="{5E583724-46CE-4F93-A920-3182AEAA346C}" srcId="{A11B2780-0A26-43F9-B9AB-C6DC93F33B8E}" destId="{D3E6A4A4-6FA7-4D37-A0B9-75F69B991274}" srcOrd="3" destOrd="0" parTransId="{3078D49F-1C9B-4402-861C-AD35A999D1FB}" sibTransId="{83D0B88C-334E-4E87-97F2-449A35752A5F}"/>
    <dgm:cxn modelId="{5ABBD8DD-6977-498E-AE95-5F727CBF54A2}" type="presOf" srcId="{6236DF04-CF87-4F4F-B9B7-DFC0E6E06893}" destId="{DA571D17-99F4-4F68-9717-2F3692304CD7}" srcOrd="0" destOrd="0" presId="urn:microsoft.com/office/officeart/2005/8/layout/bProcess4"/>
    <dgm:cxn modelId="{D962D3E4-DCCB-427F-B162-59934DF42F22}" type="presOf" srcId="{53D9D47E-DAF9-422E-B57C-ADE174F6F53A}" destId="{F11EF750-ACE3-4305-BAD7-4E7B83A71761}" srcOrd="0" destOrd="0" presId="urn:microsoft.com/office/officeart/2005/8/layout/bProcess4"/>
    <dgm:cxn modelId="{096C2623-C462-4721-833A-C59DE0302695}" type="presOf" srcId="{B37192DA-81A9-40D2-8D80-55CE8C7647DA}" destId="{F85D93D6-C1E1-426C-9BA9-13DCB129F6EB}" srcOrd="0" destOrd="0" presId="urn:microsoft.com/office/officeart/2005/8/layout/bProcess4"/>
    <dgm:cxn modelId="{9E1B366C-E423-4D54-B333-9B59F6FE89C3}" type="presOf" srcId="{189EFC11-4321-4676-AB56-9864402DE2E0}" destId="{0315DC60-2186-406E-8730-BD114571C2CB}" srcOrd="0" destOrd="0" presId="urn:microsoft.com/office/officeart/2005/8/layout/bProcess4"/>
    <dgm:cxn modelId="{B74EF8AE-F334-4B48-A1F0-97100B0BF229}" srcId="{A11B2780-0A26-43F9-B9AB-C6DC93F33B8E}" destId="{92AADD80-5823-4DC3-AADD-20E9C381C271}" srcOrd="4" destOrd="0" parTransId="{FE4A2DC5-AAB7-41ED-AD7D-18C77F08F825}" sibTransId="{2DAE0D72-829F-415B-94D4-2AAB95DF3E24}"/>
    <dgm:cxn modelId="{FC670E8E-7A70-4CA5-855A-8468E0763C80}" srcId="{A11B2780-0A26-43F9-B9AB-C6DC93F33B8E}" destId="{189EFC11-4321-4676-AB56-9864402DE2E0}" srcOrd="5" destOrd="0" parTransId="{FD1A4559-17A7-416C-93A7-3238058F8C66}" sibTransId="{C64DCB50-20E1-4A20-8404-FA39B3A5742A}"/>
    <dgm:cxn modelId="{0FC5FEA2-FA25-4B91-807C-9249E82FADF5}" type="presOf" srcId="{7541E470-860C-4806-9271-021D8FCBB36C}" destId="{E8F736B1-92E8-4601-9793-0D218B406E82}" srcOrd="0" destOrd="0" presId="urn:microsoft.com/office/officeart/2005/8/layout/bProcess4"/>
    <dgm:cxn modelId="{5AC32E94-F706-4C58-BDE8-A7F26F2006E9}" srcId="{A11B2780-0A26-43F9-B9AB-C6DC93F33B8E}" destId="{55279333-8963-4BDB-85F2-B0D1524238D7}" srcOrd="7" destOrd="0" parTransId="{CC73A518-6A76-43A4-8B58-A8F87F9E6F3D}" sibTransId="{7C9311EB-A607-4D61-893D-6919CF0EE79B}"/>
    <dgm:cxn modelId="{D0A7E16B-7C20-44D7-A778-AB751ECFADDB}" type="presOf" srcId="{C0226325-8C10-4435-89CF-03AD21BCBB50}" destId="{21415F12-B22E-469A-A3A7-E1EADEE8810A}" srcOrd="0" destOrd="0" presId="urn:microsoft.com/office/officeart/2005/8/layout/bProcess4"/>
    <dgm:cxn modelId="{9DEF305E-2BAF-4207-86E3-4BFD5358D44A}" type="presOf" srcId="{1F797C21-DF4F-4FE4-AC07-65B1EF67CB7E}" destId="{8862B7B9-B73D-4D7D-8EB1-74A0583CEEC7}" srcOrd="0" destOrd="0" presId="urn:microsoft.com/office/officeart/2005/8/layout/bProcess4"/>
    <dgm:cxn modelId="{A70F11AC-AFBC-4B29-AE87-EB5C9DF6DEB6}" type="presOf" srcId="{D3E6A4A4-6FA7-4D37-A0B9-75F69B991274}" destId="{2C919A38-A44E-4E68-9D0C-AC6FE0FF2733}" srcOrd="0" destOrd="0" presId="urn:microsoft.com/office/officeart/2005/8/layout/bProcess4"/>
    <dgm:cxn modelId="{46350753-56EF-4D90-9C7D-A06DF686FEF4}" type="presOf" srcId="{92AADD80-5823-4DC3-AADD-20E9C381C271}" destId="{1A35CFC2-27D3-450A-98E7-DBA623770229}" srcOrd="0" destOrd="0" presId="urn:microsoft.com/office/officeart/2005/8/layout/bProcess4"/>
    <dgm:cxn modelId="{CA67F50A-B419-44A9-9DDA-81849CB296A5}" type="presOf" srcId="{FFC85F70-0E1E-4318-A8BC-72FA066A1317}" destId="{0E8BC7C1-BB98-4025-8828-B2B83E92F410}" srcOrd="0" destOrd="0" presId="urn:microsoft.com/office/officeart/2005/8/layout/bProcess4"/>
    <dgm:cxn modelId="{E6CD9EC1-EB09-4227-B751-F5E076003BBD}" srcId="{A11B2780-0A26-43F9-B9AB-C6DC93F33B8E}" destId="{B37192DA-81A9-40D2-8D80-55CE8C7647DA}" srcOrd="8" destOrd="0" parTransId="{41CB477A-8747-4BAB-AF44-EBB15052712B}" sibTransId="{70C606AD-7AD2-4246-AA2D-85F5C682A40F}"/>
    <dgm:cxn modelId="{C44AA5EB-B222-4158-ACE2-F2FC7F2DAE0A}" type="presParOf" srcId="{8C8F4E86-9D63-4AAA-9EB9-7870BD079617}" destId="{C9938E7E-0599-4325-8735-ED0CBD8FE98A}" srcOrd="0" destOrd="0" presId="urn:microsoft.com/office/officeart/2005/8/layout/bProcess4"/>
    <dgm:cxn modelId="{A4C85098-E0E0-4A6D-93BC-3C7FC9670C60}" type="presParOf" srcId="{C9938E7E-0599-4325-8735-ED0CBD8FE98A}" destId="{7D83C85A-D3A9-4034-8110-50DB64F6641D}" srcOrd="0" destOrd="0" presId="urn:microsoft.com/office/officeart/2005/8/layout/bProcess4"/>
    <dgm:cxn modelId="{8B343810-0795-478A-AD99-F0DDD452AA33}" type="presParOf" srcId="{C9938E7E-0599-4325-8735-ED0CBD8FE98A}" destId="{AE3DA0CD-E1CC-47C8-9F1D-8F0FBBAE8D8D}" srcOrd="1" destOrd="0" presId="urn:microsoft.com/office/officeart/2005/8/layout/bProcess4"/>
    <dgm:cxn modelId="{E9763F94-6B89-4505-BAD0-91598987D1CB}" type="presParOf" srcId="{8C8F4E86-9D63-4AAA-9EB9-7870BD079617}" destId="{E8F736B1-92E8-4601-9793-0D218B406E82}" srcOrd="1" destOrd="0" presId="urn:microsoft.com/office/officeart/2005/8/layout/bProcess4"/>
    <dgm:cxn modelId="{D5391064-C6FA-4728-84EC-C2EC1FAB822A}" type="presParOf" srcId="{8C8F4E86-9D63-4AAA-9EB9-7870BD079617}" destId="{D86C7744-7183-4728-8693-8879320878D7}" srcOrd="2" destOrd="0" presId="urn:microsoft.com/office/officeart/2005/8/layout/bProcess4"/>
    <dgm:cxn modelId="{AA8844F1-F34A-44CF-BC94-5AF19A1A59B4}" type="presParOf" srcId="{D86C7744-7183-4728-8693-8879320878D7}" destId="{B151AD2C-D9F2-43B9-9A3E-22683E677F9A}" srcOrd="0" destOrd="0" presId="urn:microsoft.com/office/officeart/2005/8/layout/bProcess4"/>
    <dgm:cxn modelId="{1B751674-0CAC-4725-A697-0ADA52BC47B7}" type="presParOf" srcId="{D86C7744-7183-4728-8693-8879320878D7}" destId="{21415F12-B22E-469A-A3A7-E1EADEE8810A}" srcOrd="1" destOrd="0" presId="urn:microsoft.com/office/officeart/2005/8/layout/bProcess4"/>
    <dgm:cxn modelId="{2635D9AF-6F56-4AC1-B081-92656A337278}" type="presParOf" srcId="{8C8F4E86-9D63-4AAA-9EB9-7870BD079617}" destId="{8862B7B9-B73D-4D7D-8EB1-74A0583CEEC7}" srcOrd="3" destOrd="0" presId="urn:microsoft.com/office/officeart/2005/8/layout/bProcess4"/>
    <dgm:cxn modelId="{82BD430B-8491-4896-A0F5-57816A64FFD2}" type="presParOf" srcId="{8C8F4E86-9D63-4AAA-9EB9-7870BD079617}" destId="{93FA6DF4-5C26-4C62-BF84-6CA5513DE56B}" srcOrd="4" destOrd="0" presId="urn:microsoft.com/office/officeart/2005/8/layout/bProcess4"/>
    <dgm:cxn modelId="{DAAB4996-C1E4-477A-8922-A8050447E6B5}" type="presParOf" srcId="{93FA6DF4-5C26-4C62-BF84-6CA5513DE56B}" destId="{E7D09E3B-8E24-4B06-8F3D-3E553683811F}" srcOrd="0" destOrd="0" presId="urn:microsoft.com/office/officeart/2005/8/layout/bProcess4"/>
    <dgm:cxn modelId="{34284772-F181-429F-981D-CE8F0B177CB9}" type="presParOf" srcId="{93FA6DF4-5C26-4C62-BF84-6CA5513DE56B}" destId="{0E8BC7C1-BB98-4025-8828-B2B83E92F410}" srcOrd="1" destOrd="0" presId="urn:microsoft.com/office/officeart/2005/8/layout/bProcess4"/>
    <dgm:cxn modelId="{EDDA6471-919B-45F7-A9DE-11E8FFC308FD}" type="presParOf" srcId="{8C8F4E86-9D63-4AAA-9EB9-7870BD079617}" destId="{F11EF750-ACE3-4305-BAD7-4E7B83A71761}" srcOrd="5" destOrd="0" presId="urn:microsoft.com/office/officeart/2005/8/layout/bProcess4"/>
    <dgm:cxn modelId="{0C539522-E825-4DE0-A039-4AFD6F6F4E40}" type="presParOf" srcId="{8C8F4E86-9D63-4AAA-9EB9-7870BD079617}" destId="{E85F15D2-7518-45E2-82B5-2A9811BC99AD}" srcOrd="6" destOrd="0" presId="urn:microsoft.com/office/officeart/2005/8/layout/bProcess4"/>
    <dgm:cxn modelId="{5EC002EB-5D67-4C16-8C86-42871D190FC6}" type="presParOf" srcId="{E85F15D2-7518-45E2-82B5-2A9811BC99AD}" destId="{9F974355-931F-4218-A3A6-B2008EFF5ACF}" srcOrd="0" destOrd="0" presId="urn:microsoft.com/office/officeart/2005/8/layout/bProcess4"/>
    <dgm:cxn modelId="{8E6A3FA7-FB2B-4B87-8600-3A86D69D2B68}" type="presParOf" srcId="{E85F15D2-7518-45E2-82B5-2A9811BC99AD}" destId="{2C919A38-A44E-4E68-9D0C-AC6FE0FF2733}" srcOrd="1" destOrd="0" presId="urn:microsoft.com/office/officeart/2005/8/layout/bProcess4"/>
    <dgm:cxn modelId="{19C26683-20A2-47B1-9521-F23A56835B02}" type="presParOf" srcId="{8C8F4E86-9D63-4AAA-9EB9-7870BD079617}" destId="{A86678ED-D6B0-4955-BF9D-ECE2D23B0ED4}" srcOrd="7" destOrd="0" presId="urn:microsoft.com/office/officeart/2005/8/layout/bProcess4"/>
    <dgm:cxn modelId="{BC4A7367-6DC0-4CD5-8634-57B82897935B}" type="presParOf" srcId="{8C8F4E86-9D63-4AAA-9EB9-7870BD079617}" destId="{1225F781-3665-4D02-B814-FF6B3204D49B}" srcOrd="8" destOrd="0" presId="urn:microsoft.com/office/officeart/2005/8/layout/bProcess4"/>
    <dgm:cxn modelId="{B91561E5-9C61-42F9-8A23-EF1C9EBB4CAC}" type="presParOf" srcId="{1225F781-3665-4D02-B814-FF6B3204D49B}" destId="{9B146583-CA12-4DD1-A1E7-0C4D4AB96318}" srcOrd="0" destOrd="0" presId="urn:microsoft.com/office/officeart/2005/8/layout/bProcess4"/>
    <dgm:cxn modelId="{3C71DD8D-21BE-4355-A291-608F25882E4D}" type="presParOf" srcId="{1225F781-3665-4D02-B814-FF6B3204D49B}" destId="{1A35CFC2-27D3-450A-98E7-DBA623770229}" srcOrd="1" destOrd="0" presId="urn:microsoft.com/office/officeart/2005/8/layout/bProcess4"/>
    <dgm:cxn modelId="{47A7A211-8888-4741-B760-360353319F4A}" type="presParOf" srcId="{8C8F4E86-9D63-4AAA-9EB9-7870BD079617}" destId="{95ECBFF8-EE72-43A5-A25A-BD061768B501}" srcOrd="9" destOrd="0" presId="urn:microsoft.com/office/officeart/2005/8/layout/bProcess4"/>
    <dgm:cxn modelId="{6DCCC661-AC18-4DA6-9D1A-AA57EA47228E}" type="presParOf" srcId="{8C8F4E86-9D63-4AAA-9EB9-7870BD079617}" destId="{DDF57612-8832-4EBF-A072-9E56CBD1BC3C}" srcOrd="10" destOrd="0" presId="urn:microsoft.com/office/officeart/2005/8/layout/bProcess4"/>
    <dgm:cxn modelId="{125CD6BD-2BAF-4164-A3BB-8EA0163588AB}" type="presParOf" srcId="{DDF57612-8832-4EBF-A072-9E56CBD1BC3C}" destId="{3E48BE82-358B-4C0F-A6D9-E89FBF7A5E7A}" srcOrd="0" destOrd="0" presId="urn:microsoft.com/office/officeart/2005/8/layout/bProcess4"/>
    <dgm:cxn modelId="{6D940374-7EBE-4BD0-8C54-3459AF713518}" type="presParOf" srcId="{DDF57612-8832-4EBF-A072-9E56CBD1BC3C}" destId="{0315DC60-2186-406E-8730-BD114571C2CB}" srcOrd="1" destOrd="0" presId="urn:microsoft.com/office/officeart/2005/8/layout/bProcess4"/>
    <dgm:cxn modelId="{10516445-7D42-4E18-A3C7-D309691312CD}" type="presParOf" srcId="{8C8F4E86-9D63-4AAA-9EB9-7870BD079617}" destId="{852E6B26-A7BC-4A5E-BB0F-F0C0BA0CA79B}" srcOrd="11" destOrd="0" presId="urn:microsoft.com/office/officeart/2005/8/layout/bProcess4"/>
    <dgm:cxn modelId="{14B9A677-9ED5-4E19-912C-9784607A756E}" type="presParOf" srcId="{8C8F4E86-9D63-4AAA-9EB9-7870BD079617}" destId="{77E5FFD0-4EFB-4DB1-B9DB-801051E3E247}" srcOrd="12" destOrd="0" presId="urn:microsoft.com/office/officeart/2005/8/layout/bProcess4"/>
    <dgm:cxn modelId="{563EFFEC-FCAF-4646-9916-EAD621BA0BE5}" type="presParOf" srcId="{77E5FFD0-4EFB-4DB1-B9DB-801051E3E247}" destId="{51AB83BA-107B-494B-8305-B133C59F19CE}" srcOrd="0" destOrd="0" presId="urn:microsoft.com/office/officeart/2005/8/layout/bProcess4"/>
    <dgm:cxn modelId="{D80604CE-992F-4C68-B550-936BFDB7F15B}" type="presParOf" srcId="{77E5FFD0-4EFB-4DB1-B9DB-801051E3E247}" destId="{6104D19F-AC98-4641-A196-F4709C2785E6}" srcOrd="1" destOrd="0" presId="urn:microsoft.com/office/officeart/2005/8/layout/bProcess4"/>
    <dgm:cxn modelId="{2E568CDB-13DA-4B70-A729-3FC290244B5F}" type="presParOf" srcId="{8C8F4E86-9D63-4AAA-9EB9-7870BD079617}" destId="{DA571D17-99F4-4F68-9717-2F3692304CD7}" srcOrd="13" destOrd="0" presId="urn:microsoft.com/office/officeart/2005/8/layout/bProcess4"/>
    <dgm:cxn modelId="{0A654632-85EB-4D75-B5B1-3C5D5F10B033}" type="presParOf" srcId="{8C8F4E86-9D63-4AAA-9EB9-7870BD079617}" destId="{981041F6-49D3-4F74-8B76-49A4BEB1A7C4}" srcOrd="14" destOrd="0" presId="urn:microsoft.com/office/officeart/2005/8/layout/bProcess4"/>
    <dgm:cxn modelId="{45C03A0A-C403-4AE0-B28C-16BC22179A27}" type="presParOf" srcId="{981041F6-49D3-4F74-8B76-49A4BEB1A7C4}" destId="{0F637C95-B0ED-43E9-B0FF-B2E8E258B22C}" srcOrd="0" destOrd="0" presId="urn:microsoft.com/office/officeart/2005/8/layout/bProcess4"/>
    <dgm:cxn modelId="{787A286C-E2C4-4997-AED4-ECCEEDD9A34A}" type="presParOf" srcId="{981041F6-49D3-4F74-8B76-49A4BEB1A7C4}" destId="{5059C605-E8D8-4C7F-92DB-BF1AB3872324}" srcOrd="1" destOrd="0" presId="urn:microsoft.com/office/officeart/2005/8/layout/bProcess4"/>
    <dgm:cxn modelId="{8F72927B-9E97-43ED-9F38-D62B7C341DDB}" type="presParOf" srcId="{8C8F4E86-9D63-4AAA-9EB9-7870BD079617}" destId="{366216BB-C68E-4596-9D7F-E4AD23B3E633}" srcOrd="15" destOrd="0" presId="urn:microsoft.com/office/officeart/2005/8/layout/bProcess4"/>
    <dgm:cxn modelId="{A7A45E1A-B2AD-4F15-9131-92E277746316}" type="presParOf" srcId="{8C8F4E86-9D63-4AAA-9EB9-7870BD079617}" destId="{11295392-FE9B-44AB-89C8-4D2B05B13ABE}" srcOrd="16" destOrd="0" presId="urn:microsoft.com/office/officeart/2005/8/layout/bProcess4"/>
    <dgm:cxn modelId="{60B9AD6E-33C7-422F-BADF-56E8AF203834}" type="presParOf" srcId="{11295392-FE9B-44AB-89C8-4D2B05B13ABE}" destId="{D71489C2-2BD2-47A2-8359-23C1BF972C0F}" srcOrd="0" destOrd="0" presId="urn:microsoft.com/office/officeart/2005/8/layout/bProcess4"/>
    <dgm:cxn modelId="{3EE0CA5B-A198-4771-8390-F385A284CA53}" type="presParOf" srcId="{11295392-FE9B-44AB-89C8-4D2B05B13ABE}" destId="{F85D93D6-C1E1-426C-9BA9-13DCB129F6EB}"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6F5CE-28FD-4B62-8061-534A5179D4F3}">
      <dsp:nvSpPr>
        <dsp:cNvPr id="0" name=""/>
        <dsp:cNvSpPr/>
      </dsp:nvSpPr>
      <dsp:spPr>
        <a:xfrm>
          <a:off x="0" y="0"/>
          <a:ext cx="4493450" cy="964413"/>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smtClean="0">
              <a:solidFill>
                <a:schemeClr val="bg2"/>
              </a:solidFill>
              <a:latin typeface="Times New Roman" pitchFamily="18" charset="0"/>
              <a:cs typeface="Times New Roman" pitchFamily="18" charset="0"/>
            </a:rPr>
            <a:t>Çocuğun merak ve rekabet duyguları cesaretlendirilmekte, </a:t>
          </a:r>
          <a:endParaRPr lang="tr-TR" sz="1800" kern="1200" dirty="0">
            <a:solidFill>
              <a:schemeClr val="bg2"/>
            </a:solidFill>
          </a:endParaRPr>
        </a:p>
      </dsp:txBody>
      <dsp:txXfrm>
        <a:off x="0" y="0"/>
        <a:ext cx="3509266" cy="964413"/>
      </dsp:txXfrm>
    </dsp:sp>
    <dsp:sp modelId="{CBCAE5DC-83B5-42B1-A1E0-34E9612159F5}">
      <dsp:nvSpPr>
        <dsp:cNvPr id="0" name=""/>
        <dsp:cNvSpPr/>
      </dsp:nvSpPr>
      <dsp:spPr>
        <a:xfrm>
          <a:off x="396480" y="1125148"/>
          <a:ext cx="4493450" cy="964413"/>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smtClean="0">
              <a:solidFill>
                <a:schemeClr val="bg2"/>
              </a:solidFill>
              <a:latin typeface="Times New Roman" pitchFamily="18" charset="0"/>
              <a:cs typeface="Times New Roman" pitchFamily="18" charset="0"/>
            </a:rPr>
            <a:t>Çocuğun dikkatini yoğunlaştırmayı öğrenmesi kolaylaşmakta, bilişsel gelişimine katkıda bulunulmakta,</a:t>
          </a:r>
          <a:endParaRPr lang="tr-TR" sz="1800" kern="1200" dirty="0">
            <a:solidFill>
              <a:schemeClr val="bg2"/>
            </a:solidFill>
          </a:endParaRPr>
        </a:p>
      </dsp:txBody>
      <dsp:txXfrm>
        <a:off x="396480" y="1125148"/>
        <a:ext cx="3470100" cy="964413"/>
      </dsp:txXfrm>
    </dsp:sp>
    <dsp:sp modelId="{E872B4F2-DE01-40AD-8B46-E1CC1A32448E}">
      <dsp:nvSpPr>
        <dsp:cNvPr id="0" name=""/>
        <dsp:cNvSpPr/>
      </dsp:nvSpPr>
      <dsp:spPr>
        <a:xfrm>
          <a:off x="792961" y="2250297"/>
          <a:ext cx="4493450" cy="964413"/>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smtClean="0">
              <a:solidFill>
                <a:schemeClr val="bg2"/>
              </a:solidFill>
              <a:latin typeface="Times New Roman" pitchFamily="18" charset="0"/>
              <a:cs typeface="Times New Roman" pitchFamily="18" charset="0"/>
            </a:rPr>
            <a:t>Planlama ve problem çözme becerisini geliştirmesine yardımcı olunmakta, </a:t>
          </a:r>
          <a:endParaRPr lang="tr-TR" sz="1800" kern="1200" dirty="0">
            <a:solidFill>
              <a:schemeClr val="bg2"/>
            </a:solidFill>
          </a:endParaRPr>
        </a:p>
      </dsp:txBody>
      <dsp:txXfrm>
        <a:off x="792961" y="2250297"/>
        <a:ext cx="3470100" cy="964413"/>
      </dsp:txXfrm>
    </dsp:sp>
    <dsp:sp modelId="{EC7C5B48-A83D-4366-9B57-C5A765978821}">
      <dsp:nvSpPr>
        <dsp:cNvPr id="0" name=""/>
        <dsp:cNvSpPr/>
      </dsp:nvSpPr>
      <dsp:spPr>
        <a:xfrm>
          <a:off x="3866581" y="731346"/>
          <a:ext cx="626868" cy="6268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tr-TR" sz="3000" kern="1200"/>
        </a:p>
      </dsp:txBody>
      <dsp:txXfrm>
        <a:off x="3866581" y="731346"/>
        <a:ext cx="626868" cy="626868"/>
      </dsp:txXfrm>
    </dsp:sp>
    <dsp:sp modelId="{C1843F7F-0C0F-4733-88F1-C3EFCC6A66B6}">
      <dsp:nvSpPr>
        <dsp:cNvPr id="0" name=""/>
        <dsp:cNvSpPr/>
      </dsp:nvSpPr>
      <dsp:spPr>
        <a:xfrm>
          <a:off x="4263062" y="1850066"/>
          <a:ext cx="626868" cy="62686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tr-TR" sz="3000" kern="1200"/>
        </a:p>
      </dsp:txBody>
      <dsp:txXfrm>
        <a:off x="4263062" y="1850066"/>
        <a:ext cx="626868" cy="626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6FE29-AB87-4A18-8B8B-EDC865D8C37D}">
      <dsp:nvSpPr>
        <dsp:cNvPr id="0" name=""/>
        <dsp:cNvSpPr/>
      </dsp:nvSpPr>
      <dsp:spPr>
        <a:xfrm>
          <a:off x="0" y="0"/>
          <a:ext cx="4554172" cy="1189432"/>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smtClean="0">
              <a:solidFill>
                <a:schemeClr val="bg2"/>
              </a:solidFill>
              <a:latin typeface="Times New Roman" pitchFamily="18" charset="0"/>
              <a:cs typeface="Times New Roman" pitchFamily="18" charset="0"/>
            </a:rPr>
            <a:t>Yazma ve iletişim becerilerinin gelişmesinde kolaylık sağlanmakta, </a:t>
          </a:r>
          <a:endParaRPr lang="tr-TR" sz="1800" kern="1200" dirty="0">
            <a:solidFill>
              <a:schemeClr val="bg2"/>
            </a:solidFill>
          </a:endParaRPr>
        </a:p>
      </dsp:txBody>
      <dsp:txXfrm>
        <a:off x="0" y="0"/>
        <a:ext cx="3394475" cy="1189432"/>
      </dsp:txXfrm>
    </dsp:sp>
    <dsp:sp modelId="{E431DF03-01BE-472D-AA4D-4E23775397AC}">
      <dsp:nvSpPr>
        <dsp:cNvPr id="0" name=""/>
        <dsp:cNvSpPr/>
      </dsp:nvSpPr>
      <dsp:spPr>
        <a:xfrm>
          <a:off x="803677" y="1453750"/>
          <a:ext cx="4554172" cy="1189432"/>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endParaRPr lang="tr-TR" sz="1300" kern="1200" dirty="0" smtClean="0">
            <a:latin typeface="Times New Roman" pitchFamily="18" charset="0"/>
            <a:cs typeface="Times New Roman" pitchFamily="18" charset="0"/>
          </a:endParaRPr>
        </a:p>
        <a:p>
          <a:pPr lvl="0" algn="l" defTabSz="577850">
            <a:lnSpc>
              <a:spcPct val="90000"/>
            </a:lnSpc>
            <a:spcBef>
              <a:spcPct val="0"/>
            </a:spcBef>
            <a:spcAft>
              <a:spcPct val="35000"/>
            </a:spcAft>
          </a:pPr>
          <a:r>
            <a:rPr lang="tr-TR" sz="1800" kern="1200" dirty="0" smtClean="0">
              <a:solidFill>
                <a:schemeClr val="bg2"/>
              </a:solidFill>
              <a:latin typeface="Times New Roman" pitchFamily="18" charset="0"/>
              <a:cs typeface="Times New Roman" pitchFamily="18" charset="0"/>
            </a:rPr>
            <a:t>Çocukta göz-el koordinasyonunun daha erken ve etkili gelişmesine katkıda bulunulmaktadır. </a:t>
          </a:r>
        </a:p>
        <a:p>
          <a:pPr lvl="0" algn="l" defTabSz="577850">
            <a:lnSpc>
              <a:spcPct val="90000"/>
            </a:lnSpc>
            <a:spcBef>
              <a:spcPct val="0"/>
            </a:spcBef>
            <a:spcAft>
              <a:spcPct val="35000"/>
            </a:spcAft>
          </a:pPr>
          <a:endParaRPr lang="tr-TR" sz="1800" kern="1200" dirty="0">
            <a:solidFill>
              <a:schemeClr val="bg2"/>
            </a:solidFill>
          </a:endParaRPr>
        </a:p>
      </dsp:txBody>
      <dsp:txXfrm>
        <a:off x="803677" y="1453750"/>
        <a:ext cx="2977363" cy="1189432"/>
      </dsp:txXfrm>
    </dsp:sp>
    <dsp:sp modelId="{BFCDF60F-1216-45E2-A812-BF76AB31DCFD}">
      <dsp:nvSpPr>
        <dsp:cNvPr id="0" name=""/>
        <dsp:cNvSpPr/>
      </dsp:nvSpPr>
      <dsp:spPr>
        <a:xfrm>
          <a:off x="3781041" y="935025"/>
          <a:ext cx="773131" cy="77313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3781041" y="935025"/>
        <a:ext cx="773131" cy="773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736B1-92E8-4601-9793-0D218B406E82}">
      <dsp:nvSpPr>
        <dsp:cNvPr id="0" name=""/>
        <dsp:cNvSpPr/>
      </dsp:nvSpPr>
      <dsp:spPr>
        <a:xfrm rot="5400000">
          <a:off x="-269715" y="1088630"/>
          <a:ext cx="1698252" cy="2049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3DA0CD-E1CC-47C8-9F1D-8F0FBBAE8D8D}">
      <dsp:nvSpPr>
        <dsp:cNvPr id="0" name=""/>
        <dsp:cNvSpPr/>
      </dsp:nvSpPr>
      <dsp:spPr>
        <a:xfrm>
          <a:off x="119212" y="2232"/>
          <a:ext cx="2277086" cy="1366251"/>
        </a:xfrm>
        <a:prstGeom prst="roundRect">
          <a:avLst>
            <a:gd name="adj" fmla="val 10000"/>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bg2">
                  <a:lumMod val="65000"/>
                  <a:lumOff val="35000"/>
                </a:schemeClr>
              </a:solidFill>
              <a:latin typeface="Times New Roman" pitchFamily="18" charset="0"/>
              <a:cs typeface="Times New Roman" pitchFamily="18" charset="0"/>
            </a:rPr>
            <a:t>kişilerarası ilişkilerinde önemli sorunlar</a:t>
          </a:r>
          <a:endParaRPr lang="tr-TR" sz="1800" kern="1200" dirty="0">
            <a:solidFill>
              <a:schemeClr val="bg2">
                <a:lumMod val="65000"/>
                <a:lumOff val="35000"/>
              </a:schemeClr>
            </a:solidFill>
          </a:endParaRPr>
        </a:p>
      </dsp:txBody>
      <dsp:txXfrm>
        <a:off x="119212" y="2232"/>
        <a:ext cx="2277086" cy="1366251"/>
      </dsp:txXfrm>
    </dsp:sp>
    <dsp:sp modelId="{8862B7B9-B73D-4D7D-8EB1-74A0583CEEC7}">
      <dsp:nvSpPr>
        <dsp:cNvPr id="0" name=""/>
        <dsp:cNvSpPr/>
      </dsp:nvSpPr>
      <dsp:spPr>
        <a:xfrm rot="5400000">
          <a:off x="-269715" y="2796444"/>
          <a:ext cx="1698252" cy="2049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415F12-B22E-469A-A3A7-E1EADEE8810A}">
      <dsp:nvSpPr>
        <dsp:cNvPr id="0" name=""/>
        <dsp:cNvSpPr/>
      </dsp:nvSpPr>
      <dsp:spPr>
        <a:xfrm>
          <a:off x="119212" y="1710047"/>
          <a:ext cx="2277086" cy="1366251"/>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latin typeface="Times New Roman" pitchFamily="18" charset="0"/>
              <a:cs typeface="Times New Roman" pitchFamily="18" charset="0"/>
            </a:rPr>
            <a:t>Yalnızlık ve yüz yüze ilişki kurmakta güçlük </a:t>
          </a:r>
          <a:endParaRPr lang="tr-TR" sz="1800" kern="1200" dirty="0"/>
        </a:p>
      </dsp:txBody>
      <dsp:txXfrm>
        <a:off x="119212" y="1710047"/>
        <a:ext cx="2277086" cy="1366251"/>
      </dsp:txXfrm>
    </dsp:sp>
    <dsp:sp modelId="{F11EF750-ACE3-4305-BAD7-4E7B83A71761}">
      <dsp:nvSpPr>
        <dsp:cNvPr id="0" name=""/>
        <dsp:cNvSpPr/>
      </dsp:nvSpPr>
      <dsp:spPr>
        <a:xfrm>
          <a:off x="584191" y="3650352"/>
          <a:ext cx="3018962" cy="2049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8BC7C1-BB98-4025-8828-B2B83E92F410}">
      <dsp:nvSpPr>
        <dsp:cNvPr id="0" name=""/>
        <dsp:cNvSpPr/>
      </dsp:nvSpPr>
      <dsp:spPr>
        <a:xfrm>
          <a:off x="119212" y="3417862"/>
          <a:ext cx="2277086" cy="1366251"/>
        </a:xfrm>
        <a:prstGeom prst="roundRect">
          <a:avLst>
            <a:gd name="adj" fmla="val 10000"/>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bg2">
                  <a:lumMod val="65000"/>
                  <a:lumOff val="35000"/>
                </a:schemeClr>
              </a:solidFill>
              <a:latin typeface="Times New Roman" pitchFamily="18" charset="0"/>
              <a:cs typeface="Times New Roman" pitchFamily="18" charset="0"/>
            </a:rPr>
            <a:t>sosyal izolasyona </a:t>
          </a:r>
          <a:endParaRPr lang="tr-TR" sz="2000" kern="1200" dirty="0">
            <a:solidFill>
              <a:schemeClr val="bg2">
                <a:lumMod val="65000"/>
                <a:lumOff val="35000"/>
              </a:schemeClr>
            </a:solidFill>
          </a:endParaRPr>
        </a:p>
      </dsp:txBody>
      <dsp:txXfrm>
        <a:off x="119212" y="3417862"/>
        <a:ext cx="2277086" cy="1366251"/>
      </dsp:txXfrm>
    </dsp:sp>
    <dsp:sp modelId="{A86678ED-D6B0-4955-BF9D-ECE2D23B0ED4}">
      <dsp:nvSpPr>
        <dsp:cNvPr id="0" name=""/>
        <dsp:cNvSpPr/>
      </dsp:nvSpPr>
      <dsp:spPr>
        <a:xfrm rot="16200000">
          <a:off x="2758809" y="2796444"/>
          <a:ext cx="1698252" cy="2049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919A38-A44E-4E68-9D0C-AC6FE0FF2733}">
      <dsp:nvSpPr>
        <dsp:cNvPr id="0" name=""/>
        <dsp:cNvSpPr/>
      </dsp:nvSpPr>
      <dsp:spPr>
        <a:xfrm>
          <a:off x="3147736" y="3417862"/>
          <a:ext cx="2277086" cy="1366251"/>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sosyal gelişimlerde gerileme</a:t>
          </a:r>
        </a:p>
        <a:p>
          <a:pPr lvl="0" algn="ctr" defTabSz="755650">
            <a:lnSpc>
              <a:spcPct val="90000"/>
            </a:lnSpc>
            <a:spcBef>
              <a:spcPct val="0"/>
            </a:spcBef>
            <a:spcAft>
              <a:spcPct val="35000"/>
            </a:spcAft>
          </a:pPr>
          <a:endParaRPr lang="tr-TR" sz="1700" kern="1200" dirty="0"/>
        </a:p>
      </dsp:txBody>
      <dsp:txXfrm>
        <a:off x="3147736" y="3417862"/>
        <a:ext cx="2277086" cy="1366251"/>
      </dsp:txXfrm>
    </dsp:sp>
    <dsp:sp modelId="{95ECBFF8-EE72-43A5-A25A-BD061768B501}">
      <dsp:nvSpPr>
        <dsp:cNvPr id="0" name=""/>
        <dsp:cNvSpPr/>
      </dsp:nvSpPr>
      <dsp:spPr>
        <a:xfrm rot="16200000">
          <a:off x="2758809" y="1088630"/>
          <a:ext cx="1698252" cy="2049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35CFC2-27D3-450A-98E7-DBA623770229}">
      <dsp:nvSpPr>
        <dsp:cNvPr id="0" name=""/>
        <dsp:cNvSpPr/>
      </dsp:nvSpPr>
      <dsp:spPr>
        <a:xfrm>
          <a:off x="3147736" y="1710047"/>
          <a:ext cx="2277086" cy="1366251"/>
        </a:xfrm>
        <a:prstGeom prst="roundRect">
          <a:avLst>
            <a:gd name="adj" fmla="val 10000"/>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solidFill>
                <a:schemeClr val="bg2">
                  <a:lumMod val="65000"/>
                  <a:lumOff val="35000"/>
                </a:schemeClr>
              </a:solidFill>
              <a:latin typeface="Times New Roman" pitchFamily="18" charset="0"/>
              <a:cs typeface="Times New Roman" pitchFamily="18" charset="0"/>
            </a:rPr>
            <a:t>Düşük öz güven, sosyal kaygı düzeylerinin ve saldırganlık davranışlarının yüksek olması</a:t>
          </a:r>
          <a:endParaRPr lang="tr-TR" sz="1700" kern="1200" dirty="0">
            <a:solidFill>
              <a:schemeClr val="bg2">
                <a:lumMod val="65000"/>
                <a:lumOff val="35000"/>
              </a:schemeClr>
            </a:solidFill>
          </a:endParaRPr>
        </a:p>
      </dsp:txBody>
      <dsp:txXfrm>
        <a:off x="3147736" y="1710047"/>
        <a:ext cx="2277086" cy="1366251"/>
      </dsp:txXfrm>
    </dsp:sp>
    <dsp:sp modelId="{852E6B26-A7BC-4A5E-BB0F-F0C0BA0CA79B}">
      <dsp:nvSpPr>
        <dsp:cNvPr id="0" name=""/>
        <dsp:cNvSpPr/>
      </dsp:nvSpPr>
      <dsp:spPr>
        <a:xfrm>
          <a:off x="3612716" y="234722"/>
          <a:ext cx="3018962" cy="2049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15DC60-2186-406E-8730-BD114571C2CB}">
      <dsp:nvSpPr>
        <dsp:cNvPr id="0" name=""/>
        <dsp:cNvSpPr/>
      </dsp:nvSpPr>
      <dsp:spPr>
        <a:xfrm>
          <a:off x="3147736" y="2232"/>
          <a:ext cx="2277086" cy="1366251"/>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yalnızlık, sosyal yalıtım, saldırganlık gibi duygusal ve davranışsal sorunların daha fazla görüldüğü, </a:t>
          </a:r>
          <a:endParaRPr lang="tr-TR" sz="1700" kern="1200" dirty="0"/>
        </a:p>
      </dsp:txBody>
      <dsp:txXfrm>
        <a:off x="3147736" y="2232"/>
        <a:ext cx="2277086" cy="1366251"/>
      </dsp:txXfrm>
    </dsp:sp>
    <dsp:sp modelId="{DA571D17-99F4-4F68-9717-2F3692304CD7}">
      <dsp:nvSpPr>
        <dsp:cNvPr id="0" name=""/>
        <dsp:cNvSpPr/>
      </dsp:nvSpPr>
      <dsp:spPr>
        <a:xfrm rot="5400000">
          <a:off x="5787333" y="1088630"/>
          <a:ext cx="1698252" cy="2049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04D19F-AC98-4641-A196-F4709C2785E6}">
      <dsp:nvSpPr>
        <dsp:cNvPr id="0" name=""/>
        <dsp:cNvSpPr/>
      </dsp:nvSpPr>
      <dsp:spPr>
        <a:xfrm>
          <a:off x="6176261" y="2232"/>
          <a:ext cx="2277086" cy="1366251"/>
        </a:xfrm>
        <a:prstGeom prst="roundRect">
          <a:avLst>
            <a:gd name="adj" fmla="val 10000"/>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solidFill>
                <a:schemeClr val="bg2">
                  <a:lumMod val="65000"/>
                  <a:lumOff val="35000"/>
                </a:schemeClr>
              </a:solidFill>
              <a:latin typeface="Times New Roman" pitchFamily="18" charset="0"/>
              <a:cs typeface="Times New Roman" pitchFamily="18" charset="0"/>
            </a:rPr>
            <a:t>Yeme ve uyku bozuklukları </a:t>
          </a:r>
        </a:p>
        <a:p>
          <a:pPr lvl="0" algn="ctr" defTabSz="755650">
            <a:lnSpc>
              <a:spcPct val="90000"/>
            </a:lnSpc>
            <a:spcBef>
              <a:spcPct val="0"/>
            </a:spcBef>
            <a:spcAft>
              <a:spcPct val="35000"/>
            </a:spcAft>
          </a:pPr>
          <a:r>
            <a:rPr lang="tr-TR" sz="1700" kern="1200" dirty="0" smtClean="0">
              <a:solidFill>
                <a:schemeClr val="bg2">
                  <a:lumMod val="65000"/>
                  <a:lumOff val="35000"/>
                </a:schemeClr>
              </a:solidFill>
              <a:latin typeface="Times New Roman" pitchFamily="18" charset="0"/>
              <a:cs typeface="Times New Roman" pitchFamily="18" charset="0"/>
            </a:rPr>
            <a:t>Kas iskelet sistemi hastalıkları </a:t>
          </a:r>
          <a:endParaRPr lang="tr-TR" sz="1700" kern="1200" dirty="0">
            <a:solidFill>
              <a:schemeClr val="bg2">
                <a:lumMod val="65000"/>
                <a:lumOff val="35000"/>
              </a:schemeClr>
            </a:solidFill>
          </a:endParaRPr>
        </a:p>
      </dsp:txBody>
      <dsp:txXfrm>
        <a:off x="6176261" y="2232"/>
        <a:ext cx="2277086" cy="1366251"/>
      </dsp:txXfrm>
    </dsp:sp>
    <dsp:sp modelId="{366216BB-C68E-4596-9D7F-E4AD23B3E633}">
      <dsp:nvSpPr>
        <dsp:cNvPr id="0" name=""/>
        <dsp:cNvSpPr/>
      </dsp:nvSpPr>
      <dsp:spPr>
        <a:xfrm rot="5400000">
          <a:off x="5787333" y="2796444"/>
          <a:ext cx="1698252" cy="2049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59C605-E8D8-4C7F-92DB-BF1AB3872324}">
      <dsp:nvSpPr>
        <dsp:cNvPr id="0" name=""/>
        <dsp:cNvSpPr/>
      </dsp:nvSpPr>
      <dsp:spPr>
        <a:xfrm>
          <a:off x="6176261" y="1710047"/>
          <a:ext cx="2277086" cy="1366251"/>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Fiziksel etkinlikte kısıtlanma </a:t>
          </a:r>
        </a:p>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Gözlerde kuruma ve yorulma</a:t>
          </a:r>
        </a:p>
      </dsp:txBody>
      <dsp:txXfrm>
        <a:off x="6176261" y="1710047"/>
        <a:ext cx="2277086" cy="1366251"/>
      </dsp:txXfrm>
    </dsp:sp>
    <dsp:sp modelId="{F85D93D6-C1E1-426C-9BA9-13DCB129F6EB}">
      <dsp:nvSpPr>
        <dsp:cNvPr id="0" name=""/>
        <dsp:cNvSpPr/>
      </dsp:nvSpPr>
      <dsp:spPr>
        <a:xfrm>
          <a:off x="6176261" y="3417862"/>
          <a:ext cx="2277086" cy="1366251"/>
        </a:xfrm>
        <a:prstGeom prst="roundRect">
          <a:avLst>
            <a:gd name="adj" fmla="val 10000"/>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Baş ağrısı </a:t>
          </a:r>
        </a:p>
        <a:p>
          <a:pPr lvl="0" algn="ctr" defTabSz="755650">
            <a:lnSpc>
              <a:spcPct val="90000"/>
            </a:lnSpc>
            <a:spcBef>
              <a:spcPct val="0"/>
            </a:spcBef>
            <a:spcAft>
              <a:spcPct val="35000"/>
            </a:spcAft>
          </a:pPr>
          <a:r>
            <a:rPr lang="tr-TR" sz="1700" kern="1200" dirty="0" smtClean="0">
              <a:latin typeface="Times New Roman" pitchFamily="18" charset="0"/>
              <a:cs typeface="Times New Roman" pitchFamily="18" charset="0"/>
            </a:rPr>
            <a:t>Kişisel hijyende bozulma </a:t>
          </a:r>
          <a:endParaRPr lang="tr-TR" sz="1700" kern="1200" dirty="0"/>
        </a:p>
      </dsp:txBody>
      <dsp:txXfrm>
        <a:off x="6176261" y="3417862"/>
        <a:ext cx="2277086" cy="136625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E4D025-B88C-4D31-B3F4-03A091B111CB}" type="datetimeFigureOut">
              <a:rPr lang="tr-TR" smtClean="0"/>
              <a:pPr/>
              <a:t>29.09.2020</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E4ABFC-BC14-478F-87E7-DA7CC3B1A419}" type="slidenum">
              <a:rPr lang="tr-TR" smtClean="0"/>
              <a:pPr/>
              <a:t>‹#›</a:t>
            </a:fld>
            <a:endParaRPr lang="tr-T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EA25FE-7887-4742-9072-84E6713F48AF}" type="datetimeFigureOut">
              <a:rPr lang="tr-TR" smtClean="0"/>
              <a:pPr/>
              <a:t>29.09.2020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D1174-CBFD-4877-BC55-A3B92B273053}" type="slidenum">
              <a:rPr lang="tr-TR" smtClean="0"/>
              <a:pPr/>
              <a:t>‹#›</a:t>
            </a:fld>
            <a:endParaRPr lang="tr-T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E26D1174-CBFD-4877-BC55-A3B92B273053}" type="slidenum">
              <a:rPr lang="tr-TR" smtClean="0"/>
              <a:pPr/>
              <a:t>2</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93b26f51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93b26f5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cb9a0b074_1_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cb9a0b074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cb9a0b074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cb9a0b07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6f8954bc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f8954b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6f8954bc_0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6f8954b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6f8954bc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6f8954b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cb9a0b074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cb9a0b07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d814cf7d3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d814cf7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4904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55420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632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2409100"/>
            <a:ext cx="8296800" cy="2056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r>
              <a:rPr lang="tr-TR" smtClean="0"/>
              <a:t>Asıl başlık stili için tıklatın</a:t>
            </a:r>
            <a:endParaRPr/>
          </a:p>
        </p:txBody>
      </p:sp>
      <p:sp>
        <p:nvSpPr>
          <p:cNvPr id="20" name="Google Shape;20;p3"/>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114B0798-77CD-439D-8673-FBB676F41C9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2744022" y="1008936"/>
            <a:ext cx="1081625" cy="1499933"/>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4" y="4355636"/>
            <a:ext cx="1081625" cy="1499933"/>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925673"/>
            <a:ext cx="3054600" cy="2049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4155440"/>
            <a:ext cx="3054600" cy="935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Oswald"/>
              <a:buNone/>
              <a:defRPr sz="2100">
                <a:latin typeface="Oswald"/>
                <a:ea typeface="Oswald"/>
                <a:cs typeface="Oswald"/>
                <a:sym typeface="Oswald"/>
              </a:defRPr>
            </a:lvl1pPr>
            <a:lvl2pPr lvl="1" algn="ctr">
              <a:lnSpc>
                <a:spcPct val="100000"/>
              </a:lnSpc>
              <a:spcBef>
                <a:spcPts val="0"/>
              </a:spcBef>
              <a:spcAft>
                <a:spcPts val="0"/>
              </a:spcAft>
              <a:buSzPts val="2100"/>
              <a:buFont typeface="Oswald"/>
              <a:buNone/>
              <a:defRPr sz="2100">
                <a:latin typeface="Oswald"/>
                <a:ea typeface="Oswald"/>
                <a:cs typeface="Oswald"/>
                <a:sym typeface="Oswald"/>
              </a:defRPr>
            </a:lvl2pPr>
            <a:lvl3pPr lvl="2" algn="ctr">
              <a:lnSpc>
                <a:spcPct val="100000"/>
              </a:lnSpc>
              <a:spcBef>
                <a:spcPts val="0"/>
              </a:spcBef>
              <a:spcAft>
                <a:spcPts val="0"/>
              </a:spcAft>
              <a:buSzPts val="2100"/>
              <a:buFont typeface="Oswald"/>
              <a:buNone/>
              <a:defRPr sz="2100">
                <a:latin typeface="Oswald"/>
                <a:ea typeface="Oswald"/>
                <a:cs typeface="Oswald"/>
                <a:sym typeface="Oswald"/>
              </a:defRPr>
            </a:lvl3pPr>
            <a:lvl4pPr lvl="3" algn="ctr">
              <a:lnSpc>
                <a:spcPct val="100000"/>
              </a:lnSpc>
              <a:spcBef>
                <a:spcPts val="0"/>
              </a:spcBef>
              <a:spcAft>
                <a:spcPts val="0"/>
              </a:spcAft>
              <a:buSzPts val="2100"/>
              <a:buFont typeface="Oswald"/>
              <a:buNone/>
              <a:defRPr sz="2100">
                <a:latin typeface="Oswald"/>
                <a:ea typeface="Oswald"/>
                <a:cs typeface="Oswald"/>
                <a:sym typeface="Oswald"/>
              </a:defRPr>
            </a:lvl4pPr>
            <a:lvl5pPr lvl="4" algn="ctr">
              <a:lnSpc>
                <a:spcPct val="100000"/>
              </a:lnSpc>
              <a:spcBef>
                <a:spcPts val="0"/>
              </a:spcBef>
              <a:spcAft>
                <a:spcPts val="0"/>
              </a:spcAft>
              <a:buSzPts val="2100"/>
              <a:buFont typeface="Oswald"/>
              <a:buNone/>
              <a:defRPr sz="2100">
                <a:latin typeface="Oswald"/>
                <a:ea typeface="Oswald"/>
                <a:cs typeface="Oswald"/>
                <a:sym typeface="Oswald"/>
              </a:defRPr>
            </a:lvl5pPr>
            <a:lvl6pPr lvl="5" algn="ctr">
              <a:lnSpc>
                <a:spcPct val="100000"/>
              </a:lnSpc>
              <a:spcBef>
                <a:spcPts val="0"/>
              </a:spcBef>
              <a:spcAft>
                <a:spcPts val="0"/>
              </a:spcAft>
              <a:buSzPts val="2100"/>
              <a:buFont typeface="Oswald"/>
              <a:buNone/>
              <a:defRPr sz="2100">
                <a:latin typeface="Oswald"/>
                <a:ea typeface="Oswald"/>
                <a:cs typeface="Oswald"/>
                <a:sym typeface="Oswald"/>
              </a:defRPr>
            </a:lvl6pPr>
            <a:lvl7pPr lvl="6" algn="ctr">
              <a:lnSpc>
                <a:spcPct val="100000"/>
              </a:lnSpc>
              <a:spcBef>
                <a:spcPts val="0"/>
              </a:spcBef>
              <a:spcAft>
                <a:spcPts val="0"/>
              </a:spcAft>
              <a:buSzPts val="2100"/>
              <a:buFont typeface="Oswald"/>
              <a:buNone/>
              <a:defRPr sz="2100">
                <a:latin typeface="Oswald"/>
                <a:ea typeface="Oswald"/>
                <a:cs typeface="Oswald"/>
                <a:sym typeface="Oswald"/>
              </a:defRPr>
            </a:lvl7pPr>
            <a:lvl8pPr lvl="7" algn="ctr">
              <a:lnSpc>
                <a:spcPct val="100000"/>
              </a:lnSpc>
              <a:spcBef>
                <a:spcPts val="0"/>
              </a:spcBef>
              <a:spcAft>
                <a:spcPts val="0"/>
              </a:spcAft>
              <a:buSzPts val="2100"/>
              <a:buFont typeface="Oswald"/>
              <a:buNone/>
              <a:defRPr sz="2100">
                <a:latin typeface="Oswald"/>
                <a:ea typeface="Oswald"/>
                <a:cs typeface="Oswald"/>
                <a:sym typeface="Oswald"/>
              </a:defRPr>
            </a:lvl8pPr>
            <a:lvl9pPr lvl="8" algn="ctr">
              <a:lnSpc>
                <a:spcPct val="100000"/>
              </a:lnSpc>
              <a:spcBef>
                <a:spcPts val="0"/>
              </a:spcBef>
              <a:spcAft>
                <a:spcPts val="0"/>
              </a:spcAft>
              <a:buSzPts val="2100"/>
              <a:buFont typeface="Oswald"/>
              <a:buNone/>
              <a:defRPr sz="2100">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p:nvPr/>
        </p:nvSpPr>
        <p:spPr>
          <a:xfrm flipH="1">
            <a:off x="7595947" y="613636"/>
            <a:ext cx="1081625" cy="1499933"/>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30" y="4744436"/>
            <a:ext cx="1081625" cy="1499933"/>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2408600"/>
            <a:ext cx="7596600" cy="204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p:nvPr/>
        </p:nvSpPr>
        <p:spPr>
          <a:xfrm>
            <a:off x="0" y="6727600"/>
            <a:ext cx="9144000" cy="13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633633"/>
            <a:ext cx="8520600" cy="4472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633633"/>
            <a:ext cx="3999900" cy="4472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633633"/>
            <a:ext cx="3999900" cy="4472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865867"/>
            <a:ext cx="2808000" cy="371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
        <p:cNvGrpSpPr/>
        <p:nvPr/>
      </p:nvGrpSpPr>
      <p:grpSpPr>
        <a:xfrm>
          <a:off x="0" y="0"/>
          <a:ext cx="0" cy="0"/>
          <a:chOff x="0" y="0"/>
          <a:chExt cx="0" cy="0"/>
        </a:xfrm>
      </p:grpSpPr>
      <p:sp>
        <p:nvSpPr>
          <p:cNvPr id="38" name="Google Shape;38;p8"/>
          <p:cNvSpPr/>
          <p:nvPr/>
        </p:nvSpPr>
        <p:spPr>
          <a:xfrm>
            <a:off x="0" y="6727600"/>
            <a:ext cx="9144000" cy="13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600200"/>
            <a:ext cx="5878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5625233"/>
            <a:ext cx="5998800" cy="7984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1"/>
        <p:cNvGrpSpPr/>
        <p:nvPr/>
      </p:nvGrpSpPr>
      <p:grpSpPr>
        <a:xfrm>
          <a:off x="0" y="0"/>
          <a:ext cx="0" cy="0"/>
          <a:chOff x="0" y="0"/>
          <a:chExt cx="0" cy="0"/>
        </a:xfrm>
      </p:grpSpPr>
      <p:sp>
        <p:nvSpPr>
          <p:cNvPr id="52" name="Google Shape;52;p11"/>
          <p:cNvSpPr/>
          <p:nvPr/>
        </p:nvSpPr>
        <p:spPr>
          <a:xfrm>
            <a:off x="0" y="6727600"/>
            <a:ext cx="9144000" cy="13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1276167"/>
            <a:ext cx="8520600" cy="28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4216000"/>
            <a:ext cx="8520600" cy="1428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2477724" y="55420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632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767933"/>
            <a:ext cx="6321600" cy="847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tr-TR" smtClean="0"/>
              <a:t>Asıl başlık stili için tıklatın</a:t>
            </a:r>
            <a:endParaRPr/>
          </a:p>
        </p:txBody>
      </p:sp>
      <p:sp>
        <p:nvSpPr>
          <p:cNvPr id="26" name="Google Shape;26;p4"/>
          <p:cNvSpPr txBox="1">
            <a:spLocks noGrp="1"/>
          </p:cNvSpPr>
          <p:nvPr>
            <p:ph type="body" idx="1"/>
          </p:nvPr>
        </p:nvSpPr>
        <p:spPr>
          <a:xfrm>
            <a:off x="2410112" y="2127701"/>
            <a:ext cx="6321600" cy="4003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tr-TR" smtClean="0"/>
              <a:t>Asıl metin stillerini düzenlemek için tıklatın</a:t>
            </a:r>
          </a:p>
        </p:txBody>
      </p:sp>
      <p:sp>
        <p:nvSpPr>
          <p:cNvPr id="27" name="Google Shape;27;p4"/>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4B0798-77CD-439D-8673-FBB676F41C9C}"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
        <p:cNvGrpSpPr/>
        <p:nvPr/>
      </p:nvGrpSpPr>
      <p:grpSpPr>
        <a:xfrm>
          <a:off x="0" y="0"/>
          <a:ext cx="0" cy="0"/>
          <a:chOff x="0" y="0"/>
          <a:chExt cx="0" cy="0"/>
        </a:xfrm>
      </p:grpSpPr>
      <p:sp>
        <p:nvSpPr>
          <p:cNvPr id="42" name="Google Shape;42;p9"/>
          <p:cNvSpPr/>
          <p:nvPr/>
        </p:nvSpPr>
        <p:spPr>
          <a:xfrm>
            <a:off x="4572000" y="-33"/>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1239033"/>
            <a:ext cx="4045200" cy="2381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3692001"/>
            <a:ext cx="4045200" cy="2098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Oswald"/>
              <a:buNone/>
              <a:defRPr sz="2400">
                <a:latin typeface="Oswald"/>
                <a:ea typeface="Oswald"/>
                <a:cs typeface="Oswald"/>
                <a:sym typeface="Oswald"/>
              </a:defRPr>
            </a:lvl1pPr>
            <a:lvl2pPr lvl="1" algn="ctr">
              <a:lnSpc>
                <a:spcPct val="100000"/>
              </a:lnSpc>
              <a:spcBef>
                <a:spcPts val="0"/>
              </a:spcBef>
              <a:spcAft>
                <a:spcPts val="0"/>
              </a:spcAft>
              <a:buSzPts val="2400"/>
              <a:buFont typeface="Oswald"/>
              <a:buNone/>
              <a:defRPr sz="2400">
                <a:latin typeface="Oswald"/>
                <a:ea typeface="Oswald"/>
                <a:cs typeface="Oswald"/>
                <a:sym typeface="Oswald"/>
              </a:defRPr>
            </a:lvl2pPr>
            <a:lvl3pPr lvl="2" algn="ctr">
              <a:lnSpc>
                <a:spcPct val="100000"/>
              </a:lnSpc>
              <a:spcBef>
                <a:spcPts val="0"/>
              </a:spcBef>
              <a:spcAft>
                <a:spcPts val="0"/>
              </a:spcAft>
              <a:buSzPts val="2400"/>
              <a:buFont typeface="Oswald"/>
              <a:buNone/>
              <a:defRPr sz="2400">
                <a:latin typeface="Oswald"/>
                <a:ea typeface="Oswald"/>
                <a:cs typeface="Oswald"/>
                <a:sym typeface="Oswald"/>
              </a:defRPr>
            </a:lvl3pPr>
            <a:lvl4pPr lvl="3" algn="ctr">
              <a:lnSpc>
                <a:spcPct val="100000"/>
              </a:lnSpc>
              <a:spcBef>
                <a:spcPts val="0"/>
              </a:spcBef>
              <a:spcAft>
                <a:spcPts val="0"/>
              </a:spcAft>
              <a:buSzPts val="2400"/>
              <a:buFont typeface="Oswald"/>
              <a:buNone/>
              <a:defRPr sz="2400">
                <a:latin typeface="Oswald"/>
                <a:ea typeface="Oswald"/>
                <a:cs typeface="Oswald"/>
                <a:sym typeface="Oswald"/>
              </a:defRPr>
            </a:lvl4pPr>
            <a:lvl5pPr lvl="4" algn="ctr">
              <a:lnSpc>
                <a:spcPct val="100000"/>
              </a:lnSpc>
              <a:spcBef>
                <a:spcPts val="0"/>
              </a:spcBef>
              <a:spcAft>
                <a:spcPts val="0"/>
              </a:spcAft>
              <a:buSzPts val="2400"/>
              <a:buFont typeface="Oswald"/>
              <a:buNone/>
              <a:defRPr sz="2400">
                <a:latin typeface="Oswald"/>
                <a:ea typeface="Oswald"/>
                <a:cs typeface="Oswald"/>
                <a:sym typeface="Oswald"/>
              </a:defRPr>
            </a:lvl5pPr>
            <a:lvl6pPr lvl="5" algn="ctr">
              <a:lnSpc>
                <a:spcPct val="100000"/>
              </a:lnSpc>
              <a:spcBef>
                <a:spcPts val="0"/>
              </a:spcBef>
              <a:spcAft>
                <a:spcPts val="0"/>
              </a:spcAft>
              <a:buSzPts val="2400"/>
              <a:buFont typeface="Oswald"/>
              <a:buNone/>
              <a:defRPr sz="2400">
                <a:latin typeface="Oswald"/>
                <a:ea typeface="Oswald"/>
                <a:cs typeface="Oswald"/>
                <a:sym typeface="Oswald"/>
              </a:defRPr>
            </a:lvl6pPr>
            <a:lvl7pPr lvl="6" algn="ctr">
              <a:lnSpc>
                <a:spcPct val="100000"/>
              </a:lnSpc>
              <a:spcBef>
                <a:spcPts val="0"/>
              </a:spcBef>
              <a:spcAft>
                <a:spcPts val="0"/>
              </a:spcAft>
              <a:buSzPts val="2400"/>
              <a:buFont typeface="Oswald"/>
              <a:buNone/>
              <a:defRPr sz="2400">
                <a:latin typeface="Oswald"/>
                <a:ea typeface="Oswald"/>
                <a:cs typeface="Oswald"/>
                <a:sym typeface="Oswald"/>
              </a:defRPr>
            </a:lvl7pPr>
            <a:lvl8pPr lvl="7" algn="ctr">
              <a:lnSpc>
                <a:spcPct val="100000"/>
              </a:lnSpc>
              <a:spcBef>
                <a:spcPts val="0"/>
              </a:spcBef>
              <a:spcAft>
                <a:spcPts val="0"/>
              </a:spcAft>
              <a:buSzPts val="2400"/>
              <a:buFont typeface="Oswald"/>
              <a:buNone/>
              <a:defRPr sz="2400">
                <a:latin typeface="Oswald"/>
                <a:ea typeface="Oswald"/>
                <a:cs typeface="Oswald"/>
                <a:sym typeface="Oswald"/>
              </a:defRPr>
            </a:lvl8pPr>
            <a:lvl9pPr lvl="8" algn="ctr">
              <a:lnSpc>
                <a:spcPct val="100000"/>
              </a:lnSpc>
              <a:spcBef>
                <a:spcPts val="0"/>
              </a:spcBef>
              <a:spcAft>
                <a:spcPts val="0"/>
              </a:spcAft>
              <a:buSzPts val="2400"/>
              <a:buFont typeface="Oswald"/>
              <a:buNone/>
              <a:defRPr sz="2400">
                <a:latin typeface="Oswald"/>
                <a:ea typeface="Oswald"/>
                <a:cs typeface="Oswald"/>
                <a:sym typeface="Oswald"/>
              </a:defRPr>
            </a:lvl9pPr>
          </a:lstStyle>
          <a:p>
            <a:endParaRPr/>
          </a:p>
        </p:txBody>
      </p:sp>
      <p:sp>
        <p:nvSpPr>
          <p:cNvPr id="46" name="Google Shape;46;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55420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632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55420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840300"/>
            <a:ext cx="6331500" cy="20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4317933"/>
            <a:ext cx="6331500" cy="1655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55420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632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2409100"/>
            <a:ext cx="8296800" cy="205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2477724" y="55420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632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767933"/>
            <a:ext cx="63216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2127701"/>
            <a:ext cx="6321600" cy="4003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2477724" y="55420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632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767933"/>
            <a:ext cx="63216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2136900"/>
            <a:ext cx="3071400" cy="400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2136900"/>
            <a:ext cx="3071400" cy="400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548767"/>
            <a:ext cx="8520600" cy="852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1248800"/>
            <a:ext cx="2808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2462405"/>
            <a:ext cx="2808000" cy="3741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55420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949521"/>
            <a:ext cx="6244200" cy="511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4572000" y="167"/>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863133"/>
            <a:ext cx="4045200" cy="17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3647161"/>
            <a:ext cx="40452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425200" y="632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5634700"/>
            <a:ext cx="8388600" cy="524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2477724" y="55420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632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767933"/>
            <a:ext cx="6321600" cy="847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tr-TR" smtClean="0"/>
              <a:t>Asıl başlık stili için tıklatın</a:t>
            </a:r>
            <a:endParaRPr/>
          </a:p>
        </p:txBody>
      </p:sp>
      <p:sp>
        <p:nvSpPr>
          <p:cNvPr id="33" name="Google Shape;33;p5"/>
          <p:cNvSpPr txBox="1">
            <a:spLocks noGrp="1"/>
          </p:cNvSpPr>
          <p:nvPr>
            <p:ph type="body" idx="1"/>
          </p:nvPr>
        </p:nvSpPr>
        <p:spPr>
          <a:xfrm>
            <a:off x="2400303" y="2136900"/>
            <a:ext cx="3071400" cy="4003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tr-TR" smtClean="0"/>
              <a:t>Asıl metin stillerini düzenlemek için tıklatın</a:t>
            </a:r>
          </a:p>
        </p:txBody>
      </p:sp>
      <p:sp>
        <p:nvSpPr>
          <p:cNvPr id="34" name="Google Shape;34;p5"/>
          <p:cNvSpPr txBox="1">
            <a:spLocks noGrp="1"/>
          </p:cNvSpPr>
          <p:nvPr>
            <p:ph type="body" idx="2"/>
          </p:nvPr>
        </p:nvSpPr>
        <p:spPr>
          <a:xfrm>
            <a:off x="5650572" y="2136900"/>
            <a:ext cx="3071400" cy="4003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tr-TR" smtClean="0"/>
              <a:t>Asıl metin stillerini düzenlemek için tıklatın</a:t>
            </a:r>
          </a:p>
        </p:txBody>
      </p:sp>
      <p:sp>
        <p:nvSpPr>
          <p:cNvPr id="35" name="Google Shape;35;p5"/>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4B0798-77CD-439D-8673-FBB676F41C9C}"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425200" y="632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55420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739800"/>
            <a:ext cx="7436100" cy="205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1pPr>
            <a:lvl2pPr lvl="1"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2pPr>
            <a:lvl3pPr lvl="2"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3pPr>
            <a:lvl4pPr lvl="3"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4pPr>
            <a:lvl5pPr lvl="4"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5pPr>
            <a:lvl6pPr lvl="5"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6pPr>
            <a:lvl7pPr lvl="6"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7pPr>
            <a:lvl8pPr lvl="7"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8pPr>
            <a:lvl9pPr lvl="8"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9pPr>
          </a:lstStyle>
          <a:p>
            <a:r>
              <a:t>xx%</a:t>
            </a:r>
          </a:p>
        </p:txBody>
      </p:sp>
      <p:sp>
        <p:nvSpPr>
          <p:cNvPr id="64" name="Google Shape;64;p11"/>
          <p:cNvSpPr txBox="1">
            <a:spLocks noGrp="1"/>
          </p:cNvSpPr>
          <p:nvPr>
            <p:ph type="body" idx="1"/>
          </p:nvPr>
        </p:nvSpPr>
        <p:spPr>
          <a:xfrm>
            <a:off x="853950" y="3892600"/>
            <a:ext cx="7436100" cy="1428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361D8292-7A5A-44EB-ADEC-AA767D00200F}" type="datetimeFigureOut">
              <a:rPr lang="en-US" smtClean="0"/>
              <a:t>9/29/2020</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114B0798-77CD-439D-8673-FBB676F41C9C}" type="slidenum">
              <a:rPr lang="tr-TR" smtClean="0"/>
              <a:pPr/>
              <a:t>‹#›</a:t>
            </a:fld>
            <a:endParaRPr lang="tr-T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1552887"/>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4B0798-77CD-439D-8673-FBB676F41C9C}" type="slidenum">
              <a:rPr lang="tr-TR" smtClean="0"/>
              <a:pPr/>
              <a:t>‹#›</a:t>
            </a:fld>
            <a:endParaRPr lang="tr-TR"/>
          </a:p>
        </p:txBody>
      </p:sp>
    </p:spTree>
    <p:extLst>
      <p:ext uri="{BB962C8B-B14F-4D97-AF65-F5344CB8AC3E}">
        <p14:creationId xmlns:p14="http://schemas.microsoft.com/office/powerpoint/2010/main" val="980275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C829D4D-0BFC-4907-B876-8D0F29D25B8B}" type="datetimeFigureOut">
              <a:rPr lang="en-US" smtClean="0"/>
              <a:t>9/29/2020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B0798-77CD-439D-8673-FBB676F41C9C}" type="slidenum">
              <a:rPr lang="tr-TR" smtClean="0"/>
              <a:pPr/>
              <a:t>‹#›</a:t>
            </a:fld>
            <a:endParaRPr lang="tr-T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209314"/>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D4F713-3024-4B60-8C85-AB19FBDEA5C9}" type="datetimeFigureOut">
              <a:rPr lang="en-US" smtClean="0"/>
              <a:t>9/29/2020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4B0798-77CD-439D-8673-FBB676F41C9C}" type="slidenum">
              <a:rPr lang="tr-TR" smtClean="0"/>
              <a:pPr/>
              <a:t>‹#›</a:t>
            </a:fld>
            <a:endParaRPr lang="tr-TR"/>
          </a:p>
        </p:txBody>
      </p:sp>
    </p:spTree>
    <p:extLst>
      <p:ext uri="{BB962C8B-B14F-4D97-AF65-F5344CB8AC3E}">
        <p14:creationId xmlns:p14="http://schemas.microsoft.com/office/powerpoint/2010/main" val="2624997407"/>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D370D8C-FEE3-44E4-9FC3-58ECB605B60D}" type="datetimeFigureOut">
              <a:rPr lang="en-US" smtClean="0"/>
              <a:t>9/29/2020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4B0798-77CD-439D-8673-FBB676F41C9C}" type="slidenum">
              <a:rPr lang="tr-TR" smtClean="0"/>
              <a:pPr/>
              <a:t>‹#›</a:t>
            </a:fld>
            <a:endParaRPr lang="tr-T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4441105"/>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A7AFF06-CDBB-4575-A3CF-D3C40F356B44}" type="datetimeFigureOut">
              <a:rPr lang="en-US" smtClean="0"/>
              <a:t>9/29/2020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4B0798-77CD-439D-8673-FBB676F41C9C}" type="slidenum">
              <a:rPr lang="tr-TR" smtClean="0"/>
              <a:pPr/>
              <a:t>‹#›</a:t>
            </a:fld>
            <a:endParaRPr lang="tr-T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791441"/>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B23BA-8BFA-4D1F-A6AD-B650E27402E6}" type="datetimeFigureOut">
              <a:rPr lang="en-US" smtClean="0"/>
              <a:t>9/29/2020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4B0798-77CD-439D-8673-FBB676F41C9C}" type="slidenum">
              <a:rPr lang="tr-TR" smtClean="0"/>
              <a:pPr/>
              <a:t>‹#›</a:t>
            </a:fld>
            <a:endParaRPr lang="tr-TR"/>
          </a:p>
        </p:txBody>
      </p:sp>
    </p:spTree>
    <p:extLst>
      <p:ext uri="{BB962C8B-B14F-4D97-AF65-F5344CB8AC3E}">
        <p14:creationId xmlns:p14="http://schemas.microsoft.com/office/powerpoint/2010/main" val="1037598011"/>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5F43E8C-8E71-4ACB-A6F3-3C86F80AFB02}" type="datetimeFigureOut">
              <a:rPr lang="en-US" smtClean="0"/>
              <a:t>9/29/2020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4B0798-77CD-439D-8673-FBB676F41C9C}" type="slidenum">
              <a:rPr lang="tr-TR" smtClean="0"/>
              <a:pPr/>
              <a:t>‹#›</a:t>
            </a:fld>
            <a:endParaRPr lang="tr-T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3027541"/>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1248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tr-TR" smtClean="0"/>
              <a:t>Asıl başlık stili için tıklatın</a:t>
            </a:r>
            <a:endParaRPr/>
          </a:p>
        </p:txBody>
      </p:sp>
      <p:sp>
        <p:nvSpPr>
          <p:cNvPr id="42" name="Google Shape;42;p7"/>
          <p:cNvSpPr txBox="1">
            <a:spLocks noGrp="1"/>
          </p:cNvSpPr>
          <p:nvPr>
            <p:ph type="body" idx="1"/>
          </p:nvPr>
        </p:nvSpPr>
        <p:spPr>
          <a:xfrm>
            <a:off x="319500" y="2462405"/>
            <a:ext cx="2808000" cy="3741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tr-TR" smtClean="0"/>
              <a:t>Asıl metin stillerini düzenlemek için tıklatın</a:t>
            </a:r>
          </a:p>
        </p:txBody>
      </p:sp>
      <p:sp>
        <p:nvSpPr>
          <p:cNvPr id="43" name="Google Shape;43;p7"/>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4B0798-77CD-439D-8673-FBB676F41C9C}" type="slidenum">
              <a:rPr lang="tr-TR" smtClean="0"/>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5ABCC35-AE37-4B74-AFDC-2B5B2D807A04}" type="datetimeFigureOut">
              <a:rPr lang="en-US" smtClean="0"/>
              <a:t>9/29/2020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4B0798-77CD-439D-8673-FBB676F41C9C}" type="slidenum">
              <a:rPr lang="tr-TR" smtClean="0"/>
              <a:pPr/>
              <a:t>‹#›</a:t>
            </a:fld>
            <a:endParaRPr lang="tr-TR"/>
          </a:p>
        </p:txBody>
      </p:sp>
    </p:spTree>
    <p:extLst>
      <p:ext uri="{BB962C8B-B14F-4D97-AF65-F5344CB8AC3E}">
        <p14:creationId xmlns:p14="http://schemas.microsoft.com/office/powerpoint/2010/main" val="2766649273"/>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9D66BB5-FA43-4133-A57F-33DEFA0D4249}" type="datetimeFigureOut">
              <a:rPr lang="en-US" smtClean="0"/>
              <a:t>9/29/2020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4B0798-77CD-439D-8673-FBB676F41C9C}" type="slidenum">
              <a:rPr lang="tr-TR" smtClean="0"/>
              <a:pPr/>
              <a:t>‹#›</a:t>
            </a:fld>
            <a:endParaRPr lang="tr-TR"/>
          </a:p>
        </p:txBody>
      </p:sp>
    </p:spTree>
    <p:extLst>
      <p:ext uri="{BB962C8B-B14F-4D97-AF65-F5344CB8AC3E}">
        <p14:creationId xmlns:p14="http://schemas.microsoft.com/office/powerpoint/2010/main" val="850747231"/>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9D66BB5-FA43-4133-A57F-33DEFA0D4249}" type="datetimeFigureOut">
              <a:rPr lang="en-US" smtClean="0"/>
              <a:t>9/29/2020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B0798-77CD-439D-8673-FBB676F41C9C}" type="slidenum">
              <a:rPr lang="tr-TR" smtClean="0"/>
              <a:pPr/>
              <a:t>‹#›</a:t>
            </a:fld>
            <a:endParaRPr lang="tr-T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215405"/>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9D66BB5-FA43-4133-A57F-33DEFA0D4249}" type="datetimeFigureOut">
              <a:rPr lang="en-US" smtClean="0"/>
              <a:t>9/29/2020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B0798-77CD-439D-8673-FBB676F41C9C}" type="slidenum">
              <a:rPr lang="tr-TR" smtClean="0"/>
              <a:pPr/>
              <a:t>‹#›</a:t>
            </a:fld>
            <a:endParaRPr lang="tr-T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2329646"/>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9D66BB5-FA43-4133-A57F-33DEFA0D4249}" type="datetimeFigureOut">
              <a:rPr lang="en-US" smtClean="0"/>
              <a:t>9/29/2020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B0798-77CD-439D-8673-FBB676F41C9C}" type="slidenum">
              <a:rPr lang="tr-TR" smtClean="0"/>
              <a:pPr/>
              <a:t>‹#›</a:t>
            </a:fld>
            <a:endParaRPr lang="tr-TR"/>
          </a:p>
        </p:txBody>
      </p:sp>
    </p:spTree>
    <p:extLst>
      <p:ext uri="{BB962C8B-B14F-4D97-AF65-F5344CB8AC3E}">
        <p14:creationId xmlns:p14="http://schemas.microsoft.com/office/powerpoint/2010/main" val="3858279434"/>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9D66BB5-FA43-4133-A57F-33DEFA0D4249}" type="datetimeFigureOut">
              <a:rPr lang="en-US" smtClean="0"/>
              <a:t>9/29/2020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B0798-77CD-439D-8673-FBB676F41C9C}" type="slidenum">
              <a:rPr lang="tr-TR" smtClean="0"/>
              <a:pPr/>
              <a:t>‹#›</a:t>
            </a:fld>
            <a:endParaRPr lang="tr-T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695016"/>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9D66BB5-FA43-4133-A57F-33DEFA0D4249}" type="datetimeFigureOut">
              <a:rPr lang="en-US" smtClean="0"/>
              <a:t>9/29/2020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B0798-77CD-439D-8673-FBB676F41C9C}" type="slidenum">
              <a:rPr lang="tr-TR" smtClean="0"/>
              <a:pPr/>
              <a:t>‹#›</a:t>
            </a:fld>
            <a:endParaRPr lang="tr-T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8136103"/>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9E1D73B-AC12-4256-9E12-E45AB393862B}" type="datetimeFigureOut">
              <a:rPr lang="en-US" smtClean="0"/>
              <a:t>9/29/2020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B0798-77CD-439D-8673-FBB676F41C9C}" type="slidenum">
              <a:rPr lang="tr-TR" smtClean="0"/>
              <a:pPr/>
              <a:t>‹#›</a:t>
            </a:fld>
            <a:endParaRPr lang="tr-T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5287093"/>
      </p:ext>
    </p:extLst>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CD1E8A7-06A9-4796-98A4-479CF7079753}" type="datetimeFigureOut">
              <a:rPr lang="en-US" smtClean="0"/>
              <a:t>9/29/2020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B0798-77CD-439D-8673-FBB676F41C9C}" type="slidenum">
              <a:rPr lang="tr-TR" smtClean="0"/>
              <a:pPr/>
              <a:t>‹#›</a:t>
            </a:fld>
            <a:endParaRPr lang="tr-T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773130"/>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55420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632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55420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840300"/>
            <a:ext cx="6331500" cy="20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4317933"/>
            <a:ext cx="6331500" cy="1655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FFFFFF"/>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FFFFFF"/>
              </a:solidFill>
              <a:effectLst/>
              <a:uLnTx/>
              <a:uFillTx/>
              <a:latin typeface="Open Sans"/>
              <a:sym typeface="Open Sans"/>
            </a:endParaRPr>
          </a:p>
        </p:txBody>
      </p:sp>
    </p:spTree>
    <p:extLst>
      <p:ext uri="{BB962C8B-B14F-4D97-AF65-F5344CB8AC3E}">
        <p14:creationId xmlns:p14="http://schemas.microsoft.com/office/powerpoint/2010/main" val="105191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55420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949521"/>
            <a:ext cx="6244200" cy="5114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r>
              <a:rPr lang="tr-TR" smtClean="0"/>
              <a:t>Asıl başlık stili için tıklatın</a:t>
            </a:r>
            <a:endParaRPr/>
          </a:p>
        </p:txBody>
      </p:sp>
      <p:sp>
        <p:nvSpPr>
          <p:cNvPr id="47" name="Google Shape;47;p8"/>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114B0798-77CD-439D-8673-FBB676F41C9C}" type="slidenum">
              <a:rPr lang="tr-TR" smtClean="0"/>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55420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632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2409100"/>
            <a:ext cx="8296800" cy="205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FFFFFF"/>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FFFFFF"/>
              </a:solidFill>
              <a:effectLst/>
              <a:uLnTx/>
              <a:uFillTx/>
              <a:latin typeface="Open Sans"/>
              <a:sym typeface="Open Sans"/>
            </a:endParaRPr>
          </a:p>
        </p:txBody>
      </p:sp>
    </p:spTree>
    <p:extLst>
      <p:ext uri="{BB962C8B-B14F-4D97-AF65-F5344CB8AC3E}">
        <p14:creationId xmlns:p14="http://schemas.microsoft.com/office/powerpoint/2010/main" val="1944042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2477724" y="55420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632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767933"/>
            <a:ext cx="63216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2127701"/>
            <a:ext cx="6321600" cy="4003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000000"/>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000000"/>
              </a:solidFill>
              <a:effectLst/>
              <a:uLnTx/>
              <a:uFillTx/>
              <a:latin typeface="Open Sans"/>
              <a:sym typeface="Open Sans"/>
            </a:endParaRPr>
          </a:p>
        </p:txBody>
      </p:sp>
    </p:spTree>
    <p:extLst>
      <p:ext uri="{BB962C8B-B14F-4D97-AF65-F5344CB8AC3E}">
        <p14:creationId xmlns:p14="http://schemas.microsoft.com/office/powerpoint/2010/main" val="4312972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2477724" y="55420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632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767933"/>
            <a:ext cx="63216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2136900"/>
            <a:ext cx="3071400" cy="400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2136900"/>
            <a:ext cx="3071400" cy="4003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000000"/>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000000"/>
              </a:solidFill>
              <a:effectLst/>
              <a:uLnTx/>
              <a:uFillTx/>
              <a:latin typeface="Open Sans"/>
              <a:sym typeface="Open Sans"/>
            </a:endParaRPr>
          </a:p>
        </p:txBody>
      </p:sp>
    </p:spTree>
    <p:extLst>
      <p:ext uri="{BB962C8B-B14F-4D97-AF65-F5344CB8AC3E}">
        <p14:creationId xmlns:p14="http://schemas.microsoft.com/office/powerpoint/2010/main" val="33236121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548767"/>
            <a:ext cx="8520600" cy="852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000000"/>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000000"/>
              </a:solidFill>
              <a:effectLst/>
              <a:uLnTx/>
              <a:uFillTx/>
              <a:latin typeface="Open Sans"/>
              <a:sym typeface="Open Sans"/>
            </a:endParaRPr>
          </a:p>
        </p:txBody>
      </p:sp>
    </p:spTree>
    <p:extLst>
      <p:ext uri="{BB962C8B-B14F-4D97-AF65-F5344CB8AC3E}">
        <p14:creationId xmlns:p14="http://schemas.microsoft.com/office/powerpoint/2010/main" val="651027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1248800"/>
            <a:ext cx="2808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2462405"/>
            <a:ext cx="2808000" cy="3741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000000"/>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000000"/>
              </a:solidFill>
              <a:effectLst/>
              <a:uLnTx/>
              <a:uFillTx/>
              <a:latin typeface="Open Sans"/>
              <a:sym typeface="Open Sans"/>
            </a:endParaRPr>
          </a:p>
        </p:txBody>
      </p:sp>
    </p:spTree>
    <p:extLst>
      <p:ext uri="{BB962C8B-B14F-4D97-AF65-F5344CB8AC3E}">
        <p14:creationId xmlns:p14="http://schemas.microsoft.com/office/powerpoint/2010/main" val="3677654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55420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949521"/>
            <a:ext cx="6244200" cy="511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FFFFFF"/>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FFFFFF"/>
              </a:solidFill>
              <a:effectLst/>
              <a:uLnTx/>
              <a:uFillTx/>
              <a:latin typeface="Open Sans"/>
              <a:sym typeface="Open Sans"/>
            </a:endParaRPr>
          </a:p>
        </p:txBody>
      </p:sp>
    </p:spTree>
    <p:extLst>
      <p:ext uri="{BB962C8B-B14F-4D97-AF65-F5344CB8AC3E}">
        <p14:creationId xmlns:p14="http://schemas.microsoft.com/office/powerpoint/2010/main" val="33095931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4572000" y="167"/>
            <a:ext cx="4572000" cy="6858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46524"/>
              </a:solidFill>
              <a:effectLst/>
              <a:uLnTx/>
              <a:uFillTx/>
              <a:latin typeface="Arial"/>
              <a:ea typeface="+mn-ea"/>
              <a:cs typeface="+mn-cs"/>
            </a:endParaRPr>
          </a:p>
        </p:txBody>
      </p:sp>
      <p:cxnSp>
        <p:nvCxnSpPr>
          <p:cNvPr id="50" name="Google Shape;50;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863133"/>
            <a:ext cx="4045200" cy="17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3647161"/>
            <a:ext cx="40452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FFFFFF"/>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FFFFFF"/>
              </a:solidFill>
              <a:effectLst/>
              <a:uLnTx/>
              <a:uFillTx/>
              <a:latin typeface="Open Sans"/>
              <a:sym typeface="Open Sans"/>
            </a:endParaRPr>
          </a:p>
        </p:txBody>
      </p:sp>
    </p:spTree>
    <p:extLst>
      <p:ext uri="{BB962C8B-B14F-4D97-AF65-F5344CB8AC3E}">
        <p14:creationId xmlns:p14="http://schemas.microsoft.com/office/powerpoint/2010/main" val="27660261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425200" y="632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5634700"/>
            <a:ext cx="8388600" cy="524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000000"/>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000000"/>
              </a:solidFill>
              <a:effectLst/>
              <a:uLnTx/>
              <a:uFillTx/>
              <a:latin typeface="Open Sans"/>
              <a:sym typeface="Open Sans"/>
            </a:endParaRPr>
          </a:p>
        </p:txBody>
      </p:sp>
    </p:spTree>
    <p:extLst>
      <p:ext uri="{BB962C8B-B14F-4D97-AF65-F5344CB8AC3E}">
        <p14:creationId xmlns:p14="http://schemas.microsoft.com/office/powerpoint/2010/main" val="2679683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425200" y="632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55420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739800"/>
            <a:ext cx="7436100" cy="205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1pPr>
            <a:lvl2pPr lvl="1"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2pPr>
            <a:lvl3pPr lvl="2"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3pPr>
            <a:lvl4pPr lvl="3"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4pPr>
            <a:lvl5pPr lvl="4"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5pPr>
            <a:lvl6pPr lvl="5"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6pPr>
            <a:lvl7pPr lvl="6"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7pPr>
            <a:lvl8pPr lvl="7"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8pPr>
            <a:lvl9pPr lvl="8" algn="ctr" rtl="0">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9pPr>
          </a:lstStyle>
          <a:p>
            <a:r>
              <a:t>xx%</a:t>
            </a:r>
          </a:p>
        </p:txBody>
      </p:sp>
      <p:sp>
        <p:nvSpPr>
          <p:cNvPr id="64" name="Google Shape;64;p11"/>
          <p:cNvSpPr txBox="1">
            <a:spLocks noGrp="1"/>
          </p:cNvSpPr>
          <p:nvPr>
            <p:ph type="body" idx="1"/>
          </p:nvPr>
        </p:nvSpPr>
        <p:spPr>
          <a:xfrm>
            <a:off x="853950" y="3892600"/>
            <a:ext cx="7436100" cy="1428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000000"/>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000000"/>
              </a:solidFill>
              <a:effectLst/>
              <a:uLnTx/>
              <a:uFillTx/>
              <a:latin typeface="Open Sans"/>
              <a:sym typeface="Open Sans"/>
            </a:endParaRPr>
          </a:p>
        </p:txBody>
      </p:sp>
    </p:spTree>
    <p:extLst>
      <p:ext uri="{BB962C8B-B14F-4D97-AF65-F5344CB8AC3E}">
        <p14:creationId xmlns:p14="http://schemas.microsoft.com/office/powerpoint/2010/main" val="26686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425200" y="632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5634700"/>
            <a:ext cx="8388600" cy="524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pPr lvl="0"/>
            <a:r>
              <a:rPr lang="tr-TR" smtClean="0"/>
              <a:t>Asıl metin stillerini düzenlemek için tıklatın</a:t>
            </a:r>
          </a:p>
        </p:txBody>
      </p:sp>
      <p:sp>
        <p:nvSpPr>
          <p:cNvPr id="59" name="Google Shape;59;p10"/>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4B0798-77CD-439D-8673-FBB676F41C9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425200" y="632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55420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739800"/>
            <a:ext cx="7436100" cy="2051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1pPr>
            <a:lvl2pPr lvl="1" algn="ctr">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2pPr>
            <a:lvl3pPr lvl="2" algn="ctr">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3pPr>
            <a:lvl4pPr lvl="3" algn="ctr">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4pPr>
            <a:lvl5pPr lvl="4" algn="ctr">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5pPr>
            <a:lvl6pPr lvl="5" algn="ctr">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6pPr>
            <a:lvl7pPr lvl="6" algn="ctr">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7pPr>
            <a:lvl8pPr lvl="7" algn="ctr">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8pPr>
            <a:lvl9pPr lvl="8" algn="ctr">
              <a:spcBef>
                <a:spcPts val="0"/>
              </a:spcBef>
              <a:spcAft>
                <a:spcPts val="0"/>
              </a:spcAft>
              <a:buClr>
                <a:schemeClr val="dk1"/>
              </a:buClr>
              <a:buSzPts val="9600"/>
              <a:buFont typeface="Open Sans"/>
              <a:buNone/>
              <a:defRPr sz="9600">
                <a:solidFill>
                  <a:schemeClr val="dk1"/>
                </a:solidFill>
                <a:latin typeface="Open Sans"/>
                <a:ea typeface="Open Sans"/>
                <a:cs typeface="Open Sans"/>
                <a:sym typeface="Open Sans"/>
              </a:defRPr>
            </a:lvl9pPr>
          </a:lstStyle>
          <a:p>
            <a:r>
              <a:t>xx%</a:t>
            </a:r>
          </a:p>
        </p:txBody>
      </p:sp>
      <p:sp>
        <p:nvSpPr>
          <p:cNvPr id="64" name="Google Shape;64;p11"/>
          <p:cNvSpPr txBox="1">
            <a:spLocks noGrp="1"/>
          </p:cNvSpPr>
          <p:nvPr>
            <p:ph type="body" idx="1"/>
          </p:nvPr>
        </p:nvSpPr>
        <p:spPr>
          <a:xfrm>
            <a:off x="853950" y="3892600"/>
            <a:ext cx="7436100" cy="1428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pPr lvl="0"/>
            <a:r>
              <a:rPr lang="tr-TR" smtClean="0"/>
              <a:t>Asıl metin stillerini düzenlemek için tıklatın</a:t>
            </a:r>
          </a:p>
        </p:txBody>
      </p:sp>
      <p:sp>
        <p:nvSpPr>
          <p:cNvPr id="65" name="Google Shape;65;p11"/>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4B0798-77CD-439D-8673-FBB676F41C9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14B0798-77CD-439D-8673-FBB676F41C9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a:xfrm>
            <a:off x="457200" y="6356352"/>
            <a:ext cx="2133600" cy="365125"/>
          </a:xfrm>
          <a:prstGeom prst="rect">
            <a:avLst/>
          </a:prstGeom>
        </p:spPr>
        <p:txBody>
          <a:bodyPr/>
          <a:lstStyle/>
          <a:p>
            <a:endParaRPr lang="tr-TR"/>
          </a:p>
        </p:txBody>
      </p:sp>
      <p:sp>
        <p:nvSpPr>
          <p:cNvPr id="5" name="4 Altbilgi Yer Tutucusu"/>
          <p:cNvSpPr>
            <a:spLocks noGrp="1"/>
          </p:cNvSpPr>
          <p:nvPr>
            <p:ph type="ftr" sz="quarter" idx="11"/>
          </p:nvPr>
        </p:nvSpPr>
        <p:spPr>
          <a:xfrm>
            <a:off x="3124200" y="6356352"/>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p:txBody>
          <a:bodyPr/>
          <a:lstStyle/>
          <a:p>
            <a:fld id="{114B0798-77CD-439D-8673-FBB676F41C9C}"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4.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3.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5.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767933"/>
            <a:ext cx="6321600" cy="847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2127701"/>
            <a:ext cx="6321600" cy="4003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97999" y="6251679"/>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fld id="{114B0798-77CD-439D-8673-FBB676F41C9C}" type="slidenum">
              <a:rPr lang="tr-TR" smtClean="0"/>
              <a:pPr/>
              <a:t>‹#›</a:t>
            </a:fld>
            <a:endParaRPr lang="tr-T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 id="2147483680" r:id="rId5"/>
    <p:sldLayoutId id="2147483682" r:id="rId6"/>
    <p:sldLayoutId id="2147483683" r:id="rId7"/>
    <p:sldLayoutId id="2147483684" r:id="rId8"/>
    <p:sldLayoutId id="2147483685" r:id="rId9"/>
  </p:sldLayoutIdLst>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21233"/>
            <a:ext cx="8520600" cy="1108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Oswald"/>
              <a:buNone/>
              <a:defRPr sz="4200">
                <a:solidFill>
                  <a:schemeClr val="dk1"/>
                </a:solidFill>
                <a:latin typeface="Oswald"/>
                <a:ea typeface="Oswald"/>
                <a:cs typeface="Oswald"/>
                <a:sym typeface="Oswald"/>
              </a:defRPr>
            </a:lvl1pPr>
            <a:lvl2pPr lvl="1">
              <a:spcBef>
                <a:spcPts val="0"/>
              </a:spcBef>
              <a:spcAft>
                <a:spcPts val="0"/>
              </a:spcAft>
              <a:buClr>
                <a:schemeClr val="dk1"/>
              </a:buClr>
              <a:buSzPts val="4200"/>
              <a:buFont typeface="Oswald"/>
              <a:buNone/>
              <a:defRPr sz="4200">
                <a:solidFill>
                  <a:schemeClr val="dk1"/>
                </a:solidFill>
                <a:latin typeface="Oswald"/>
                <a:ea typeface="Oswald"/>
                <a:cs typeface="Oswald"/>
                <a:sym typeface="Oswald"/>
              </a:defRPr>
            </a:lvl2pPr>
            <a:lvl3pPr lvl="2">
              <a:spcBef>
                <a:spcPts val="0"/>
              </a:spcBef>
              <a:spcAft>
                <a:spcPts val="0"/>
              </a:spcAft>
              <a:buClr>
                <a:schemeClr val="dk1"/>
              </a:buClr>
              <a:buSzPts val="4200"/>
              <a:buFont typeface="Oswald"/>
              <a:buNone/>
              <a:defRPr sz="4200">
                <a:solidFill>
                  <a:schemeClr val="dk1"/>
                </a:solidFill>
                <a:latin typeface="Oswald"/>
                <a:ea typeface="Oswald"/>
                <a:cs typeface="Oswald"/>
                <a:sym typeface="Oswald"/>
              </a:defRPr>
            </a:lvl3pPr>
            <a:lvl4pPr lvl="3">
              <a:spcBef>
                <a:spcPts val="0"/>
              </a:spcBef>
              <a:spcAft>
                <a:spcPts val="0"/>
              </a:spcAft>
              <a:buClr>
                <a:schemeClr val="dk1"/>
              </a:buClr>
              <a:buSzPts val="4200"/>
              <a:buFont typeface="Oswald"/>
              <a:buNone/>
              <a:defRPr sz="4200">
                <a:solidFill>
                  <a:schemeClr val="dk1"/>
                </a:solidFill>
                <a:latin typeface="Oswald"/>
                <a:ea typeface="Oswald"/>
                <a:cs typeface="Oswald"/>
                <a:sym typeface="Oswald"/>
              </a:defRPr>
            </a:lvl4pPr>
            <a:lvl5pPr lvl="4">
              <a:spcBef>
                <a:spcPts val="0"/>
              </a:spcBef>
              <a:spcAft>
                <a:spcPts val="0"/>
              </a:spcAft>
              <a:buClr>
                <a:schemeClr val="dk1"/>
              </a:buClr>
              <a:buSzPts val="4200"/>
              <a:buFont typeface="Oswald"/>
              <a:buNone/>
              <a:defRPr sz="4200">
                <a:solidFill>
                  <a:schemeClr val="dk1"/>
                </a:solidFill>
                <a:latin typeface="Oswald"/>
                <a:ea typeface="Oswald"/>
                <a:cs typeface="Oswald"/>
                <a:sym typeface="Oswald"/>
              </a:defRPr>
            </a:lvl5pPr>
            <a:lvl6pPr lvl="5">
              <a:spcBef>
                <a:spcPts val="0"/>
              </a:spcBef>
              <a:spcAft>
                <a:spcPts val="0"/>
              </a:spcAft>
              <a:buClr>
                <a:schemeClr val="dk1"/>
              </a:buClr>
              <a:buSzPts val="4200"/>
              <a:buFont typeface="Oswald"/>
              <a:buNone/>
              <a:defRPr sz="4200">
                <a:solidFill>
                  <a:schemeClr val="dk1"/>
                </a:solidFill>
                <a:latin typeface="Oswald"/>
                <a:ea typeface="Oswald"/>
                <a:cs typeface="Oswald"/>
                <a:sym typeface="Oswald"/>
              </a:defRPr>
            </a:lvl6pPr>
            <a:lvl7pPr lvl="6">
              <a:spcBef>
                <a:spcPts val="0"/>
              </a:spcBef>
              <a:spcAft>
                <a:spcPts val="0"/>
              </a:spcAft>
              <a:buClr>
                <a:schemeClr val="dk1"/>
              </a:buClr>
              <a:buSzPts val="4200"/>
              <a:buFont typeface="Oswald"/>
              <a:buNone/>
              <a:defRPr sz="4200">
                <a:solidFill>
                  <a:schemeClr val="dk1"/>
                </a:solidFill>
                <a:latin typeface="Oswald"/>
                <a:ea typeface="Oswald"/>
                <a:cs typeface="Oswald"/>
                <a:sym typeface="Oswald"/>
              </a:defRPr>
            </a:lvl7pPr>
            <a:lvl8pPr lvl="7">
              <a:spcBef>
                <a:spcPts val="0"/>
              </a:spcBef>
              <a:spcAft>
                <a:spcPts val="0"/>
              </a:spcAft>
              <a:buClr>
                <a:schemeClr val="dk1"/>
              </a:buClr>
              <a:buSzPts val="4200"/>
              <a:buFont typeface="Oswald"/>
              <a:buNone/>
              <a:defRPr sz="4200">
                <a:solidFill>
                  <a:schemeClr val="dk1"/>
                </a:solidFill>
                <a:latin typeface="Oswald"/>
                <a:ea typeface="Oswald"/>
                <a:cs typeface="Oswald"/>
                <a:sym typeface="Oswald"/>
              </a:defRPr>
            </a:lvl8pPr>
            <a:lvl9pPr lvl="8">
              <a:spcBef>
                <a:spcPts val="0"/>
              </a:spcBef>
              <a:spcAft>
                <a:spcPts val="0"/>
              </a:spcAft>
              <a:buClr>
                <a:schemeClr val="dk1"/>
              </a:buClr>
              <a:buSzPts val="4200"/>
              <a:buFont typeface="Oswald"/>
              <a:buNone/>
              <a:defRPr sz="42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633633"/>
            <a:ext cx="8520600" cy="4472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swald"/>
                <a:ea typeface="Oswald"/>
                <a:cs typeface="Oswald"/>
                <a:sym typeface="Oswald"/>
              </a:defRPr>
            </a:lvl1pPr>
            <a:lvl2pPr lvl="1" algn="r">
              <a:buNone/>
              <a:defRPr sz="1000">
                <a:solidFill>
                  <a:schemeClr val="dk1"/>
                </a:solidFill>
                <a:latin typeface="Oswald"/>
                <a:ea typeface="Oswald"/>
                <a:cs typeface="Oswald"/>
                <a:sym typeface="Oswald"/>
              </a:defRPr>
            </a:lvl2pPr>
            <a:lvl3pPr lvl="2" algn="r">
              <a:buNone/>
              <a:defRPr sz="1000">
                <a:solidFill>
                  <a:schemeClr val="dk1"/>
                </a:solidFill>
                <a:latin typeface="Oswald"/>
                <a:ea typeface="Oswald"/>
                <a:cs typeface="Oswald"/>
                <a:sym typeface="Oswald"/>
              </a:defRPr>
            </a:lvl3pPr>
            <a:lvl4pPr lvl="3" algn="r">
              <a:buNone/>
              <a:defRPr sz="1000">
                <a:solidFill>
                  <a:schemeClr val="dk1"/>
                </a:solidFill>
                <a:latin typeface="Oswald"/>
                <a:ea typeface="Oswald"/>
                <a:cs typeface="Oswald"/>
                <a:sym typeface="Oswald"/>
              </a:defRPr>
            </a:lvl4pPr>
            <a:lvl5pPr lvl="4" algn="r">
              <a:buNone/>
              <a:defRPr sz="1000">
                <a:solidFill>
                  <a:schemeClr val="dk1"/>
                </a:solidFill>
                <a:latin typeface="Oswald"/>
                <a:ea typeface="Oswald"/>
                <a:cs typeface="Oswald"/>
                <a:sym typeface="Oswald"/>
              </a:defRPr>
            </a:lvl5pPr>
            <a:lvl6pPr lvl="5" algn="r">
              <a:buNone/>
              <a:defRPr sz="1000">
                <a:solidFill>
                  <a:schemeClr val="dk1"/>
                </a:solidFill>
                <a:latin typeface="Oswald"/>
                <a:ea typeface="Oswald"/>
                <a:cs typeface="Oswald"/>
                <a:sym typeface="Oswald"/>
              </a:defRPr>
            </a:lvl6pPr>
            <a:lvl7pPr lvl="6" algn="r">
              <a:buNone/>
              <a:defRPr sz="1000">
                <a:solidFill>
                  <a:schemeClr val="dk1"/>
                </a:solidFill>
                <a:latin typeface="Oswald"/>
                <a:ea typeface="Oswald"/>
                <a:cs typeface="Oswald"/>
                <a:sym typeface="Oswald"/>
              </a:defRPr>
            </a:lvl7pPr>
            <a:lvl8pPr lvl="7" algn="r">
              <a:buNone/>
              <a:defRPr sz="1000">
                <a:solidFill>
                  <a:schemeClr val="dk1"/>
                </a:solidFill>
                <a:latin typeface="Oswald"/>
                <a:ea typeface="Oswald"/>
                <a:cs typeface="Oswald"/>
                <a:sym typeface="Oswald"/>
              </a:defRPr>
            </a:lvl8pPr>
            <a:lvl9pPr lvl="8" algn="r">
              <a:buNone/>
              <a:defRPr sz="1000">
                <a:solidFill>
                  <a:schemeClr val="dk1"/>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5" r:id="rId8"/>
    <p:sldLayoutId id="2147483696" r:id="rId9"/>
    <p:sldLayoutId id="2147483697" r:id="rId10"/>
    <p:sldLayoutId id="2147483698"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767933"/>
            <a:ext cx="6321600" cy="84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2127701"/>
            <a:ext cx="6321600" cy="400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97999" y="6251679"/>
            <a:ext cx="548700" cy="5248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9/29/2020</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4B0798-77CD-439D-8673-FBB676F41C9C}" type="slidenum">
              <a:rPr lang="tr-TR" smtClean="0"/>
              <a:pPr/>
              <a:t>‹#›</a:t>
            </a:fld>
            <a:endParaRPr lang="tr-TR"/>
          </a:p>
        </p:txBody>
      </p:sp>
    </p:spTree>
    <p:extLst>
      <p:ext uri="{BB962C8B-B14F-4D97-AF65-F5344CB8AC3E}">
        <p14:creationId xmlns:p14="http://schemas.microsoft.com/office/powerpoint/2010/main" val="413050938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hf sldNum="0"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767933"/>
            <a:ext cx="6321600" cy="84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2127701"/>
            <a:ext cx="6321600" cy="400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97999" y="6251679"/>
            <a:ext cx="548700" cy="5248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tr" sz="1000" b="0" i="0" u="none" strike="noStrike" kern="1200" cap="none" spc="0" normalizeH="0" baseline="0" noProof="0">
                <a:ln>
                  <a:noFill/>
                </a:ln>
                <a:solidFill>
                  <a:srgbClr val="000000"/>
                </a:solidFill>
                <a:effectLst/>
                <a:uLnTx/>
                <a:uFillTx/>
                <a:latin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00" b="0" i="0" u="none" strike="noStrike" kern="1200" cap="none" spc="0" normalizeH="0" baseline="0" noProof="0">
              <a:ln>
                <a:noFill/>
              </a:ln>
              <a:solidFill>
                <a:srgbClr val="000000"/>
              </a:solidFill>
              <a:effectLst/>
              <a:uLnTx/>
              <a:uFillTx/>
              <a:latin typeface="Open Sans"/>
              <a:sym typeface="Open Sans"/>
            </a:endParaRPr>
          </a:p>
        </p:txBody>
      </p:sp>
    </p:spTree>
    <p:extLst>
      <p:ext uri="{BB962C8B-B14F-4D97-AF65-F5344CB8AC3E}">
        <p14:creationId xmlns:p14="http://schemas.microsoft.com/office/powerpoint/2010/main" val="2240375887"/>
      </p:ext>
    </p:extLst>
  </p:cSld>
  <p:clrMap bg1="lt1" tx1="dk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5.xml"/><Relationship Id="rId5" Type="http://schemas.openxmlformats.org/officeDocument/2006/relationships/image" Target="../media/image1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ctrTitle"/>
          </p:nvPr>
        </p:nvSpPr>
        <p:spPr>
          <a:xfrm>
            <a:off x="1646063" y="1811863"/>
            <a:ext cx="5806257" cy="1515533"/>
          </a:xfrm>
        </p:spPr>
        <p:txBody>
          <a:bodyPr/>
          <a:lstStyle/>
          <a:p>
            <a:r>
              <a:rPr lang="tr-TR" sz="3200" dirty="0"/>
              <a:t>BİLİNÇLİ TEKNOLOJİ KULLANIMI</a:t>
            </a:r>
            <a:br>
              <a:rPr lang="tr-TR" sz="3200" dirty="0"/>
            </a:br>
            <a:endParaRPr lang="tr-TR" sz="3200" dirty="0"/>
          </a:p>
        </p:txBody>
      </p:sp>
      <p:sp>
        <p:nvSpPr>
          <p:cNvPr id="3" name="İçerik Yer Tutucusu 2"/>
          <p:cNvSpPr>
            <a:spLocks noGrp="1"/>
          </p:cNvSpPr>
          <p:nvPr>
            <p:ph type="subTitle" idx="1"/>
          </p:nvPr>
        </p:nvSpPr>
        <p:spPr>
          <a:xfrm>
            <a:off x="1921934" y="3429000"/>
            <a:ext cx="5308866" cy="1224135"/>
          </a:xfrm>
        </p:spPr>
        <p:txBody>
          <a:bodyPr>
            <a:normAutofit fontScale="70000" lnSpcReduction="20000"/>
          </a:bodyPr>
          <a:lstStyle/>
          <a:p>
            <a:pPr algn="ctr"/>
            <a:endParaRPr lang="tr-TR" dirty="0"/>
          </a:p>
          <a:p>
            <a:pPr marL="0" indent="0" algn="ctr">
              <a:buNone/>
            </a:pPr>
            <a:endParaRPr lang="tr-TR" sz="1800" dirty="0" smtClean="0"/>
          </a:p>
          <a:p>
            <a:pPr marL="0" indent="0">
              <a:lnSpc>
                <a:spcPct val="120000"/>
              </a:lnSpc>
              <a:buNone/>
            </a:pPr>
            <a:r>
              <a:rPr lang="tr-TR" sz="1800" dirty="0" smtClean="0"/>
              <a:t>N. Damla ÖZDEMİR</a:t>
            </a:r>
          </a:p>
          <a:p>
            <a:pPr marL="0" indent="0">
              <a:lnSpc>
                <a:spcPct val="120000"/>
              </a:lnSpc>
              <a:buNone/>
            </a:pPr>
            <a:r>
              <a:rPr lang="tr-TR" sz="1800" dirty="0" smtClean="0"/>
              <a:t>Uzman Psikolojik  Danışman </a:t>
            </a:r>
            <a:endParaRPr lang="tr-TR" sz="1800" dirty="0"/>
          </a:p>
        </p:txBody>
      </p:sp>
      <p:sp>
        <p:nvSpPr>
          <p:cNvPr id="4" name="Altbilgi Yer Tutucusu 3"/>
          <p:cNvSpPr>
            <a:spLocks noGrp="1"/>
          </p:cNvSpPr>
          <p:nvPr>
            <p:ph type="ftr" sz="quarter" idx="11"/>
          </p:nvPr>
        </p:nvSpPr>
        <p:spPr>
          <a:xfrm>
            <a:off x="2627784" y="4941168"/>
            <a:ext cx="4064860" cy="279400"/>
          </a:xfrm>
        </p:spPr>
        <p:txBody>
          <a:bodyPr/>
          <a:lstStyle/>
          <a:p>
            <a:pPr algn="ctr"/>
            <a:r>
              <a:rPr lang="tr-TR" sz="1400" dirty="0" smtClean="0"/>
              <a:t>Eylül, 2020</a:t>
            </a:r>
          </a:p>
          <a:p>
            <a:pPr algn="ctr"/>
            <a:r>
              <a:rPr lang="tr-TR" sz="1400" dirty="0" smtClean="0"/>
              <a:t>MALATYA</a:t>
            </a:r>
            <a:endParaRPr lang="tr-TR" sz="1400" dirty="0"/>
          </a:p>
        </p:txBody>
      </p:sp>
      <p:pic>
        <p:nvPicPr>
          <p:cNvPr id="5" name="Resim 4"/>
          <p:cNvPicPr>
            <a:picLocks noChangeAspect="1"/>
          </p:cNvPicPr>
          <p:nvPr/>
        </p:nvPicPr>
        <p:blipFill>
          <a:blip r:embed="rId2"/>
          <a:stretch>
            <a:fillRect/>
          </a:stretch>
        </p:blipFill>
        <p:spPr>
          <a:xfrm>
            <a:off x="1" y="1"/>
            <a:ext cx="1306135" cy="1291622"/>
          </a:xfrm>
          <a:prstGeom prst="rect">
            <a:avLst/>
          </a:prstGeom>
        </p:spPr>
      </p:pic>
      <p:pic>
        <p:nvPicPr>
          <p:cNvPr id="6" name="Resim 5"/>
          <p:cNvPicPr>
            <a:picLocks noChangeAspect="1"/>
          </p:cNvPicPr>
          <p:nvPr/>
        </p:nvPicPr>
        <p:blipFill>
          <a:blip r:embed="rId3"/>
          <a:stretch>
            <a:fillRect/>
          </a:stretch>
        </p:blipFill>
        <p:spPr>
          <a:xfrm>
            <a:off x="7715905" y="1"/>
            <a:ext cx="1428095" cy="1291622"/>
          </a:xfrm>
          <a:prstGeom prst="rect">
            <a:avLst/>
          </a:prstGeom>
        </p:spPr>
      </p:pic>
      <p:sp>
        <p:nvSpPr>
          <p:cNvPr id="9" name="11 Metin kutusu"/>
          <p:cNvSpPr txBox="1">
            <a:spLocks noChangeArrowheads="1"/>
          </p:cNvSpPr>
          <p:nvPr/>
        </p:nvSpPr>
        <p:spPr bwMode="auto">
          <a:xfrm>
            <a:off x="1646062" y="322646"/>
            <a:ext cx="5734249" cy="646331"/>
          </a:xfrm>
          <a:prstGeom prst="rect">
            <a:avLst/>
          </a:prstGeom>
          <a:solidFill>
            <a:schemeClr val="bg1"/>
          </a:solidFill>
          <a:ln w="9525">
            <a:solidFill>
              <a:schemeClr val="accent1">
                <a:lumMod val="75000"/>
              </a:schemeClr>
            </a:solid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tr-TR" altLang="tr-TR" sz="1200" b="0" i="0" u="none" strike="noStrike" kern="0" cap="none" spc="0" normalizeH="0" baseline="0" noProof="0" dirty="0" smtClean="0">
                <a:ln>
                  <a:noFill/>
                </a:ln>
                <a:effectLst/>
                <a:uLnTx/>
                <a:uFillTx/>
                <a:latin typeface="Garamond" panose="02020404030301010803" pitchFamily="18" charset="0"/>
              </a:rPr>
              <a:t>T.C</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tr-TR" altLang="tr-TR" sz="1200" b="0" i="0" u="none" strike="noStrike" kern="0" cap="none" spc="0" normalizeH="0" baseline="0" noProof="0" dirty="0" smtClean="0">
                <a:ln>
                  <a:noFill/>
                </a:ln>
                <a:effectLst/>
                <a:uLnTx/>
                <a:uFillTx/>
                <a:latin typeface="Garamond" panose="02020404030301010803" pitchFamily="18" charset="0"/>
              </a:rPr>
              <a:t>Milli Eğitim Bakanlığı</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tr-TR" altLang="tr-TR" sz="1200" b="0" i="0" u="none" strike="noStrike" kern="0" cap="none" spc="0" normalizeH="0" baseline="0" noProof="0" dirty="0" smtClean="0">
                <a:ln>
                  <a:noFill/>
                </a:ln>
                <a:effectLst/>
                <a:uLnTx/>
                <a:uFillTx/>
                <a:latin typeface="Garamond" panose="02020404030301010803" pitchFamily="18" charset="0"/>
              </a:rPr>
              <a:t>Yeşilyurt Rehberlik ve Araştırma Merkezi</a:t>
            </a:r>
          </a:p>
        </p:txBody>
      </p:sp>
    </p:spTree>
    <p:extLst>
      <p:ext uri="{BB962C8B-B14F-4D97-AF65-F5344CB8AC3E}">
        <p14:creationId xmlns:p14="http://schemas.microsoft.com/office/powerpoint/2010/main" val="278759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214282" y="3786193"/>
            <a:ext cx="4045200" cy="207170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smtClean="0">
                <a:solidFill>
                  <a:schemeClr val="accent1">
                    <a:lumMod val="75000"/>
                  </a:schemeClr>
                </a:solidFill>
                <a:latin typeface="Oswald"/>
                <a:ea typeface="Oswald"/>
                <a:cs typeface="Oswald"/>
                <a:sym typeface="Oswald"/>
              </a:rPr>
              <a:t>DİJİTAL EBEVEYN</a:t>
            </a:r>
            <a:endParaRPr>
              <a:solidFill>
                <a:schemeClr val="accent1">
                  <a:lumMod val="75000"/>
                </a:schemeClr>
              </a:solidFill>
              <a:latin typeface="Oswald"/>
              <a:ea typeface="Oswald"/>
              <a:cs typeface="Oswald"/>
              <a:sym typeface="Oswald"/>
            </a:endParaRPr>
          </a:p>
        </p:txBody>
      </p:sp>
      <p:sp>
        <p:nvSpPr>
          <p:cNvPr id="103" name="Google Shape;103;p16"/>
          <p:cNvSpPr txBox="1">
            <a:spLocks noGrp="1"/>
          </p:cNvSpPr>
          <p:nvPr>
            <p:ph type="subTitle" idx="1"/>
          </p:nvPr>
        </p:nvSpPr>
        <p:spPr>
          <a:xfrm>
            <a:off x="4857752" y="285728"/>
            <a:ext cx="4045200" cy="5715040"/>
          </a:xfrm>
          <a:prstGeom prst="rect">
            <a:avLst/>
          </a:prstGeom>
        </p:spPr>
        <p:txBody>
          <a:bodyPr spcFirstLastPara="1" wrap="square" lIns="91425" tIns="91425" rIns="91425" bIns="91425" anchor="t" anchorCtr="0">
            <a:noAutofit/>
          </a:bodyPr>
          <a:lstStyle/>
          <a:p>
            <a:pPr marL="0" indent="0" algn="just"/>
            <a:r>
              <a:rPr lang="tr-TR" dirty="0" smtClean="0">
                <a:solidFill>
                  <a:schemeClr val="bg1"/>
                </a:solidFill>
                <a:latin typeface="Times New Roman" pitchFamily="18" charset="0"/>
                <a:cs typeface="Times New Roman" pitchFamily="18" charset="0"/>
              </a:rPr>
              <a:t>Dijital çağın gereksinimlerine göre hareket eden, temel düzeyde dijital araçlara hâkim, uçsuz bucaksız bir ortam olan dijital ortamlardaki olanakların farkında olan ve çocuğunu bu ortamlardaki risklere karşı koruyabilen, kişi haklarına gerçek hayatta saygı duyulması gerektiği gibi sanal ortamda da aynı şekilde davranılması gerektiğini çocuğuna aşılayan ve teknolojik gelişmelere kendini kapatmayan bireydir.</a:t>
            </a:r>
          </a:p>
          <a:p>
            <a:pPr marL="0" lvl="0" indent="0" algn="just" rtl="0">
              <a:spcBef>
                <a:spcPts val="0"/>
              </a:spcBef>
              <a:spcAft>
                <a:spcPts val="0"/>
              </a:spcAft>
              <a:buNone/>
            </a:pPr>
            <a:endParaRPr>
              <a:solidFill>
                <a:schemeClr val="bg1"/>
              </a:solidFill>
              <a:latin typeface="Oswald"/>
              <a:ea typeface="Oswald"/>
              <a:cs typeface="Oswald"/>
              <a:sym typeface="Oswald"/>
            </a:endParaRPr>
          </a:p>
        </p:txBody>
      </p:sp>
      <p:pic>
        <p:nvPicPr>
          <p:cNvPr id="58370" name="Picture 2" descr="C:\Users\ASUS\Desktop\FAMİLY 2.jpg"/>
          <p:cNvPicPr>
            <a:picLocks noChangeAspect="1" noChangeArrowheads="1"/>
          </p:cNvPicPr>
          <p:nvPr/>
        </p:nvPicPr>
        <p:blipFill>
          <a:blip r:embed="rId3" cstate="print"/>
          <a:srcRect/>
          <a:stretch>
            <a:fillRect/>
          </a:stretch>
        </p:blipFill>
        <p:spPr bwMode="auto">
          <a:xfrm>
            <a:off x="0" y="214295"/>
            <a:ext cx="4572000" cy="314327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cxnSp>
        <p:nvCxnSpPr>
          <p:cNvPr id="109" name="Google Shape;109;p17"/>
          <p:cNvCxnSpPr/>
          <p:nvPr/>
        </p:nvCxnSpPr>
        <p:spPr>
          <a:xfrm>
            <a:off x="4364550" y="1656500"/>
            <a:ext cx="414900" cy="0"/>
          </a:xfrm>
          <a:prstGeom prst="straightConnector1">
            <a:avLst/>
          </a:prstGeom>
          <a:noFill/>
          <a:ln w="28575" cap="flat" cmpd="sng">
            <a:solidFill>
              <a:srgbClr val="CCA677"/>
            </a:solidFill>
            <a:prstDash val="solid"/>
            <a:round/>
            <a:headEnd type="none" w="sm" len="sm"/>
            <a:tailEnd type="none" w="sm" len="sm"/>
          </a:ln>
        </p:spPr>
      </p:cxnSp>
      <p:grpSp>
        <p:nvGrpSpPr>
          <p:cNvPr id="2" name="Google Shape;110;p17"/>
          <p:cNvGrpSpPr/>
          <p:nvPr/>
        </p:nvGrpSpPr>
        <p:grpSpPr>
          <a:xfrm>
            <a:off x="437825" y="2091452"/>
            <a:ext cx="2685450" cy="4409382"/>
            <a:chOff x="437825" y="1568589"/>
            <a:chExt cx="2685450" cy="3086700"/>
          </a:xfrm>
        </p:grpSpPr>
        <p:sp>
          <p:nvSpPr>
            <p:cNvPr id="111" name="Google Shape;111;p17"/>
            <p:cNvSpPr/>
            <p:nvPr/>
          </p:nvSpPr>
          <p:spPr>
            <a:xfrm>
              <a:off x="440075" y="1568589"/>
              <a:ext cx="2683200" cy="3086700"/>
            </a:xfrm>
            <a:prstGeom prst="rect">
              <a:avLst/>
            </a:prstGeom>
            <a:noFill/>
            <a:ln w="9525" cap="flat" cmpd="sng">
              <a:solidFill>
                <a:srgbClr val="CCA6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txBox="1"/>
            <p:nvPr/>
          </p:nvSpPr>
          <p:spPr>
            <a:xfrm>
              <a:off x="437825" y="1568589"/>
              <a:ext cx="2683200" cy="411900"/>
            </a:xfrm>
            <a:prstGeom prst="rect">
              <a:avLst/>
            </a:prstGeom>
            <a:solidFill>
              <a:srgbClr val="CCA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13;p17"/>
          <p:cNvGrpSpPr/>
          <p:nvPr/>
        </p:nvGrpSpPr>
        <p:grpSpPr>
          <a:xfrm>
            <a:off x="3230400" y="2091452"/>
            <a:ext cx="2683200" cy="4115600"/>
            <a:chOff x="3230400" y="1568589"/>
            <a:chExt cx="2683200" cy="3086700"/>
          </a:xfrm>
        </p:grpSpPr>
        <p:sp>
          <p:nvSpPr>
            <p:cNvPr id="114" name="Google Shape;114;p17"/>
            <p:cNvSpPr/>
            <p:nvPr/>
          </p:nvSpPr>
          <p:spPr>
            <a:xfrm>
              <a:off x="3230400" y="1568589"/>
              <a:ext cx="2683200" cy="3086700"/>
            </a:xfrm>
            <a:prstGeom prst="rect">
              <a:avLst/>
            </a:prstGeom>
            <a:noFill/>
            <a:ln w="9525" cap="flat" cmpd="sng">
              <a:solidFill>
                <a:srgbClr val="CCA6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txBox="1"/>
            <p:nvPr/>
          </p:nvSpPr>
          <p:spPr>
            <a:xfrm>
              <a:off x="3230400" y="1568600"/>
              <a:ext cx="2683200" cy="411900"/>
            </a:xfrm>
            <a:prstGeom prst="rect">
              <a:avLst/>
            </a:prstGeom>
            <a:solidFill>
              <a:srgbClr val="CCA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16;p17"/>
          <p:cNvGrpSpPr/>
          <p:nvPr/>
        </p:nvGrpSpPr>
        <p:grpSpPr>
          <a:xfrm>
            <a:off x="6022975" y="2091452"/>
            <a:ext cx="2685450" cy="4480820"/>
            <a:chOff x="6022975" y="1568589"/>
            <a:chExt cx="2685450" cy="3086700"/>
          </a:xfrm>
        </p:grpSpPr>
        <p:sp>
          <p:nvSpPr>
            <p:cNvPr id="117" name="Google Shape;117;p17"/>
            <p:cNvSpPr/>
            <p:nvPr/>
          </p:nvSpPr>
          <p:spPr>
            <a:xfrm>
              <a:off x="6022975" y="1568589"/>
              <a:ext cx="2683200" cy="3086700"/>
            </a:xfrm>
            <a:prstGeom prst="rect">
              <a:avLst/>
            </a:prstGeom>
            <a:noFill/>
            <a:ln w="9525" cap="flat" cmpd="sng">
              <a:solidFill>
                <a:srgbClr val="CCA67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txBox="1"/>
            <p:nvPr/>
          </p:nvSpPr>
          <p:spPr>
            <a:xfrm>
              <a:off x="6025225" y="1568600"/>
              <a:ext cx="2683200" cy="411900"/>
            </a:xfrm>
            <a:prstGeom prst="rect">
              <a:avLst/>
            </a:prstGeom>
            <a:solidFill>
              <a:srgbClr val="CCA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TR" sz="1600" dirty="0" smtClean="0"/>
                <a:t>11-15 yaş grubundaki çocuklar için; </a:t>
              </a:r>
              <a:endParaRPr sz="1600"/>
            </a:p>
          </p:txBody>
        </p:sp>
      </p:grpSp>
      <p:sp>
        <p:nvSpPr>
          <p:cNvPr id="119" name="Google Shape;119;p17"/>
          <p:cNvSpPr txBox="1"/>
          <p:nvPr/>
        </p:nvSpPr>
        <p:spPr>
          <a:xfrm>
            <a:off x="518000" y="2643183"/>
            <a:ext cx="2494500" cy="3357588"/>
          </a:xfrm>
          <a:prstGeom prst="rect">
            <a:avLst/>
          </a:prstGeom>
          <a:noFill/>
          <a:ln>
            <a:noFill/>
          </a:ln>
        </p:spPr>
        <p:txBody>
          <a:bodyPr spcFirstLastPara="1" wrap="square" lIns="91425" tIns="91425" rIns="91425" bIns="91425" anchor="t" anchorCtr="0">
            <a:noAutofit/>
          </a:bodyPr>
          <a:lstStyle/>
          <a:p>
            <a:pPr>
              <a:buNone/>
            </a:pPr>
            <a:r>
              <a:rPr lang="tr-TR" dirty="0"/>
              <a:t>Y</a:t>
            </a:r>
            <a:r>
              <a:rPr lang="tr-TR" dirty="0" smtClean="0"/>
              <a:t>anında olma ve katılma </a:t>
            </a:r>
          </a:p>
          <a:p>
            <a:pPr>
              <a:buNone/>
            </a:pPr>
            <a:endParaRPr lang="tr-TR" dirty="0" smtClean="0"/>
          </a:p>
          <a:p>
            <a:pPr>
              <a:buNone/>
            </a:pPr>
            <a:r>
              <a:rPr lang="tr-TR" dirty="0" smtClean="0"/>
              <a:t>Güvenlik yazılımı kullanma </a:t>
            </a:r>
          </a:p>
          <a:p>
            <a:pPr>
              <a:buNone/>
            </a:pPr>
            <a:endParaRPr lang="tr-TR" dirty="0" smtClean="0"/>
          </a:p>
          <a:p>
            <a:pPr>
              <a:buNone/>
            </a:pPr>
            <a:r>
              <a:rPr lang="tr-TR" dirty="0"/>
              <a:t>K</a:t>
            </a:r>
            <a:r>
              <a:rPr lang="tr-TR" dirty="0" smtClean="0"/>
              <a:t>işisel bilgilerin korunmasını anlatma, kontrol etme, </a:t>
            </a:r>
          </a:p>
          <a:p>
            <a:pPr>
              <a:buNone/>
            </a:pPr>
            <a:endParaRPr lang="tr-TR" dirty="0" smtClean="0"/>
          </a:p>
          <a:p>
            <a:pPr>
              <a:buNone/>
            </a:pPr>
            <a:r>
              <a:rPr lang="tr-TR" dirty="0" smtClean="0"/>
              <a:t>Süre sınırı getirme ve </a:t>
            </a:r>
          </a:p>
          <a:p>
            <a:pPr>
              <a:buNone/>
            </a:pPr>
            <a:endParaRPr lang="tr-TR" dirty="0"/>
          </a:p>
          <a:p>
            <a:pPr>
              <a:buNone/>
            </a:pPr>
            <a:r>
              <a:rPr lang="tr-TR" dirty="0"/>
              <a:t>K</a:t>
            </a:r>
            <a:r>
              <a:rPr lang="tr-TR" dirty="0" smtClean="0"/>
              <a:t>ararlı olma</a:t>
            </a:r>
          </a:p>
        </p:txBody>
      </p:sp>
      <p:sp>
        <p:nvSpPr>
          <p:cNvPr id="120" name="Google Shape;120;p17"/>
          <p:cNvSpPr txBox="1"/>
          <p:nvPr/>
        </p:nvSpPr>
        <p:spPr>
          <a:xfrm>
            <a:off x="3316825" y="2788367"/>
            <a:ext cx="2484300" cy="2807200"/>
          </a:xfrm>
          <a:prstGeom prst="rect">
            <a:avLst/>
          </a:prstGeom>
          <a:noFill/>
          <a:ln>
            <a:noFill/>
          </a:ln>
        </p:spPr>
        <p:txBody>
          <a:bodyPr spcFirstLastPara="1" wrap="square" lIns="91425" tIns="91425" rIns="91425" bIns="91425" anchor="t" anchorCtr="0">
            <a:noAutofit/>
          </a:bodyPr>
          <a:lstStyle/>
          <a:p>
            <a:pPr>
              <a:buNone/>
            </a:pPr>
            <a:r>
              <a:rPr lang="tr-TR" dirty="0" smtClean="0">
                <a:latin typeface="Times New Roman" pitchFamily="18" charset="0"/>
                <a:cs typeface="Times New Roman" pitchFamily="18" charset="0"/>
              </a:rPr>
              <a:t>anlaşma yapma, </a:t>
            </a:r>
          </a:p>
          <a:p>
            <a:pPr>
              <a:buNone/>
            </a:pPr>
            <a:endParaRPr lang="tr-TR" dirty="0" smtClean="0">
              <a:latin typeface="Times New Roman" pitchFamily="18" charset="0"/>
              <a:cs typeface="Times New Roman" pitchFamily="18" charset="0"/>
            </a:endParaRPr>
          </a:p>
          <a:p>
            <a:pPr>
              <a:buNone/>
            </a:pPr>
            <a:r>
              <a:rPr lang="tr-TR" dirty="0" smtClean="0">
                <a:latin typeface="Times New Roman" pitchFamily="18" charset="0"/>
                <a:cs typeface="Times New Roman" pitchFamily="18" charset="0"/>
              </a:rPr>
              <a:t>güvenlik yazılımı kullanma, </a:t>
            </a:r>
          </a:p>
          <a:p>
            <a:pPr>
              <a:buNone/>
            </a:pPr>
            <a:endParaRPr lang="tr-TR" dirty="0" smtClean="0">
              <a:latin typeface="Times New Roman" pitchFamily="18" charset="0"/>
              <a:cs typeface="Times New Roman" pitchFamily="18" charset="0"/>
            </a:endParaRPr>
          </a:p>
          <a:p>
            <a:pPr>
              <a:buNone/>
            </a:pPr>
            <a:r>
              <a:rPr lang="tr-TR" dirty="0" smtClean="0">
                <a:latin typeface="Times New Roman" pitchFamily="18" charset="0"/>
                <a:cs typeface="Times New Roman" pitchFamily="18" charset="0"/>
              </a:rPr>
              <a:t>dijital dünyada saygılı olmanın vurgulanması</a:t>
            </a:r>
          </a:p>
          <a:p>
            <a:pPr>
              <a:buNone/>
            </a:pPr>
            <a:endParaRPr lang="tr-TR" dirty="0" smtClean="0">
              <a:latin typeface="Times New Roman" pitchFamily="18" charset="0"/>
              <a:cs typeface="Times New Roman" pitchFamily="18" charset="0"/>
            </a:endParaRPr>
          </a:p>
          <a:p>
            <a:pPr>
              <a:buNone/>
            </a:pPr>
            <a:r>
              <a:rPr lang="tr-TR" dirty="0" smtClean="0">
                <a:latin typeface="Times New Roman" pitchFamily="18" charset="0"/>
                <a:cs typeface="Times New Roman" pitchFamily="18" charset="0"/>
              </a:rPr>
              <a:t>tehlikelere karşı duyarlı olma </a:t>
            </a:r>
          </a:p>
          <a:p>
            <a:pPr marL="0" lvl="0" indent="0" rtl="0">
              <a:lnSpc>
                <a:spcPct val="115000"/>
              </a:lnSpc>
              <a:spcBef>
                <a:spcPts val="0"/>
              </a:spcBef>
              <a:spcAft>
                <a:spcPts val="0"/>
              </a:spcAft>
              <a:buNone/>
            </a:pPr>
            <a:endParaRPr>
              <a:solidFill>
                <a:srgbClr val="000000"/>
              </a:solidFill>
              <a:latin typeface="Open Sans"/>
              <a:ea typeface="Open Sans"/>
              <a:cs typeface="Open Sans"/>
              <a:sym typeface="Open Sans"/>
            </a:endParaRPr>
          </a:p>
        </p:txBody>
      </p:sp>
      <p:sp>
        <p:nvSpPr>
          <p:cNvPr id="121" name="Google Shape;121;p17"/>
          <p:cNvSpPr txBox="1"/>
          <p:nvPr/>
        </p:nvSpPr>
        <p:spPr>
          <a:xfrm>
            <a:off x="6105400" y="2788368"/>
            <a:ext cx="2494500" cy="3212400"/>
          </a:xfrm>
          <a:prstGeom prst="rect">
            <a:avLst/>
          </a:prstGeom>
          <a:noFill/>
          <a:ln>
            <a:noFill/>
          </a:ln>
        </p:spPr>
        <p:txBody>
          <a:bodyPr spcFirstLastPara="1" wrap="square" lIns="91425" tIns="91425" rIns="91425" bIns="91425" anchor="t" anchorCtr="0">
            <a:noAutofit/>
          </a:bodyPr>
          <a:lstStyle/>
          <a:p>
            <a:pPr>
              <a:lnSpc>
                <a:spcPct val="150000"/>
              </a:lnSpc>
              <a:buNone/>
            </a:pPr>
            <a:r>
              <a:rPr lang="tr-TR" dirty="0" smtClean="0">
                <a:latin typeface="Times New Roman" pitchFamily="18" charset="0"/>
                <a:cs typeface="Times New Roman" pitchFamily="18" charset="0"/>
              </a:rPr>
              <a:t>kimlerle görüştüklerini ve neler yaptıklarını anlatmasını sağlama,</a:t>
            </a:r>
          </a:p>
          <a:p>
            <a:pPr>
              <a:lnSpc>
                <a:spcPct val="150000"/>
              </a:lnSpc>
              <a:buNone/>
            </a:pPr>
            <a:r>
              <a:rPr lang="tr-TR" dirty="0" smtClean="0">
                <a:latin typeface="Times New Roman" pitchFamily="18" charset="0"/>
                <a:cs typeface="Times New Roman" pitchFamily="18" charset="0"/>
              </a:rPr>
              <a:t>yönlendirme ve denetleme, </a:t>
            </a:r>
          </a:p>
          <a:p>
            <a:pPr>
              <a:lnSpc>
                <a:spcPct val="150000"/>
              </a:lnSpc>
              <a:buNone/>
            </a:pPr>
            <a:r>
              <a:rPr lang="tr-TR" dirty="0" smtClean="0">
                <a:latin typeface="Times New Roman" pitchFamily="18" charset="0"/>
                <a:cs typeface="Times New Roman" pitchFamily="18" charset="0"/>
              </a:rPr>
              <a:t>kişisel bilginin önemini hatırlatma,</a:t>
            </a:r>
          </a:p>
          <a:p>
            <a:pPr>
              <a:lnSpc>
                <a:spcPct val="150000"/>
              </a:lnSpc>
              <a:buNone/>
            </a:pPr>
            <a:r>
              <a:rPr lang="tr-TR" dirty="0" smtClean="0">
                <a:latin typeface="Times New Roman" pitchFamily="18" charset="0"/>
                <a:cs typeface="Times New Roman" pitchFamily="18" charset="0"/>
              </a:rPr>
              <a:t>mobil kullanım için kurallar koyma</a:t>
            </a:r>
          </a:p>
          <a:p>
            <a:pPr marL="0" lvl="0" indent="0" algn="l" rtl="0">
              <a:lnSpc>
                <a:spcPct val="115000"/>
              </a:lnSpc>
              <a:spcBef>
                <a:spcPts val="0"/>
              </a:spcBef>
              <a:spcAft>
                <a:spcPts val="0"/>
              </a:spcAft>
              <a:buNone/>
            </a:pPr>
            <a:endParaRPr sz="1200">
              <a:solidFill>
                <a:srgbClr val="000000"/>
              </a:solidFill>
              <a:latin typeface="Open Sans"/>
              <a:ea typeface="Open Sans"/>
              <a:cs typeface="Open Sans"/>
              <a:sym typeface="Open Sans"/>
            </a:endParaRPr>
          </a:p>
        </p:txBody>
      </p:sp>
      <p:sp>
        <p:nvSpPr>
          <p:cNvPr id="122" name="Google Shape;122;p17"/>
          <p:cNvSpPr txBox="1"/>
          <p:nvPr/>
        </p:nvSpPr>
        <p:spPr>
          <a:xfrm>
            <a:off x="311700" y="421233"/>
            <a:ext cx="8520600" cy="1108400"/>
          </a:xfrm>
          <a:prstGeom prst="rect">
            <a:avLst/>
          </a:prstGeom>
          <a:noFill/>
          <a:ln>
            <a:noFill/>
          </a:ln>
        </p:spPr>
        <p:txBody>
          <a:bodyPr spcFirstLastPara="1" wrap="square" lIns="91425" tIns="91425" rIns="91425" bIns="91425" anchor="b" anchorCtr="0">
            <a:noAutofit/>
          </a:bodyPr>
          <a:lstStyle/>
          <a:p>
            <a:r>
              <a:rPr lang="tr-TR" dirty="0" smtClean="0">
                <a:latin typeface="Times New Roman" pitchFamily="18" charset="0"/>
                <a:cs typeface="Times New Roman" pitchFamily="18" charset="0"/>
              </a:rPr>
              <a:t>Ebeveynler, çocuklarını uçsuz bucaksız bir ortamda bulundukları zaman kontrol edebilmelidirler. Bunu yaparken yaş grupları arasındaki farkı gözetmelidirler; </a:t>
            </a:r>
          </a:p>
          <a:p>
            <a:pPr marL="0" lvl="0" indent="0" rtl="0">
              <a:spcBef>
                <a:spcPts val="0"/>
              </a:spcBef>
              <a:spcAft>
                <a:spcPts val="0"/>
              </a:spcAft>
              <a:buNone/>
            </a:pPr>
            <a:endParaRPr>
              <a:latin typeface="Economica"/>
              <a:ea typeface="Economica"/>
              <a:cs typeface="Economica"/>
              <a:sym typeface="Economica"/>
            </a:endParaRPr>
          </a:p>
        </p:txBody>
      </p:sp>
      <p:sp>
        <p:nvSpPr>
          <p:cNvPr id="123" name="Google Shape;123;p17"/>
          <p:cNvSpPr txBox="1"/>
          <p:nvPr/>
        </p:nvSpPr>
        <p:spPr>
          <a:xfrm>
            <a:off x="428600" y="2083833"/>
            <a:ext cx="2714643" cy="549200"/>
          </a:xfrm>
          <a:prstGeom prst="rect">
            <a:avLst/>
          </a:prstGeom>
          <a:noFill/>
          <a:ln>
            <a:noFill/>
          </a:ln>
        </p:spPr>
        <p:txBody>
          <a:bodyPr spcFirstLastPara="1" wrap="square" lIns="91425" tIns="91425" rIns="91425" bIns="91425" anchor="t" anchorCtr="0">
            <a:noAutofit/>
          </a:bodyPr>
          <a:lstStyle/>
          <a:p>
            <a:pPr lvl="0">
              <a:lnSpc>
                <a:spcPct val="115000"/>
              </a:lnSpc>
            </a:pPr>
            <a:r>
              <a:rPr lang="tr-TR" sz="1400" b="1" dirty="0" smtClean="0"/>
              <a:t>5-7 yaş arasındaki çocuklar için</a:t>
            </a:r>
            <a:r>
              <a:rPr lang="tr-TR" sz="1400" dirty="0" smtClean="0"/>
              <a:t>;</a:t>
            </a:r>
            <a:endParaRPr sz="1400">
              <a:solidFill>
                <a:srgbClr val="FFFFFF"/>
              </a:solidFill>
              <a:latin typeface="Open Sans"/>
              <a:ea typeface="Open Sans"/>
              <a:cs typeface="Open Sans"/>
              <a:sym typeface="Open Sans"/>
            </a:endParaRPr>
          </a:p>
        </p:txBody>
      </p:sp>
      <p:sp>
        <p:nvSpPr>
          <p:cNvPr id="124" name="Google Shape;124;p17"/>
          <p:cNvSpPr txBox="1"/>
          <p:nvPr/>
        </p:nvSpPr>
        <p:spPr>
          <a:xfrm>
            <a:off x="3214678" y="2083833"/>
            <a:ext cx="2586422" cy="549200"/>
          </a:xfrm>
          <a:prstGeom prst="rect">
            <a:avLst/>
          </a:prstGeom>
          <a:noFill/>
          <a:ln>
            <a:noFill/>
          </a:ln>
        </p:spPr>
        <p:txBody>
          <a:bodyPr spcFirstLastPara="1" wrap="square" lIns="91425" tIns="91425" rIns="91425" bIns="91425" anchor="t" anchorCtr="0">
            <a:noAutofit/>
          </a:bodyPr>
          <a:lstStyle/>
          <a:p>
            <a:pPr lvl="0">
              <a:lnSpc>
                <a:spcPct val="115000"/>
              </a:lnSpc>
              <a:buClr>
                <a:schemeClr val="dk1"/>
              </a:buClr>
              <a:buSzPts val="1100"/>
            </a:pPr>
            <a:r>
              <a:rPr lang="tr-TR" sz="1400" b="1" dirty="0" smtClean="0">
                <a:latin typeface="Times New Roman" pitchFamily="18" charset="0"/>
                <a:cs typeface="Times New Roman" pitchFamily="18" charset="0"/>
              </a:rPr>
              <a:t>8-11 yaş grubundaki çocuklar için;</a:t>
            </a:r>
            <a:endParaRPr sz="1400">
              <a:solidFill>
                <a:srgbClr val="FFFFFF"/>
              </a:solidFill>
              <a:latin typeface="Open Sans"/>
              <a:ea typeface="Open Sans"/>
              <a:cs typeface="Open Sans"/>
              <a:sym typeface="Open Sans"/>
            </a:endParaRPr>
          </a:p>
        </p:txBody>
      </p:sp>
      <p:sp>
        <p:nvSpPr>
          <p:cNvPr id="125" name="Google Shape;125;p17"/>
          <p:cNvSpPr txBox="1"/>
          <p:nvPr/>
        </p:nvSpPr>
        <p:spPr>
          <a:xfrm>
            <a:off x="6107075" y="2083833"/>
            <a:ext cx="2484300" cy="54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rgbClr val="FFFFFF"/>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2;p17"/>
          <p:cNvSpPr txBox="1"/>
          <p:nvPr/>
        </p:nvSpPr>
        <p:spPr>
          <a:xfrm>
            <a:off x="428596" y="571480"/>
            <a:ext cx="2683200" cy="549200"/>
          </a:xfrm>
          <a:prstGeom prst="rect">
            <a:avLst/>
          </a:prstGeom>
          <a:solidFill>
            <a:srgbClr val="CCA677"/>
          </a:solidFill>
          <a:ln>
            <a:noFill/>
          </a:ln>
        </p:spPr>
        <p:txBody>
          <a:bodyPr spcFirstLastPara="1" wrap="square" lIns="91425" tIns="91425" rIns="91425" bIns="91425" anchor="ctr" anchorCtr="0">
            <a:noAutofit/>
          </a:bodyPr>
          <a:lstStyle/>
          <a:p>
            <a:pPr lvl="0"/>
            <a:r>
              <a:rPr lang="tr-TR" sz="1600" b="1" dirty="0" smtClean="0">
                <a:latin typeface="Times New Roman" pitchFamily="18" charset="0"/>
                <a:cs typeface="Times New Roman" pitchFamily="18" charset="0"/>
              </a:rPr>
              <a:t>15 yaş ve üzeri gruptaki bireyler için;</a:t>
            </a:r>
            <a:r>
              <a:rPr lang="tr-TR" sz="1600" dirty="0" smtClean="0">
                <a:latin typeface="Times New Roman" pitchFamily="18" charset="0"/>
                <a:cs typeface="Times New Roman" pitchFamily="18" charset="0"/>
              </a:rPr>
              <a:t> </a:t>
            </a:r>
            <a:endParaRPr sz="1600"/>
          </a:p>
        </p:txBody>
      </p:sp>
      <p:sp>
        <p:nvSpPr>
          <p:cNvPr id="4" name="Google Shape;119;p17"/>
          <p:cNvSpPr txBox="1"/>
          <p:nvPr/>
        </p:nvSpPr>
        <p:spPr>
          <a:xfrm>
            <a:off x="500034" y="2714622"/>
            <a:ext cx="5143536" cy="3212401"/>
          </a:xfrm>
          <a:prstGeom prst="rect">
            <a:avLst/>
          </a:prstGeom>
          <a:noFill/>
          <a:ln>
            <a:noFill/>
          </a:ln>
        </p:spPr>
        <p:txBody>
          <a:bodyPr spcFirstLastPara="1" wrap="square" lIns="91425" tIns="91425" rIns="91425" bIns="91425" anchor="t" anchorCtr="0">
            <a:noAutofit/>
          </a:bodyPr>
          <a:lstStyle/>
          <a:p>
            <a:pPr>
              <a:buNone/>
            </a:pPr>
            <a:endParaRPr sz="1400">
              <a:solidFill>
                <a:srgbClr val="000000"/>
              </a:solidFill>
              <a:latin typeface="Open Sans"/>
              <a:ea typeface="Open Sans"/>
              <a:cs typeface="Open Sans"/>
              <a:sym typeface="Open Sans"/>
            </a:endParaRPr>
          </a:p>
        </p:txBody>
      </p:sp>
      <p:sp>
        <p:nvSpPr>
          <p:cNvPr id="5" name="4 Dikdörtgen"/>
          <p:cNvSpPr/>
          <p:nvPr/>
        </p:nvSpPr>
        <p:spPr>
          <a:xfrm>
            <a:off x="357158" y="1571614"/>
            <a:ext cx="4572000" cy="2169825"/>
          </a:xfrm>
          <a:prstGeom prst="rect">
            <a:avLst/>
          </a:prstGeom>
        </p:spPr>
        <p:txBody>
          <a:bodyPr>
            <a:spAutoFit/>
          </a:bodyPr>
          <a:lstStyle/>
          <a:p>
            <a:pPr algn="just">
              <a:lnSpc>
                <a:spcPct val="150000"/>
              </a:lnSpc>
              <a:buNone/>
            </a:pPr>
            <a:r>
              <a:rPr lang="tr-TR" dirty="0" smtClean="0">
                <a:latin typeface="Times New Roman" pitchFamily="18" charset="0"/>
                <a:cs typeface="Times New Roman" pitchFamily="18" charset="0"/>
              </a:rPr>
              <a:t>kontrolden çok, yönlendirici olma, </a:t>
            </a:r>
          </a:p>
          <a:p>
            <a:pPr algn="just">
              <a:lnSpc>
                <a:spcPct val="150000"/>
              </a:lnSpc>
              <a:buNone/>
            </a:pPr>
            <a:r>
              <a:rPr lang="tr-TR" dirty="0" smtClean="0">
                <a:latin typeface="Times New Roman" pitchFamily="18" charset="0"/>
                <a:cs typeface="Times New Roman" pitchFamily="18" charset="0"/>
              </a:rPr>
              <a:t>İnternetin yasal ve etik kullanımı hakkında açıklamalar yapma,</a:t>
            </a:r>
          </a:p>
          <a:p>
            <a:pPr algn="just">
              <a:lnSpc>
                <a:spcPct val="150000"/>
              </a:lnSpc>
              <a:buNone/>
            </a:pPr>
            <a:r>
              <a:rPr lang="tr-TR" dirty="0" smtClean="0">
                <a:latin typeface="Times New Roman" pitchFamily="18" charset="0"/>
                <a:cs typeface="Times New Roman" pitchFamily="18" charset="0"/>
              </a:rPr>
              <a:t>yer ve konum bildiriminin tehlikelerini açıklama</a:t>
            </a:r>
            <a:endParaRPr lang="tr-TR" dirty="0">
              <a:latin typeface="Times New Roman" pitchFamily="18" charset="0"/>
              <a:cs typeface="Times New Roman" pitchFamily="18" charset="0"/>
            </a:endParaRPr>
          </a:p>
        </p:txBody>
      </p:sp>
      <p:pic>
        <p:nvPicPr>
          <p:cNvPr id="6" name="Picture 4" descr="anne ve baba ve genÃ§ler ile ilgili gÃ¶rsel sonucu"/>
          <p:cNvPicPr>
            <a:picLocks noChangeAspect="1" noChangeArrowheads="1"/>
          </p:cNvPicPr>
          <p:nvPr/>
        </p:nvPicPr>
        <p:blipFill>
          <a:blip r:embed="rId2" cstate="print"/>
          <a:srcRect/>
          <a:stretch>
            <a:fillRect/>
          </a:stretch>
        </p:blipFill>
        <p:spPr bwMode="auto">
          <a:xfrm>
            <a:off x="3714744" y="3714752"/>
            <a:ext cx="4167173" cy="230438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p:cNvSpPr txBox="1">
            <a:spLocks noGrp="1"/>
          </p:cNvSpPr>
          <p:nvPr>
            <p:ph type="title"/>
          </p:nvPr>
        </p:nvSpPr>
        <p:spPr>
          <a:xfrm>
            <a:off x="283100" y="949533"/>
            <a:ext cx="8620500" cy="1359600"/>
          </a:xfrm>
          <a:prstGeom prst="rect">
            <a:avLst/>
          </a:prstGeom>
        </p:spPr>
        <p:txBody>
          <a:bodyPr spcFirstLastPara="1" wrap="square" lIns="91425" tIns="91425" rIns="91425" bIns="91425" anchor="t" anchorCtr="0">
            <a:noAutofit/>
          </a:bodyPr>
          <a:lstStyle/>
          <a:p>
            <a:pPr lvl="0" algn="r"/>
            <a:r>
              <a:rPr lang="tr-TR" sz="4400" dirty="0" smtClean="0">
                <a:latin typeface="Times New Roman" pitchFamily="18" charset="0"/>
                <a:cs typeface="Times New Roman" pitchFamily="18" charset="0"/>
              </a:rPr>
              <a:t>Öğretmenlerin bireysel sorumlulukları</a:t>
            </a:r>
            <a:endParaRPr sz="4200"/>
          </a:p>
        </p:txBody>
      </p:sp>
      <p:sp>
        <p:nvSpPr>
          <p:cNvPr id="244" name="Google Shape;244;p31"/>
          <p:cNvSpPr/>
          <p:nvPr/>
        </p:nvSpPr>
        <p:spPr>
          <a:xfrm>
            <a:off x="371775" y="2500306"/>
            <a:ext cx="2629500" cy="3571900"/>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p:nvPr/>
        </p:nvSpPr>
        <p:spPr>
          <a:xfrm>
            <a:off x="3210432" y="2500306"/>
            <a:ext cx="2629500" cy="3786214"/>
          </a:xfrm>
          <a:prstGeom prst="wedgeRectCallout">
            <a:avLst>
              <a:gd name="adj1" fmla="val -20833"/>
              <a:gd name="adj2" fmla="val 6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p:nvPr/>
        </p:nvSpPr>
        <p:spPr>
          <a:xfrm>
            <a:off x="6049089" y="2571744"/>
            <a:ext cx="2629500" cy="3500461"/>
          </a:xfrm>
          <a:prstGeom prst="wedgeRectCallout">
            <a:avLst>
              <a:gd name="adj1" fmla="val -20833"/>
              <a:gd name="adj2" fmla="val 6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txBox="1">
            <a:spLocks noGrp="1"/>
          </p:cNvSpPr>
          <p:nvPr>
            <p:ph type="title"/>
          </p:nvPr>
        </p:nvSpPr>
        <p:spPr>
          <a:xfrm>
            <a:off x="6125275" y="2749200"/>
            <a:ext cx="2481600" cy="2674400"/>
          </a:xfrm>
          <a:prstGeom prst="rect">
            <a:avLst/>
          </a:prstGeom>
        </p:spPr>
        <p:txBody>
          <a:bodyPr spcFirstLastPara="1" wrap="square" lIns="91425" tIns="91425" rIns="91425" bIns="91425" anchor="t" anchorCtr="0">
            <a:noAutofit/>
          </a:bodyPr>
          <a:lstStyle/>
          <a:p>
            <a:pPr>
              <a:lnSpc>
                <a:spcPct val="170000"/>
              </a:lnSpc>
            </a:pPr>
            <a:r>
              <a:rPr lang="tr-TR" sz="1800" b="0" dirty="0" smtClean="0">
                <a:solidFill>
                  <a:schemeClr val="bg2"/>
                </a:solidFill>
                <a:latin typeface="Times New Roman" pitchFamily="18" charset="0"/>
                <a:cs typeface="Times New Roman" pitchFamily="18" charset="0"/>
              </a:rPr>
              <a:t>Teknolojik yenilikler konusunda velileri yönlendirme </a:t>
            </a:r>
            <a:br>
              <a:rPr lang="tr-TR" sz="1800" b="0" dirty="0" smtClean="0">
                <a:solidFill>
                  <a:schemeClr val="bg2"/>
                </a:solidFill>
                <a:latin typeface="Times New Roman" pitchFamily="18" charset="0"/>
                <a:cs typeface="Times New Roman" pitchFamily="18" charset="0"/>
              </a:rPr>
            </a:br>
            <a:r>
              <a:rPr lang="tr-TR" sz="1800" b="0" dirty="0" smtClean="0">
                <a:solidFill>
                  <a:schemeClr val="bg2"/>
                </a:solidFill>
                <a:latin typeface="Times New Roman" pitchFamily="18" charset="0"/>
                <a:cs typeface="Times New Roman" pitchFamily="18" charset="0"/>
              </a:rPr>
              <a:t>Güvenilir bilgiye ulaşma noktasında bilinç oluşturma </a:t>
            </a:r>
            <a:r>
              <a:rPr lang="tr-TR" sz="1400" b="0" dirty="0" smtClean="0">
                <a:solidFill>
                  <a:schemeClr val="bg2"/>
                </a:solidFill>
                <a:latin typeface="Times New Roman" pitchFamily="18" charset="0"/>
                <a:cs typeface="Times New Roman" pitchFamily="18" charset="0"/>
              </a:rPr>
              <a:t/>
            </a:r>
            <a:br>
              <a:rPr lang="tr-TR" sz="1400" b="0" dirty="0" smtClean="0">
                <a:solidFill>
                  <a:schemeClr val="bg2"/>
                </a:solidFill>
                <a:latin typeface="Times New Roman" pitchFamily="18" charset="0"/>
                <a:cs typeface="Times New Roman" pitchFamily="18" charset="0"/>
              </a:rPr>
            </a:br>
            <a:r>
              <a:rPr lang="tr-TR" sz="1400" b="0" dirty="0" smtClean="0">
                <a:solidFill>
                  <a:schemeClr val="bg2"/>
                </a:solidFill>
                <a:latin typeface="Times New Roman" pitchFamily="18" charset="0"/>
                <a:cs typeface="Times New Roman" pitchFamily="18" charset="0"/>
              </a:rPr>
              <a:t/>
            </a:r>
            <a:br>
              <a:rPr lang="tr-TR" sz="1400" b="0" dirty="0" smtClean="0">
                <a:solidFill>
                  <a:schemeClr val="bg2"/>
                </a:solidFill>
                <a:latin typeface="Times New Roman" pitchFamily="18" charset="0"/>
                <a:cs typeface="Times New Roman" pitchFamily="18" charset="0"/>
              </a:rPr>
            </a:br>
            <a:endParaRPr sz="1300" b="0">
              <a:solidFill>
                <a:schemeClr val="bg2"/>
              </a:solidFill>
            </a:endParaRPr>
          </a:p>
        </p:txBody>
      </p:sp>
      <p:sp>
        <p:nvSpPr>
          <p:cNvPr id="248" name="Google Shape;248;p31"/>
          <p:cNvSpPr txBox="1">
            <a:spLocks noGrp="1"/>
          </p:cNvSpPr>
          <p:nvPr>
            <p:ph type="title"/>
          </p:nvPr>
        </p:nvSpPr>
        <p:spPr>
          <a:xfrm>
            <a:off x="447975" y="2571744"/>
            <a:ext cx="2481600" cy="2851856"/>
          </a:xfrm>
          <a:prstGeom prst="rect">
            <a:avLst/>
          </a:prstGeom>
        </p:spPr>
        <p:txBody>
          <a:bodyPr spcFirstLastPara="1" wrap="square" lIns="91425" tIns="91425" rIns="91425" bIns="91425" anchor="t" anchorCtr="0">
            <a:noAutofit/>
          </a:bodyPr>
          <a:lstStyle/>
          <a:p>
            <a:r>
              <a:rPr lang="tr-TR" sz="1800" b="0" dirty="0" smtClean="0">
                <a:solidFill>
                  <a:schemeClr val="bg2"/>
                </a:solidFill>
              </a:rPr>
              <a:t>Dijital kültürü verme </a:t>
            </a:r>
            <a:br>
              <a:rPr lang="tr-TR" sz="1800" b="0" dirty="0" smtClean="0">
                <a:solidFill>
                  <a:schemeClr val="bg2"/>
                </a:solidFill>
              </a:rPr>
            </a:br>
            <a:r>
              <a:rPr lang="tr-TR" sz="1800" b="0" dirty="0" smtClean="0">
                <a:solidFill>
                  <a:schemeClr val="bg2"/>
                </a:solidFill>
              </a:rPr>
              <a:t/>
            </a:r>
            <a:br>
              <a:rPr lang="tr-TR" sz="1800" b="0" dirty="0" smtClean="0">
                <a:solidFill>
                  <a:schemeClr val="bg2"/>
                </a:solidFill>
              </a:rPr>
            </a:br>
            <a:r>
              <a:rPr lang="tr-TR" sz="1800" b="0" dirty="0" err="1" smtClean="0">
                <a:solidFill>
                  <a:schemeClr val="bg2"/>
                </a:solidFill>
              </a:rPr>
              <a:t>Farkındalık</a:t>
            </a:r>
            <a:r>
              <a:rPr lang="tr-TR" sz="1800" b="0" dirty="0" smtClean="0">
                <a:solidFill>
                  <a:schemeClr val="bg2"/>
                </a:solidFill>
              </a:rPr>
              <a:t> oluşturma </a:t>
            </a:r>
            <a:br>
              <a:rPr lang="tr-TR" sz="1800" b="0" dirty="0" smtClean="0">
                <a:solidFill>
                  <a:schemeClr val="bg2"/>
                </a:solidFill>
              </a:rPr>
            </a:br>
            <a:r>
              <a:rPr lang="tr-TR" sz="1800" b="0" dirty="0" smtClean="0">
                <a:solidFill>
                  <a:schemeClr val="bg2"/>
                </a:solidFill>
              </a:rPr>
              <a:t/>
            </a:r>
            <a:br>
              <a:rPr lang="tr-TR" sz="1800" b="0" dirty="0" smtClean="0">
                <a:solidFill>
                  <a:schemeClr val="bg2"/>
                </a:solidFill>
              </a:rPr>
            </a:br>
            <a:r>
              <a:rPr lang="tr-TR" sz="1800" b="0" dirty="0" smtClean="0">
                <a:solidFill>
                  <a:schemeClr val="bg2"/>
                </a:solidFill>
              </a:rPr>
              <a:t>Teknolojik eğitimlerden öğrencileri haberdar etme</a:t>
            </a:r>
            <a:br>
              <a:rPr lang="tr-TR" sz="1800" b="0" dirty="0" smtClean="0">
                <a:solidFill>
                  <a:schemeClr val="bg2"/>
                </a:solidFill>
              </a:rPr>
            </a:br>
            <a:r>
              <a:rPr lang="tr-TR" sz="1800" b="0" dirty="0" smtClean="0">
                <a:solidFill>
                  <a:schemeClr val="bg2"/>
                </a:solidFill>
              </a:rPr>
              <a:t/>
            </a:r>
            <a:br>
              <a:rPr lang="tr-TR" sz="1800" b="0" dirty="0" smtClean="0">
                <a:solidFill>
                  <a:schemeClr val="bg2"/>
                </a:solidFill>
              </a:rPr>
            </a:br>
            <a:r>
              <a:rPr lang="tr-TR" sz="1800" b="0" dirty="0" smtClean="0">
                <a:solidFill>
                  <a:schemeClr val="bg2"/>
                </a:solidFill>
              </a:rPr>
              <a:t>İnternet güvenliği konusunda ailelerle işbirliği yapma </a:t>
            </a:r>
            <a:br>
              <a:rPr lang="tr-TR" sz="1800" b="0" dirty="0" smtClean="0">
                <a:solidFill>
                  <a:schemeClr val="bg2"/>
                </a:solidFill>
              </a:rPr>
            </a:br>
            <a:endParaRPr sz="1800" b="0">
              <a:solidFill>
                <a:schemeClr val="bg2"/>
              </a:solidFill>
            </a:endParaRPr>
          </a:p>
        </p:txBody>
      </p:sp>
      <p:sp>
        <p:nvSpPr>
          <p:cNvPr id="249" name="Google Shape;249;p31"/>
          <p:cNvSpPr txBox="1">
            <a:spLocks noGrp="1"/>
          </p:cNvSpPr>
          <p:nvPr>
            <p:ph type="title"/>
          </p:nvPr>
        </p:nvSpPr>
        <p:spPr>
          <a:xfrm>
            <a:off x="3286625" y="2428868"/>
            <a:ext cx="2481600" cy="2994732"/>
          </a:xfrm>
          <a:prstGeom prst="rect">
            <a:avLst/>
          </a:prstGeom>
        </p:spPr>
        <p:txBody>
          <a:bodyPr spcFirstLastPara="1" wrap="square" lIns="91425" tIns="91425" rIns="91425" bIns="91425" anchor="t" anchorCtr="0">
            <a:noAutofit/>
          </a:bodyPr>
          <a:lstStyle/>
          <a:p>
            <a:pPr>
              <a:lnSpc>
                <a:spcPct val="170000"/>
              </a:lnSpc>
            </a:pPr>
            <a:r>
              <a:rPr lang="tr-TR" sz="1800" b="0" dirty="0" smtClean="0">
                <a:solidFill>
                  <a:schemeClr val="bg2"/>
                </a:solidFill>
                <a:latin typeface="Times New Roman" pitchFamily="18" charset="0"/>
                <a:cs typeface="Times New Roman" pitchFamily="18" charset="0"/>
              </a:rPr>
              <a:t>Teknoloji kullanımı ile ilgili hak ve sorumlulukların farkında olma </a:t>
            </a:r>
            <a:br>
              <a:rPr lang="tr-TR" sz="1800" b="0" dirty="0" smtClean="0">
                <a:solidFill>
                  <a:schemeClr val="bg2"/>
                </a:solidFill>
                <a:latin typeface="Times New Roman" pitchFamily="18" charset="0"/>
                <a:cs typeface="Times New Roman" pitchFamily="18" charset="0"/>
              </a:rPr>
            </a:br>
            <a:r>
              <a:rPr lang="tr-TR" sz="1800" b="0" dirty="0" smtClean="0">
                <a:solidFill>
                  <a:schemeClr val="bg2"/>
                </a:solidFill>
                <a:latin typeface="Times New Roman" pitchFamily="18" charset="0"/>
                <a:cs typeface="Times New Roman" pitchFamily="18" charset="0"/>
              </a:rPr>
              <a:t>İnternetin bilinçli ve güvenli kullanılması konusunda </a:t>
            </a:r>
            <a:r>
              <a:rPr lang="tr-TR" sz="1800" b="0" dirty="0" err="1" smtClean="0">
                <a:solidFill>
                  <a:schemeClr val="bg2"/>
                </a:solidFill>
                <a:latin typeface="Times New Roman" pitchFamily="18" charset="0"/>
                <a:cs typeface="Times New Roman" pitchFamily="18" charset="0"/>
              </a:rPr>
              <a:t>farkındalık</a:t>
            </a:r>
            <a:r>
              <a:rPr lang="tr-TR" sz="1800" b="0" dirty="0" smtClean="0">
                <a:solidFill>
                  <a:schemeClr val="bg2"/>
                </a:solidFill>
                <a:latin typeface="Times New Roman" pitchFamily="18" charset="0"/>
                <a:cs typeface="Times New Roman" pitchFamily="18" charset="0"/>
              </a:rPr>
              <a:t> oluşturma </a:t>
            </a:r>
            <a:r>
              <a:rPr lang="tr-TR" sz="1400" b="0" dirty="0" smtClean="0">
                <a:solidFill>
                  <a:schemeClr val="bg2"/>
                </a:solidFill>
                <a:latin typeface="Times New Roman" pitchFamily="18" charset="0"/>
                <a:cs typeface="Times New Roman" pitchFamily="18" charset="0"/>
              </a:rPr>
              <a:t/>
            </a:r>
            <a:br>
              <a:rPr lang="tr-TR" sz="1400" b="0" dirty="0" smtClean="0">
                <a:solidFill>
                  <a:schemeClr val="bg2"/>
                </a:solidFill>
                <a:latin typeface="Times New Roman" pitchFamily="18" charset="0"/>
                <a:cs typeface="Times New Roman" pitchFamily="18" charset="0"/>
              </a:rPr>
            </a:br>
            <a:r>
              <a:rPr lang="tr-TR" sz="1400" b="0" dirty="0" smtClean="0">
                <a:solidFill>
                  <a:schemeClr val="bg2"/>
                </a:solidFill>
                <a:latin typeface="Times New Roman" pitchFamily="18" charset="0"/>
                <a:cs typeface="Times New Roman" pitchFamily="18" charset="0"/>
              </a:rPr>
              <a:t>  </a:t>
            </a:r>
            <a:br>
              <a:rPr lang="tr-TR" sz="1400" b="0" dirty="0" smtClean="0">
                <a:solidFill>
                  <a:schemeClr val="bg2"/>
                </a:solidFill>
                <a:latin typeface="Times New Roman" pitchFamily="18" charset="0"/>
                <a:cs typeface="Times New Roman" pitchFamily="18" charset="0"/>
              </a:rPr>
            </a:br>
            <a:endParaRPr sz="1400" b="0">
              <a:solidFill>
                <a:schemeClr val="bg2"/>
              </a:solidFill>
            </a:endParaRPr>
          </a:p>
        </p:txBody>
      </p:sp>
      <p:sp>
        <p:nvSpPr>
          <p:cNvPr id="250" name="Google Shape;250;p31"/>
          <p:cNvSpPr txBox="1"/>
          <p:nvPr/>
        </p:nvSpPr>
        <p:spPr>
          <a:xfrm>
            <a:off x="283100" y="6206633"/>
            <a:ext cx="6244200" cy="34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i="1">
              <a:solidFill>
                <a:schemeClr val="accent5"/>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2" descr="Screen Shot 2015-11-20 at 9.47.21 AM.png"/>
          <p:cNvPicPr preferRelativeResize="0"/>
          <p:nvPr/>
        </p:nvPicPr>
        <p:blipFill rotWithShape="1">
          <a:blip r:embed="rId3" cstate="print">
            <a:alphaModFix/>
          </a:blip>
          <a:srcRect l="4413" r="4404"/>
          <a:stretch/>
        </p:blipFill>
        <p:spPr>
          <a:xfrm>
            <a:off x="0" y="0"/>
            <a:ext cx="9144000" cy="6858005"/>
          </a:xfrm>
          <a:prstGeom prst="rect">
            <a:avLst/>
          </a:prstGeom>
          <a:noFill/>
          <a:ln>
            <a:noFill/>
          </a:ln>
        </p:spPr>
      </p:pic>
      <p:sp>
        <p:nvSpPr>
          <p:cNvPr id="151" name="Google Shape;151;p22"/>
          <p:cNvSpPr txBox="1">
            <a:spLocks noGrp="1"/>
          </p:cNvSpPr>
          <p:nvPr>
            <p:ph type="title"/>
          </p:nvPr>
        </p:nvSpPr>
        <p:spPr>
          <a:xfrm>
            <a:off x="283102" y="949520"/>
            <a:ext cx="8432302" cy="562275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tr" sz="4200" dirty="0" smtClean="0"/>
              <a:t>Teşekkür ederim, </a:t>
            </a:r>
            <a:br>
              <a:rPr lang="tr" sz="4200" dirty="0" smtClean="0"/>
            </a:br>
            <a:r>
              <a:rPr lang="tr" sz="4200" dirty="0" smtClean="0"/>
              <a:t>Başarılar ...</a:t>
            </a:r>
            <a:br>
              <a:rPr lang="tr" sz="4200" dirty="0" smtClean="0"/>
            </a:br>
            <a:r>
              <a:rPr lang="tr" sz="4200" dirty="0" smtClean="0"/>
              <a:t/>
            </a:r>
            <a:br>
              <a:rPr lang="tr" sz="4200" dirty="0" smtClean="0"/>
            </a:br>
            <a:r>
              <a:rPr lang="tr" sz="4200" dirty="0" smtClean="0"/>
              <a:t/>
            </a:r>
            <a:br>
              <a:rPr lang="tr" sz="4200" dirty="0" smtClean="0"/>
            </a:br>
            <a:r>
              <a:rPr lang="tr" sz="4200" dirty="0" smtClean="0"/>
              <a:t/>
            </a:r>
            <a:br>
              <a:rPr lang="tr" sz="4200" dirty="0" smtClean="0"/>
            </a:br>
            <a:r>
              <a:rPr lang="tr" sz="1400" dirty="0" smtClean="0"/>
              <a:t/>
            </a:r>
            <a:br>
              <a:rPr lang="tr" sz="1400" dirty="0" smtClean="0"/>
            </a:br>
            <a:r>
              <a:rPr lang="tr" sz="1400" dirty="0" smtClean="0"/>
              <a:t/>
            </a:r>
            <a:br>
              <a:rPr lang="tr" sz="1400" dirty="0" smtClean="0"/>
            </a:br>
            <a:r>
              <a:rPr lang="tr" sz="1400" dirty="0" smtClean="0"/>
              <a:t/>
            </a:r>
            <a:br>
              <a:rPr lang="tr" sz="1400" dirty="0" smtClean="0"/>
            </a:br>
            <a:r>
              <a:rPr lang="tr" sz="1400" dirty="0" smtClean="0"/>
              <a:t/>
            </a:r>
            <a:br>
              <a:rPr lang="tr" sz="1400" dirty="0" smtClean="0"/>
            </a:br>
            <a:r>
              <a:rPr lang="tr" sz="1400" dirty="0" smtClean="0"/>
              <a:t>Psk. Dnş. </a:t>
            </a:r>
            <a:r>
              <a:rPr lang="tr-TR" sz="1400" dirty="0" smtClean="0"/>
              <a:t>Damla</a:t>
            </a:r>
            <a:r>
              <a:rPr lang="tr" sz="1400" dirty="0" smtClean="0"/>
              <a:t> </a:t>
            </a:r>
            <a:r>
              <a:rPr lang="tr" sz="1400" dirty="0" smtClean="0"/>
              <a:t>ÖZDEMİR</a:t>
            </a:r>
            <a:br>
              <a:rPr lang="tr" sz="1400" dirty="0" smtClean="0"/>
            </a:br>
            <a:r>
              <a:rPr lang="tr" sz="1400" dirty="0" smtClean="0"/>
              <a:t>Malatya Yeşilyurt Rehberlik ve Araştırma Merkezi</a:t>
            </a:r>
            <a:br>
              <a:rPr lang="tr" sz="1400" dirty="0" smtClean="0"/>
            </a:br>
            <a:r>
              <a:rPr lang="tr" sz="1400" dirty="0" smtClean="0"/>
              <a:t>:damlamumcu@hotmail.com</a:t>
            </a:r>
            <a:br>
              <a:rPr lang="tr" sz="1400" dirty="0" smtClean="0"/>
            </a:br>
            <a:r>
              <a:rPr lang="tr" sz="1400" dirty="0" smtClean="0"/>
              <a:t>:pd.damla.mumcu</a:t>
            </a:r>
            <a:br>
              <a:rPr lang="tr" sz="1400" dirty="0" smtClean="0"/>
            </a:br>
            <a:r>
              <a:rPr lang="tr" sz="1400" dirty="0" smtClean="0"/>
              <a:t>:linkedin.com/in/damlamumcuozdemir</a:t>
            </a:r>
            <a:endParaRPr sz="1400" dirty="0"/>
          </a:p>
        </p:txBody>
      </p:sp>
      <p:pic>
        <p:nvPicPr>
          <p:cNvPr id="8" name="7 Resim" descr="74358532.jpg"/>
          <p:cNvPicPr>
            <a:picLocks noChangeAspect="1"/>
          </p:cNvPicPr>
          <p:nvPr/>
        </p:nvPicPr>
        <p:blipFill>
          <a:blip r:embed="rId4" cstate="print"/>
          <a:stretch>
            <a:fillRect/>
          </a:stretch>
        </p:blipFill>
        <p:spPr>
          <a:xfrm>
            <a:off x="6786578" y="5786454"/>
            <a:ext cx="285752" cy="171452"/>
          </a:xfrm>
          <a:prstGeom prst="rect">
            <a:avLst/>
          </a:prstGeom>
        </p:spPr>
      </p:pic>
      <p:pic>
        <p:nvPicPr>
          <p:cNvPr id="9" name="8 Resim" descr="7520038.png"/>
          <p:cNvPicPr>
            <a:picLocks noChangeAspect="1"/>
          </p:cNvPicPr>
          <p:nvPr/>
        </p:nvPicPr>
        <p:blipFill>
          <a:blip r:embed="rId5" cstate="print"/>
          <a:stretch>
            <a:fillRect/>
          </a:stretch>
        </p:blipFill>
        <p:spPr>
          <a:xfrm>
            <a:off x="5000628" y="5929330"/>
            <a:ext cx="352417" cy="233359"/>
          </a:xfrm>
          <a:prstGeom prst="rect">
            <a:avLst/>
          </a:prstGeom>
        </p:spPr>
      </p:pic>
    </p:spTree>
    <p:extLst>
      <p:ext uri="{BB962C8B-B14F-4D97-AF65-F5344CB8AC3E}">
        <p14:creationId xmlns:p14="http://schemas.microsoft.com/office/powerpoint/2010/main" val="705037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571612"/>
            <a:ext cx="8572560" cy="2860192"/>
          </a:xfrm>
        </p:spPr>
        <p:txBody>
          <a:bodyPr/>
          <a:lstStyle/>
          <a:p>
            <a:pPr algn="just">
              <a:buNone/>
            </a:pPr>
            <a:r>
              <a:rPr lang="tr-TR"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İnternet, çocukların dünyayı keşfetmeleri, öğrenmeleri ve eğlenmeleri için mükemmel bir ortamdır. </a:t>
            </a:r>
            <a:endParaRPr lang="tr-TR" sz="2800" dirty="0"/>
          </a:p>
        </p:txBody>
      </p:sp>
      <p:sp>
        <p:nvSpPr>
          <p:cNvPr id="39938" name="AutoShape 2" descr="child technology ile ilgili gÃ¶rsel sonucu"/>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 name="5 Resim" descr="125.jpg"/>
          <p:cNvPicPr>
            <a:picLocks noChangeAspect="1"/>
          </p:cNvPicPr>
          <p:nvPr/>
        </p:nvPicPr>
        <p:blipFill>
          <a:blip r:embed="rId3" cstate="print"/>
          <a:stretch>
            <a:fillRect/>
          </a:stretch>
        </p:blipFill>
        <p:spPr>
          <a:xfrm>
            <a:off x="1000100" y="2928934"/>
            <a:ext cx="5286412" cy="335758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71"/>
        <p:cNvGrpSpPr/>
        <p:nvPr/>
      </p:nvGrpSpPr>
      <p:grpSpPr>
        <a:xfrm>
          <a:off x="0" y="0"/>
          <a:ext cx="0" cy="0"/>
          <a:chOff x="0" y="0"/>
          <a:chExt cx="0" cy="0"/>
        </a:xfrm>
      </p:grpSpPr>
      <p:sp>
        <p:nvSpPr>
          <p:cNvPr id="72" name="Google Shape;72;p13"/>
          <p:cNvSpPr/>
          <p:nvPr/>
        </p:nvSpPr>
        <p:spPr>
          <a:xfrm>
            <a:off x="-3075" y="-8165"/>
            <a:ext cx="5981700" cy="6878841"/>
          </a:xfrm>
          <a:custGeom>
            <a:avLst/>
            <a:gdLst/>
            <a:ahLst/>
            <a:cxnLst/>
            <a:rect l="l" t="t" r="r" b="b"/>
            <a:pathLst>
              <a:path w="239268" h="205359" extrusionOk="0">
                <a:moveTo>
                  <a:pt x="0" y="0"/>
                </a:moveTo>
                <a:lnTo>
                  <a:pt x="0" y="205359"/>
                </a:lnTo>
                <a:lnTo>
                  <a:pt x="239268" y="205359"/>
                </a:lnTo>
                <a:lnTo>
                  <a:pt x="103632" y="0"/>
                </a:lnTo>
                <a:close/>
              </a:path>
            </a:pathLst>
          </a:custGeom>
          <a:solidFill>
            <a:srgbClr val="FBDFDC"/>
          </a:solidFill>
          <a:ln>
            <a:noFill/>
          </a:ln>
        </p:spPr>
      </p:sp>
      <p:sp>
        <p:nvSpPr>
          <p:cNvPr id="73" name="Google Shape;73;p13"/>
          <p:cNvSpPr/>
          <p:nvPr/>
        </p:nvSpPr>
        <p:spPr>
          <a:xfrm>
            <a:off x="3353675" y="142855"/>
            <a:ext cx="2287500" cy="3535948"/>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buFont typeface="Arial" pitchFamily="34" charset="0"/>
              <a:buChar char="•"/>
            </a:pPr>
            <a:r>
              <a:rPr lang="tr-TR" sz="1600" dirty="0" smtClean="0">
                <a:solidFill>
                  <a:schemeClr val="bg2"/>
                </a:solidFill>
              </a:rPr>
              <a:t>Kendini </a:t>
            </a:r>
            <a:r>
              <a:rPr lang="tr-TR" sz="1600" dirty="0" smtClean="0">
                <a:solidFill>
                  <a:srgbClr val="FF0000"/>
                </a:solidFill>
              </a:rPr>
              <a:t>kontrol edememek</a:t>
            </a:r>
          </a:p>
          <a:p>
            <a:endParaRPr lang="tr-TR" sz="1600" dirty="0" smtClean="0">
              <a:solidFill>
                <a:schemeClr val="bg2"/>
              </a:solidFill>
            </a:endParaRPr>
          </a:p>
          <a:p>
            <a:pPr>
              <a:buFont typeface="Arial" pitchFamily="34" charset="0"/>
              <a:buChar char="•"/>
            </a:pPr>
            <a:r>
              <a:rPr lang="tr-TR" sz="1600" dirty="0">
                <a:solidFill>
                  <a:schemeClr val="bg2"/>
                </a:solidFill>
              </a:rPr>
              <a:t>Ç</a:t>
            </a:r>
            <a:r>
              <a:rPr lang="tr-TR" sz="1600" dirty="0" smtClean="0">
                <a:solidFill>
                  <a:schemeClr val="bg2"/>
                </a:solidFill>
              </a:rPr>
              <a:t>ok kısa bir zaman için bilgisayar başına oturup </a:t>
            </a:r>
            <a:r>
              <a:rPr lang="tr-TR" sz="1600" dirty="0" smtClean="0">
                <a:solidFill>
                  <a:srgbClr val="FF0000"/>
                </a:solidFill>
              </a:rPr>
              <a:t>saatlerce kalkamamak</a:t>
            </a:r>
          </a:p>
          <a:p>
            <a:endParaRPr lang="tr-TR" sz="1600" dirty="0" smtClean="0">
              <a:solidFill>
                <a:schemeClr val="bg2"/>
              </a:solidFill>
            </a:endParaRPr>
          </a:p>
          <a:p>
            <a:pPr>
              <a:buFont typeface="Arial" pitchFamily="34" charset="0"/>
              <a:buChar char="•"/>
            </a:pPr>
            <a:r>
              <a:rPr lang="tr-TR" sz="1600" dirty="0" smtClean="0">
                <a:solidFill>
                  <a:schemeClr val="bg2"/>
                </a:solidFill>
              </a:rPr>
              <a:t>Bilgisayardan uzun süre </a:t>
            </a:r>
            <a:r>
              <a:rPr lang="tr-TR" sz="1600" dirty="0" smtClean="0">
                <a:solidFill>
                  <a:srgbClr val="FF0000"/>
                </a:solidFill>
              </a:rPr>
              <a:t>uzak kalmaya dayanamamak, boşluk hissetmek, huzursuz olmak</a:t>
            </a:r>
          </a:p>
        </p:txBody>
      </p:sp>
      <p:grpSp>
        <p:nvGrpSpPr>
          <p:cNvPr id="2" name="Google Shape;74;p13"/>
          <p:cNvGrpSpPr/>
          <p:nvPr/>
        </p:nvGrpSpPr>
        <p:grpSpPr>
          <a:xfrm>
            <a:off x="7767371" y="10974"/>
            <a:ext cx="930320" cy="3414007"/>
            <a:chOff x="-1435027" y="1362018"/>
            <a:chExt cx="944104" cy="2598443"/>
          </a:xfrm>
        </p:grpSpPr>
        <p:sp>
          <p:nvSpPr>
            <p:cNvPr id="75" name="Google Shape;75;p13"/>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1435012" y="3458706"/>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97;p13"/>
          <p:cNvGrpSpPr/>
          <p:nvPr/>
        </p:nvGrpSpPr>
        <p:grpSpPr>
          <a:xfrm>
            <a:off x="2613549" y="4839604"/>
            <a:ext cx="839275" cy="2014349"/>
            <a:chOff x="-1449485" y="3330462"/>
            <a:chExt cx="839275" cy="1510762"/>
          </a:xfrm>
        </p:grpSpPr>
        <p:sp>
          <p:nvSpPr>
            <p:cNvPr id="98" name="Google Shape;98;p13"/>
            <p:cNvSpPr/>
            <p:nvPr/>
          </p:nvSpPr>
          <p:spPr>
            <a:xfrm>
              <a:off x="-1132920" y="3598363"/>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1132920" y="3864101"/>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1132920" y="4129840"/>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1132920" y="4395578"/>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1132920" y="4661317"/>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1449485" y="3863627"/>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1449485" y="4129365"/>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1449485" y="4395103"/>
              <a:ext cx="208030" cy="179908"/>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1449485" y="4660842"/>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818240" y="3330462"/>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818240" y="3596201"/>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818240" y="3861939"/>
              <a:ext cx="208030" cy="179908"/>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818240" y="4127678"/>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818240" y="4393416"/>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818240" y="4659154"/>
              <a:ext cx="208030" cy="179908"/>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13"/>
          <p:cNvSpPr/>
          <p:nvPr/>
        </p:nvSpPr>
        <p:spPr>
          <a:xfrm rot="-3159">
            <a:off x="3353114" y="4062985"/>
            <a:ext cx="2285101" cy="2722551"/>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45700" rIns="91425" bIns="45700" anchor="ctr" anchorCtr="0">
            <a:noAutofit/>
          </a:bodyPr>
          <a:lstStyle/>
          <a:p>
            <a:pPr>
              <a:buFont typeface="Arial" pitchFamily="34" charset="0"/>
              <a:buChar char="•"/>
            </a:pPr>
            <a:r>
              <a:rPr lang="tr-TR" sz="1600" dirty="0" smtClean="0">
                <a:solidFill>
                  <a:schemeClr val="bg2"/>
                </a:solidFill>
              </a:rPr>
              <a:t>Her seferinde saatlerce ekran başında kalmaktan kaynaklanan çeşitli </a:t>
            </a:r>
            <a:r>
              <a:rPr lang="tr-TR" sz="1600" dirty="0" smtClean="0">
                <a:solidFill>
                  <a:srgbClr val="FF0000"/>
                </a:solidFill>
              </a:rPr>
              <a:t>bedensel sorunlardan şikâyet etmek</a:t>
            </a:r>
            <a:r>
              <a:rPr lang="tr-TR" sz="1600" dirty="0" smtClean="0">
                <a:solidFill>
                  <a:schemeClr val="bg2"/>
                </a:solidFill>
              </a:rPr>
              <a:t/>
            </a:r>
            <a:br>
              <a:rPr lang="tr-TR" sz="1600" dirty="0" smtClean="0">
                <a:solidFill>
                  <a:schemeClr val="bg2"/>
                </a:solidFill>
              </a:rPr>
            </a:br>
            <a:endParaRPr lang="tr-TR" sz="1600" dirty="0" smtClean="0">
              <a:solidFill>
                <a:schemeClr val="bg2"/>
              </a:solidFill>
            </a:endParaRPr>
          </a:p>
        </p:txBody>
      </p:sp>
      <p:sp>
        <p:nvSpPr>
          <p:cNvPr id="116" name="Google Shape;116;p13"/>
          <p:cNvSpPr/>
          <p:nvPr/>
        </p:nvSpPr>
        <p:spPr>
          <a:xfrm rot="-3326">
            <a:off x="6104958" y="1167105"/>
            <a:ext cx="2480701" cy="4566003"/>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45700" rIns="91425" bIns="45700" anchor="ctr" anchorCtr="0">
            <a:noAutofit/>
          </a:bodyPr>
          <a:lstStyle/>
          <a:p>
            <a:pPr>
              <a:buFont typeface="Arial" pitchFamily="34" charset="0"/>
              <a:buChar char="•"/>
            </a:pPr>
            <a:r>
              <a:rPr lang="tr-TR" sz="1600" dirty="0" smtClean="0">
                <a:solidFill>
                  <a:schemeClr val="bg2"/>
                </a:solidFill>
              </a:rPr>
              <a:t>Bilgisayar için yemekten, derslerden ya da arkadaşlardan </a:t>
            </a:r>
            <a:r>
              <a:rPr lang="tr-TR" sz="1600" dirty="0" smtClean="0">
                <a:solidFill>
                  <a:srgbClr val="FF0000"/>
                </a:solidFill>
              </a:rPr>
              <a:t>vazgeçmek</a:t>
            </a:r>
          </a:p>
          <a:p>
            <a:endParaRPr lang="tr-TR" sz="1600" dirty="0" smtClean="0">
              <a:solidFill>
                <a:schemeClr val="bg2"/>
              </a:solidFill>
            </a:endParaRPr>
          </a:p>
          <a:p>
            <a:pPr>
              <a:buFont typeface="Arial" pitchFamily="34" charset="0"/>
              <a:buChar char="•"/>
            </a:pPr>
            <a:r>
              <a:rPr lang="tr-TR" sz="1600" dirty="0" smtClean="0">
                <a:solidFill>
                  <a:schemeClr val="bg2"/>
                </a:solidFill>
              </a:rPr>
              <a:t>Sürekli </a:t>
            </a:r>
            <a:r>
              <a:rPr lang="tr-TR" sz="1600" dirty="0" smtClean="0">
                <a:solidFill>
                  <a:srgbClr val="FF0000"/>
                </a:solidFill>
              </a:rPr>
              <a:t>bilgisayara kavuşma isteği hissetmek</a:t>
            </a:r>
          </a:p>
          <a:p>
            <a:endParaRPr lang="tr-TR" sz="1600" dirty="0" smtClean="0">
              <a:solidFill>
                <a:schemeClr val="bg2"/>
              </a:solidFill>
            </a:endParaRPr>
          </a:p>
          <a:p>
            <a:pPr>
              <a:buFont typeface="Arial" pitchFamily="34" charset="0"/>
              <a:buChar char="•"/>
            </a:pPr>
            <a:r>
              <a:rPr lang="tr-TR" sz="1600" dirty="0" smtClean="0">
                <a:solidFill>
                  <a:schemeClr val="bg2"/>
                </a:solidFill>
              </a:rPr>
              <a:t>Bilgisayar başında bu kadar zaman geçirmekten dolayı suçluluk ve keyif arasında çelişik duygular yaşamak</a:t>
            </a:r>
          </a:p>
          <a:p>
            <a:endParaRPr lang="tr-TR" dirty="0"/>
          </a:p>
        </p:txBody>
      </p:sp>
      <p:sp>
        <p:nvSpPr>
          <p:cNvPr id="118" name="Google Shape;118;p13"/>
          <p:cNvSpPr txBox="1">
            <a:spLocks noGrp="1"/>
          </p:cNvSpPr>
          <p:nvPr>
            <p:ph type="title" idx="4294967295"/>
          </p:nvPr>
        </p:nvSpPr>
        <p:spPr>
          <a:xfrm>
            <a:off x="518850" y="2402889"/>
            <a:ext cx="2618400" cy="2169944"/>
          </a:xfrm>
          <a:prstGeom prst="rect">
            <a:avLst/>
          </a:prstGeom>
        </p:spPr>
        <p:txBody>
          <a:bodyPr spcFirstLastPara="1" wrap="square" lIns="91425" tIns="91425" rIns="91425" bIns="91425" anchor="ctr" anchorCtr="0">
            <a:noAutofit/>
          </a:bodyPr>
          <a:lstStyle/>
          <a:p>
            <a:pPr lvl="0"/>
            <a:r>
              <a:rPr lang="tr-TR" sz="1800" dirty="0" smtClean="0"/>
              <a:t>Ancak…. Yandaki durumlardan bir ya da birkaçını yaşıyorsanız siz bir teknoloji bağımlısısınız !</a:t>
            </a:r>
            <a:endParaRPr sz="1800">
              <a:solidFill>
                <a:srgbClr val="11323B"/>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21"/>
          <p:cNvSpPr txBox="1">
            <a:spLocks noGrp="1"/>
          </p:cNvSpPr>
          <p:nvPr>
            <p:ph type="subTitle" idx="1"/>
          </p:nvPr>
        </p:nvSpPr>
        <p:spPr>
          <a:xfrm>
            <a:off x="265500" y="871600"/>
            <a:ext cx="4045200" cy="5114800"/>
          </a:xfrm>
          <a:prstGeom prst="rect">
            <a:avLst/>
          </a:prstGeom>
        </p:spPr>
        <p:txBody>
          <a:bodyPr spcFirstLastPara="1" wrap="square" lIns="91425" tIns="91425" rIns="91425" bIns="91425" anchor="ctr" anchorCtr="0">
            <a:noAutofit/>
          </a:bodyPr>
          <a:lstStyle/>
          <a:p>
            <a:pPr marL="0" indent="0" algn="l">
              <a:lnSpc>
                <a:spcPct val="115000"/>
              </a:lnSpc>
            </a:pPr>
            <a:r>
              <a:rPr lang="tr-TR" sz="1800" dirty="0" smtClean="0">
                <a:latin typeface="Times New Roman" pitchFamily="18" charset="0"/>
                <a:cs typeface="Times New Roman" pitchFamily="18" charset="0"/>
              </a:rPr>
              <a:t>Bilgi ve iletişim teknolojileri bilgiye ve kişiye ulaşmayı </a:t>
            </a:r>
            <a:r>
              <a:rPr lang="tr-TR" sz="1800" dirty="0" smtClean="0">
                <a:solidFill>
                  <a:schemeClr val="accent6">
                    <a:lumMod val="75000"/>
                  </a:schemeClr>
                </a:solidFill>
                <a:latin typeface="Times New Roman" pitchFamily="18" charset="0"/>
                <a:cs typeface="Times New Roman" pitchFamily="18" charset="0"/>
              </a:rPr>
              <a:t>daha kolay ve ekonomik </a:t>
            </a:r>
            <a:r>
              <a:rPr lang="tr-TR" sz="1800" dirty="0" smtClean="0">
                <a:latin typeface="Times New Roman" pitchFamily="18" charset="0"/>
                <a:cs typeface="Times New Roman" pitchFamily="18" charset="0"/>
              </a:rPr>
              <a:t>hale getirdiği için bireyin yaşamında pek çok etkisi bulunmaktadır.</a:t>
            </a:r>
            <a:endParaRPr lang="tr-TR" sz="1800" dirty="0" smtClean="0"/>
          </a:p>
          <a:p>
            <a:pPr marL="0" lvl="0" indent="0" algn="l" rtl="0">
              <a:lnSpc>
                <a:spcPct val="115000"/>
              </a:lnSpc>
              <a:spcBef>
                <a:spcPts val="0"/>
              </a:spcBef>
              <a:spcAft>
                <a:spcPts val="0"/>
              </a:spcAft>
              <a:buNone/>
            </a:pPr>
            <a:endParaRPr sz="1800">
              <a:latin typeface="Open Sans"/>
              <a:ea typeface="Open Sans"/>
              <a:cs typeface="Open Sans"/>
              <a:sym typeface="Open Sans"/>
            </a:endParaRPr>
          </a:p>
        </p:txBody>
      </p:sp>
      <p:pic>
        <p:nvPicPr>
          <p:cNvPr id="140" name="Google Shape;140;p21"/>
          <p:cNvPicPr preferRelativeResize="0"/>
          <p:nvPr/>
        </p:nvPicPr>
        <p:blipFill rotWithShape="1">
          <a:blip r:embed="rId3" cstate="print">
            <a:alphaModFix/>
          </a:blip>
          <a:srcRect l="1729" t="6746" b="20862"/>
          <a:stretch/>
        </p:blipFill>
        <p:spPr>
          <a:xfrm>
            <a:off x="4488725" y="0"/>
            <a:ext cx="4655272" cy="6858007"/>
          </a:xfrm>
          <a:prstGeom prst="rect">
            <a:avLst/>
          </a:prstGeom>
          <a:noFill/>
          <a:ln>
            <a:noFill/>
          </a:ln>
        </p:spPr>
      </p:pic>
      <p:sp>
        <p:nvSpPr>
          <p:cNvPr id="145" name="Google Shape;145;p21"/>
          <p:cNvSpPr txBox="1"/>
          <p:nvPr/>
        </p:nvSpPr>
        <p:spPr>
          <a:xfrm>
            <a:off x="283100" y="6206633"/>
            <a:ext cx="6244200" cy="34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i="1">
              <a:solidFill>
                <a:schemeClr val="lt2"/>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5008" y="1071545"/>
            <a:ext cx="3428992" cy="2500331"/>
          </a:xfrm>
        </p:spPr>
        <p:txBody>
          <a:bodyPr>
            <a:normAutofit fontScale="47500" lnSpcReduction="20000"/>
          </a:bodyPr>
          <a:lstStyle/>
          <a:p>
            <a:pPr>
              <a:buNone/>
            </a:pPr>
            <a:endParaRPr lang="tr-TR" b="1" dirty="0" smtClean="0"/>
          </a:p>
          <a:p>
            <a:pPr>
              <a:buNone/>
            </a:pPr>
            <a:endParaRPr lang="tr-TR" b="1" dirty="0" smtClean="0"/>
          </a:p>
          <a:p>
            <a:pPr algn="r">
              <a:lnSpc>
                <a:spcPct val="150000"/>
              </a:lnSpc>
              <a:buNone/>
            </a:pPr>
            <a:endParaRPr lang="tr-TR" sz="1800" dirty="0" smtClean="0">
              <a:latin typeface="Times New Roman" pitchFamily="18" charset="0"/>
              <a:cs typeface="Times New Roman" pitchFamily="18" charset="0"/>
            </a:endParaRPr>
          </a:p>
          <a:p>
            <a:pPr algn="ctr">
              <a:lnSpc>
                <a:spcPct val="150000"/>
              </a:lnSpc>
              <a:buNone/>
            </a:pPr>
            <a:r>
              <a:rPr lang="tr-TR" sz="9000" dirty="0" smtClean="0">
                <a:solidFill>
                  <a:schemeClr val="bg2">
                    <a:lumMod val="75000"/>
                    <a:lumOff val="25000"/>
                  </a:schemeClr>
                </a:solidFill>
                <a:latin typeface="Times New Roman" pitchFamily="18" charset="0"/>
                <a:cs typeface="Times New Roman" pitchFamily="18" charset="0"/>
              </a:rPr>
              <a:t>OLUMLU </a:t>
            </a:r>
          </a:p>
          <a:p>
            <a:pPr algn="ctr">
              <a:lnSpc>
                <a:spcPct val="150000"/>
              </a:lnSpc>
              <a:buNone/>
            </a:pPr>
            <a:r>
              <a:rPr lang="tr-TR" sz="9000" dirty="0" smtClean="0">
                <a:solidFill>
                  <a:schemeClr val="bg2">
                    <a:lumMod val="75000"/>
                    <a:lumOff val="25000"/>
                  </a:schemeClr>
                </a:solidFill>
                <a:latin typeface="Times New Roman" pitchFamily="18" charset="0"/>
                <a:cs typeface="Times New Roman" pitchFamily="18" charset="0"/>
              </a:rPr>
              <a:t>ETKİLER</a:t>
            </a:r>
          </a:p>
        </p:txBody>
      </p:sp>
      <p:graphicFrame>
        <p:nvGraphicFramePr>
          <p:cNvPr id="10" name="9 Diyagram"/>
          <p:cNvGraphicFramePr/>
          <p:nvPr/>
        </p:nvGraphicFramePr>
        <p:xfrm>
          <a:off x="428596" y="428609"/>
          <a:ext cx="5286412" cy="3214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11 Diyagram"/>
          <p:cNvGraphicFramePr/>
          <p:nvPr/>
        </p:nvGraphicFramePr>
        <p:xfrm>
          <a:off x="1857356" y="3929070"/>
          <a:ext cx="5357850" cy="26431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3" name="12 Grup"/>
          <p:cNvGrpSpPr/>
          <p:nvPr/>
        </p:nvGrpSpPr>
        <p:grpSpPr>
          <a:xfrm>
            <a:off x="4929190" y="3429000"/>
            <a:ext cx="773130" cy="773131"/>
            <a:chOff x="3578615" y="935025"/>
            <a:chExt cx="773130" cy="773130"/>
          </a:xfrm>
        </p:grpSpPr>
        <p:sp>
          <p:nvSpPr>
            <p:cNvPr id="14" name="13 Aşağı Ok"/>
            <p:cNvSpPr/>
            <p:nvPr/>
          </p:nvSpPr>
          <p:spPr>
            <a:xfrm>
              <a:off x="3578615" y="935025"/>
              <a:ext cx="773130" cy="773130"/>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Aşağı Ok 4"/>
            <p:cNvSpPr/>
            <p:nvPr/>
          </p:nvSpPr>
          <p:spPr>
            <a:xfrm>
              <a:off x="3752569" y="935025"/>
              <a:ext cx="425222" cy="5817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291"/>
            <a:ext cx="8464740" cy="847200"/>
          </a:xfrm>
        </p:spPr>
        <p:txBody>
          <a:bodyPr/>
          <a:lstStyle/>
          <a:p>
            <a:r>
              <a:rPr lang="tr-TR" b="0" dirty="0" smtClean="0">
                <a:solidFill>
                  <a:schemeClr val="bg2">
                    <a:lumMod val="65000"/>
                    <a:lumOff val="35000"/>
                  </a:schemeClr>
                </a:solidFill>
                <a:latin typeface="Times New Roman" pitchFamily="18" charset="0"/>
                <a:cs typeface="Times New Roman" pitchFamily="18" charset="0"/>
              </a:rPr>
              <a:t>OLUMSUZ ETKİLER</a:t>
            </a:r>
            <a:br>
              <a:rPr lang="tr-TR" b="0" dirty="0" smtClean="0">
                <a:solidFill>
                  <a:schemeClr val="bg2">
                    <a:lumMod val="65000"/>
                    <a:lumOff val="35000"/>
                  </a:schemeClr>
                </a:solidFill>
                <a:latin typeface="Times New Roman" pitchFamily="18" charset="0"/>
                <a:cs typeface="Times New Roman" pitchFamily="18" charset="0"/>
              </a:rPr>
            </a:br>
            <a:r>
              <a:rPr lang="tr-TR" b="0" dirty="0" smtClean="0">
                <a:solidFill>
                  <a:schemeClr val="bg2">
                    <a:lumMod val="65000"/>
                    <a:lumOff val="35000"/>
                  </a:schemeClr>
                </a:solidFill>
                <a:latin typeface="Times New Roman" pitchFamily="18" charset="0"/>
                <a:cs typeface="Times New Roman" pitchFamily="18" charset="0"/>
              </a:rPr>
              <a:t/>
            </a:r>
            <a:br>
              <a:rPr lang="tr-TR" b="0" dirty="0" smtClean="0">
                <a:solidFill>
                  <a:schemeClr val="bg2">
                    <a:lumMod val="65000"/>
                    <a:lumOff val="35000"/>
                  </a:schemeClr>
                </a:solidFill>
                <a:latin typeface="Times New Roman" pitchFamily="18" charset="0"/>
                <a:cs typeface="Times New Roman" pitchFamily="18" charset="0"/>
              </a:rPr>
            </a:br>
            <a:r>
              <a:rPr lang="tr-TR" sz="1800" b="0" dirty="0" smtClean="0">
                <a:solidFill>
                  <a:srgbClr val="FF0000"/>
                </a:solidFill>
                <a:latin typeface="Times New Roman" pitchFamily="18" charset="0"/>
                <a:cs typeface="Times New Roman" pitchFamily="18" charset="0"/>
              </a:rPr>
              <a:t>Zamanının büyük bir kısmını bilgisayar başında geçiren çocukların ; </a:t>
            </a:r>
            <a:endParaRPr lang="tr-TR" sz="1800" b="0" dirty="0">
              <a:solidFill>
                <a:srgbClr val="FF0000"/>
              </a:solidFill>
              <a:latin typeface="Times New Roman" pitchFamily="18" charset="0"/>
              <a:cs typeface="Times New Roman" pitchFamily="18" charset="0"/>
            </a:endParaRPr>
          </a:p>
        </p:txBody>
      </p:sp>
      <p:graphicFrame>
        <p:nvGraphicFramePr>
          <p:cNvPr id="4" name="3 Diyagram"/>
          <p:cNvGraphicFramePr/>
          <p:nvPr/>
        </p:nvGraphicFramePr>
        <p:xfrm>
          <a:off x="285720" y="1714489"/>
          <a:ext cx="8572560" cy="4786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8"/>
            <a:ext cx="6472254" cy="5626121"/>
          </a:xfrm>
        </p:spPr>
        <p:txBody>
          <a:bodyPr>
            <a:normAutofit/>
          </a:bodyPr>
          <a:lstStyle/>
          <a:p>
            <a:pPr>
              <a:buNone/>
            </a:pPr>
            <a:endParaRPr lang="tr-TR" sz="2400" b="1" dirty="0" smtClean="0"/>
          </a:p>
          <a:p>
            <a:pPr algn="just">
              <a:lnSpc>
                <a:spcPct val="150000"/>
              </a:lnSpc>
              <a:buNone/>
            </a:pPr>
            <a:r>
              <a:rPr lang="tr-TR" sz="2800" dirty="0" err="1" smtClean="0">
                <a:solidFill>
                  <a:schemeClr val="tx2">
                    <a:lumMod val="75000"/>
                  </a:schemeClr>
                </a:solidFill>
                <a:latin typeface="Times New Roman" pitchFamily="18" charset="0"/>
                <a:cs typeface="Times New Roman" pitchFamily="18" charset="0"/>
              </a:rPr>
              <a:t>Psikososyal</a:t>
            </a:r>
            <a:r>
              <a:rPr lang="tr-TR" sz="2800" dirty="0" smtClean="0">
                <a:solidFill>
                  <a:schemeClr val="tx2">
                    <a:lumMod val="75000"/>
                  </a:schemeClr>
                </a:solidFill>
                <a:latin typeface="Times New Roman" pitchFamily="18" charset="0"/>
                <a:cs typeface="Times New Roman" pitchFamily="18" charset="0"/>
              </a:rPr>
              <a:t> sorunlar  (%60 a kadar) </a:t>
            </a:r>
          </a:p>
          <a:p>
            <a:pPr algn="just">
              <a:lnSpc>
                <a:spcPct val="150000"/>
              </a:lnSpc>
              <a:buNone/>
            </a:pPr>
            <a:endParaRPr lang="tr-TR" sz="2200" dirty="0" smtClean="0">
              <a:latin typeface="Times New Roman" pitchFamily="18" charset="0"/>
              <a:cs typeface="Times New Roman" pitchFamily="18" charset="0"/>
            </a:endParaRPr>
          </a:p>
          <a:p>
            <a:pPr algn="just">
              <a:lnSpc>
                <a:spcPct val="150000"/>
              </a:lnSpc>
              <a:buNone/>
            </a:pPr>
            <a:r>
              <a:rPr lang="tr-TR" sz="2200" dirty="0" smtClean="0">
                <a:solidFill>
                  <a:schemeClr val="accent6">
                    <a:lumMod val="75000"/>
                  </a:schemeClr>
                </a:solidFill>
                <a:latin typeface="Times New Roman" pitchFamily="18" charset="0"/>
                <a:cs typeface="Times New Roman" pitchFamily="18" charset="0"/>
              </a:rPr>
              <a:t>Dikkat eksikliği-</a:t>
            </a:r>
            <a:r>
              <a:rPr lang="tr-TR" sz="2200" dirty="0" err="1" smtClean="0">
                <a:solidFill>
                  <a:schemeClr val="accent6">
                    <a:lumMod val="75000"/>
                  </a:schemeClr>
                </a:solidFill>
                <a:latin typeface="Times New Roman" pitchFamily="18" charset="0"/>
                <a:cs typeface="Times New Roman" pitchFamily="18" charset="0"/>
              </a:rPr>
              <a:t>hiperaktivite</a:t>
            </a:r>
            <a:r>
              <a:rPr lang="tr-TR" sz="2200" dirty="0" smtClean="0">
                <a:solidFill>
                  <a:schemeClr val="accent6">
                    <a:lumMod val="75000"/>
                  </a:schemeClr>
                </a:solidFill>
                <a:latin typeface="Times New Roman" pitchFamily="18" charset="0"/>
                <a:cs typeface="Times New Roman" pitchFamily="18" charset="0"/>
              </a:rPr>
              <a:t> sendromu </a:t>
            </a:r>
          </a:p>
          <a:p>
            <a:pPr algn="just">
              <a:lnSpc>
                <a:spcPct val="150000"/>
              </a:lnSpc>
              <a:buNone/>
            </a:pPr>
            <a:r>
              <a:rPr lang="tr-TR" sz="2200" dirty="0" smtClean="0">
                <a:solidFill>
                  <a:schemeClr val="accent6">
                    <a:lumMod val="75000"/>
                  </a:schemeClr>
                </a:solidFill>
                <a:latin typeface="Times New Roman" pitchFamily="18" charset="0"/>
                <a:cs typeface="Times New Roman" pitchFamily="18" charset="0"/>
              </a:rPr>
              <a:t>Depresyon </a:t>
            </a:r>
          </a:p>
          <a:p>
            <a:pPr algn="just">
              <a:lnSpc>
                <a:spcPct val="150000"/>
              </a:lnSpc>
              <a:buNone/>
            </a:pPr>
            <a:r>
              <a:rPr lang="tr-TR" sz="2200" dirty="0" err="1" smtClean="0">
                <a:solidFill>
                  <a:schemeClr val="accent6">
                    <a:lumMod val="75000"/>
                  </a:schemeClr>
                </a:solidFill>
                <a:latin typeface="Times New Roman" pitchFamily="18" charset="0"/>
                <a:cs typeface="Times New Roman" pitchFamily="18" charset="0"/>
              </a:rPr>
              <a:t>Anksiyete</a:t>
            </a:r>
            <a:r>
              <a:rPr lang="tr-TR" sz="2200" dirty="0" smtClean="0">
                <a:solidFill>
                  <a:schemeClr val="accent6">
                    <a:lumMod val="75000"/>
                  </a:schemeClr>
                </a:solidFill>
                <a:latin typeface="Times New Roman" pitchFamily="18" charset="0"/>
                <a:cs typeface="Times New Roman" pitchFamily="18" charset="0"/>
              </a:rPr>
              <a:t> </a:t>
            </a:r>
          </a:p>
          <a:p>
            <a:pPr algn="just">
              <a:lnSpc>
                <a:spcPct val="150000"/>
              </a:lnSpc>
              <a:buNone/>
            </a:pPr>
            <a:r>
              <a:rPr lang="tr-TR" sz="2200" dirty="0" smtClean="0">
                <a:solidFill>
                  <a:schemeClr val="accent6">
                    <a:lumMod val="75000"/>
                  </a:schemeClr>
                </a:solidFill>
                <a:latin typeface="Times New Roman" pitchFamily="18" charset="0"/>
                <a:cs typeface="Times New Roman" pitchFamily="18" charset="0"/>
              </a:rPr>
              <a:t>Sosyal fobi </a:t>
            </a:r>
          </a:p>
          <a:p>
            <a:pPr algn="just">
              <a:lnSpc>
                <a:spcPct val="150000"/>
              </a:lnSpc>
              <a:buNone/>
            </a:pPr>
            <a:r>
              <a:rPr lang="tr-TR" sz="2200" dirty="0" err="1" smtClean="0">
                <a:solidFill>
                  <a:schemeClr val="accent6">
                    <a:lumMod val="75000"/>
                  </a:schemeClr>
                </a:solidFill>
                <a:latin typeface="Times New Roman" pitchFamily="18" charset="0"/>
                <a:cs typeface="Times New Roman" pitchFamily="18" charset="0"/>
              </a:rPr>
              <a:t>Kompulsif</a:t>
            </a:r>
            <a:r>
              <a:rPr lang="tr-TR" sz="2200" dirty="0" smtClean="0">
                <a:solidFill>
                  <a:schemeClr val="accent6">
                    <a:lumMod val="75000"/>
                  </a:schemeClr>
                </a:solidFill>
                <a:latin typeface="Times New Roman" pitchFamily="18" charset="0"/>
                <a:cs typeface="Times New Roman" pitchFamily="18" charset="0"/>
              </a:rPr>
              <a:t> bozukluk</a:t>
            </a:r>
          </a:p>
          <a:p>
            <a:pPr algn="just">
              <a:lnSpc>
                <a:spcPct val="150000"/>
              </a:lnSpc>
              <a:buNone/>
            </a:pPr>
            <a:r>
              <a:rPr lang="tr-TR" sz="2200" dirty="0" smtClean="0">
                <a:solidFill>
                  <a:schemeClr val="accent6">
                    <a:lumMod val="75000"/>
                  </a:schemeClr>
                </a:solidFill>
                <a:latin typeface="Times New Roman" pitchFamily="18" charset="0"/>
                <a:cs typeface="Times New Roman" pitchFamily="18" charset="0"/>
              </a:rPr>
              <a:t>Otistik davranışlar </a:t>
            </a:r>
          </a:p>
          <a:p>
            <a:pPr algn="just">
              <a:lnSpc>
                <a:spcPct val="150000"/>
              </a:lnSpc>
              <a:buNone/>
            </a:pPr>
            <a:r>
              <a:rPr lang="tr-TR" sz="2200" dirty="0" smtClean="0">
                <a:solidFill>
                  <a:schemeClr val="accent6">
                    <a:lumMod val="75000"/>
                  </a:schemeClr>
                </a:solidFill>
                <a:latin typeface="Times New Roman" pitchFamily="18" charset="0"/>
                <a:cs typeface="Times New Roman" pitchFamily="18" charset="0"/>
              </a:rPr>
              <a:t>Madde bağımlılığı</a:t>
            </a:r>
          </a:p>
          <a:p>
            <a:endParaRPr lang="tr-TR" dirty="0"/>
          </a:p>
        </p:txBody>
      </p:sp>
      <p:pic>
        <p:nvPicPr>
          <p:cNvPr id="18434" name="Picture 2" descr="bilinÃ§li teknolojinin olumlu etkileri ile ilgili gÃ¶rsel sonucu"/>
          <p:cNvPicPr>
            <a:picLocks noChangeAspect="1" noChangeArrowheads="1"/>
          </p:cNvPicPr>
          <p:nvPr/>
        </p:nvPicPr>
        <p:blipFill>
          <a:blip r:embed="rId2" cstate="print"/>
          <a:srcRect/>
          <a:stretch>
            <a:fillRect/>
          </a:stretch>
        </p:blipFill>
        <p:spPr bwMode="auto">
          <a:xfrm>
            <a:off x="4857752" y="3357563"/>
            <a:ext cx="3986198" cy="262889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p:cNvSpPr txBox="1">
            <a:spLocks noGrp="1"/>
          </p:cNvSpPr>
          <p:nvPr>
            <p:ph type="title"/>
          </p:nvPr>
        </p:nvSpPr>
        <p:spPr>
          <a:xfrm>
            <a:off x="283100" y="285728"/>
            <a:ext cx="8620500" cy="2023405"/>
          </a:xfrm>
          <a:prstGeom prst="rect">
            <a:avLst/>
          </a:prstGeom>
        </p:spPr>
        <p:txBody>
          <a:bodyPr spcFirstLastPara="1" wrap="square" lIns="91425" tIns="91425" rIns="91425" bIns="91425" anchor="t" anchorCtr="0">
            <a:noAutofit/>
          </a:bodyPr>
          <a:lstStyle/>
          <a:p>
            <a:r>
              <a:rPr lang="tr-TR" sz="1800" dirty="0" smtClean="0">
                <a:latin typeface="Times New Roman" pitchFamily="18" charset="0"/>
                <a:cs typeface="Times New Roman" pitchFamily="18" charset="0"/>
              </a:rPr>
              <a:t>İletişim teknolojilerinin ergenler tarafından </a:t>
            </a:r>
            <a:r>
              <a:rPr lang="tr-TR" sz="1800" dirty="0" smtClean="0">
                <a:solidFill>
                  <a:srgbClr val="FF0000"/>
                </a:solidFill>
                <a:latin typeface="Times New Roman" pitchFamily="18" charset="0"/>
                <a:cs typeface="Times New Roman" pitchFamily="18" charset="0"/>
              </a:rPr>
              <a:t>sık ve kimi zaman yetişkin denetiminden uzak kullanılması </a:t>
            </a:r>
            <a:r>
              <a:rPr lang="tr-TR" sz="1800" dirty="0" smtClean="0">
                <a:latin typeface="Times New Roman" pitchFamily="18" charset="0"/>
                <a:cs typeface="Times New Roman" pitchFamily="18" charset="0"/>
              </a:rPr>
              <a:t>sanal ortamın ergenler üzerinde </a:t>
            </a:r>
            <a:r>
              <a:rPr lang="tr-TR" sz="1800" dirty="0" smtClean="0">
                <a:solidFill>
                  <a:srgbClr val="FF0000"/>
                </a:solidFill>
                <a:latin typeface="Times New Roman" pitchFamily="18" charset="0"/>
                <a:cs typeface="Times New Roman" pitchFamily="18" charset="0"/>
              </a:rPr>
              <a:t>zorbaca davranışlar geliştirmesine </a:t>
            </a:r>
            <a:r>
              <a:rPr lang="tr-TR" sz="1800" dirty="0" smtClean="0">
                <a:latin typeface="Times New Roman" pitchFamily="18" charset="0"/>
                <a:cs typeface="Times New Roman" pitchFamily="18" charset="0"/>
              </a:rPr>
              <a:t>neden olmaktadır. </a:t>
            </a:r>
            <a:br>
              <a:rPr lang="tr-TR" sz="1800" dirty="0" smtClean="0">
                <a:latin typeface="Times New Roman" pitchFamily="18" charset="0"/>
                <a:cs typeface="Times New Roman" pitchFamily="18" charset="0"/>
              </a:rPr>
            </a:br>
            <a:r>
              <a:rPr lang="tr-TR" sz="1800" dirty="0" smtClean="0">
                <a:latin typeface="Times New Roman" pitchFamily="18" charset="0"/>
                <a:cs typeface="Times New Roman" pitchFamily="18" charset="0"/>
              </a:rPr>
              <a:t>Sanal zorbalığa ilişkin yapılan çalışmalarda aşağıdaki bulgulara rastlanmaktadır: </a:t>
            </a:r>
            <a:br>
              <a:rPr lang="tr-TR" sz="1800" dirty="0" smtClean="0">
                <a:latin typeface="Times New Roman" pitchFamily="18" charset="0"/>
                <a:cs typeface="Times New Roman" pitchFamily="18" charset="0"/>
              </a:rPr>
            </a:br>
            <a:endParaRPr sz="1800"/>
          </a:p>
        </p:txBody>
      </p:sp>
      <p:sp>
        <p:nvSpPr>
          <p:cNvPr id="244" name="Google Shape;244;p31"/>
          <p:cNvSpPr/>
          <p:nvPr/>
        </p:nvSpPr>
        <p:spPr>
          <a:xfrm>
            <a:off x="371775" y="2143116"/>
            <a:ext cx="2629500" cy="3857651"/>
          </a:xfrm>
          <a:prstGeom prst="wedgeRectCallout">
            <a:avLst>
              <a:gd name="adj1" fmla="val -20833"/>
              <a:gd name="adj2" fmla="val 6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p:nvPr/>
        </p:nvSpPr>
        <p:spPr>
          <a:xfrm>
            <a:off x="3210432" y="2651867"/>
            <a:ext cx="2629500" cy="2993200"/>
          </a:xfrm>
          <a:prstGeom prst="wedgeRectCallout">
            <a:avLst>
              <a:gd name="adj1" fmla="val -20833"/>
              <a:gd name="adj2" fmla="val 6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p:nvPr/>
        </p:nvSpPr>
        <p:spPr>
          <a:xfrm>
            <a:off x="6049089" y="2651867"/>
            <a:ext cx="2629500" cy="2993200"/>
          </a:xfrm>
          <a:prstGeom prst="wedgeRectCallout">
            <a:avLst>
              <a:gd name="adj1" fmla="val -20833"/>
              <a:gd name="adj2" fmla="val 6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txBox="1">
            <a:spLocks noGrp="1"/>
          </p:cNvSpPr>
          <p:nvPr>
            <p:ph type="title"/>
          </p:nvPr>
        </p:nvSpPr>
        <p:spPr>
          <a:xfrm>
            <a:off x="6125275" y="2749200"/>
            <a:ext cx="2481600" cy="2674400"/>
          </a:xfrm>
          <a:prstGeom prst="rect">
            <a:avLst/>
          </a:prstGeom>
        </p:spPr>
        <p:txBody>
          <a:bodyPr spcFirstLastPara="1" wrap="square" lIns="91425" tIns="91425" rIns="91425" bIns="91425" anchor="t" anchorCtr="0">
            <a:noAutofit/>
          </a:bodyPr>
          <a:lstStyle/>
          <a:p>
            <a:pPr>
              <a:lnSpc>
                <a:spcPct val="170000"/>
              </a:lnSpc>
            </a:pPr>
            <a:r>
              <a:rPr lang="tr-TR" sz="1800" dirty="0" smtClean="0">
                <a:solidFill>
                  <a:schemeClr val="bg1"/>
                </a:solidFill>
                <a:latin typeface="Times New Roman" pitchFamily="18" charset="0"/>
                <a:cs typeface="Times New Roman" pitchFamily="18" charset="0"/>
              </a:rPr>
              <a:t>Sanal zorbalığa uğrayanlar ile ilgili bilgiler başkalarıyla paylaşıldığı için kendilerini tehdit altında hissetme ve utanç</a:t>
            </a:r>
            <a:endParaRPr sz="1800" b="0">
              <a:solidFill>
                <a:schemeClr val="bg1"/>
              </a:solidFill>
            </a:endParaRPr>
          </a:p>
        </p:txBody>
      </p:sp>
      <p:sp>
        <p:nvSpPr>
          <p:cNvPr id="248" name="Google Shape;248;p31"/>
          <p:cNvSpPr txBox="1">
            <a:spLocks noGrp="1"/>
          </p:cNvSpPr>
          <p:nvPr>
            <p:ph type="title"/>
          </p:nvPr>
        </p:nvSpPr>
        <p:spPr>
          <a:xfrm>
            <a:off x="447975" y="2214555"/>
            <a:ext cx="2481600" cy="3357588"/>
          </a:xfrm>
          <a:prstGeom prst="rect">
            <a:avLst/>
          </a:prstGeom>
        </p:spPr>
        <p:txBody>
          <a:bodyPr spcFirstLastPara="1" wrap="square" lIns="91425" tIns="91425" rIns="91425" bIns="91425" anchor="t" anchorCtr="0">
            <a:noAutofit/>
          </a:bodyPr>
          <a:lstStyle/>
          <a:p>
            <a:r>
              <a:rPr lang="tr-TR" sz="1400" dirty="0" smtClean="0">
                <a:solidFill>
                  <a:schemeClr val="bg1"/>
                </a:solidFill>
                <a:latin typeface="Times New Roman" pitchFamily="18" charset="0"/>
                <a:cs typeface="Times New Roman" pitchFamily="18" charset="0"/>
              </a:rPr>
              <a:t> </a:t>
            </a:r>
            <a:r>
              <a:rPr lang="tr-TR" sz="1800" dirty="0" smtClean="0">
                <a:solidFill>
                  <a:schemeClr val="bg1"/>
                </a:solidFill>
                <a:latin typeface="Times New Roman" pitchFamily="18" charset="0"/>
                <a:cs typeface="Times New Roman" pitchFamily="18" charset="0"/>
              </a:rPr>
              <a:t>depresyon, psikosomatik belirtiler ve okula devamsızlık gibi okul zorbalığına benzer olumsuz sonuçlar </a:t>
            </a:r>
            <a:br>
              <a:rPr lang="tr-TR" sz="1800" dirty="0" smtClean="0">
                <a:solidFill>
                  <a:schemeClr val="bg1"/>
                </a:solidFill>
                <a:latin typeface="Times New Roman" pitchFamily="18" charset="0"/>
                <a:cs typeface="Times New Roman" pitchFamily="18" charset="0"/>
              </a:rPr>
            </a:br>
            <a:r>
              <a:rPr lang="tr-TR" sz="1800" dirty="0" smtClean="0">
                <a:solidFill>
                  <a:schemeClr val="bg1"/>
                </a:solidFill>
                <a:latin typeface="Times New Roman" pitchFamily="18" charset="0"/>
                <a:cs typeface="Times New Roman" pitchFamily="18" charset="0"/>
              </a:rPr>
              <a:t/>
            </a:r>
            <a:br>
              <a:rPr lang="tr-TR" sz="1800" dirty="0" smtClean="0">
                <a:solidFill>
                  <a:schemeClr val="bg1"/>
                </a:solidFill>
                <a:latin typeface="Times New Roman" pitchFamily="18" charset="0"/>
                <a:cs typeface="Times New Roman" pitchFamily="18" charset="0"/>
              </a:rPr>
            </a:br>
            <a:r>
              <a:rPr lang="tr-TR" sz="1800" dirty="0" smtClean="0">
                <a:solidFill>
                  <a:schemeClr val="bg1"/>
                </a:solidFill>
                <a:latin typeface="Times New Roman" pitchFamily="18" charset="0"/>
                <a:cs typeface="Times New Roman" pitchFamily="18" charset="0"/>
              </a:rPr>
              <a:t>zorbalığa yüksek sıklıkta maruz kalan gençlerde okulda kendini güvensiz hissetme, okula uyum ve sorun davranışlar göstermeye daha eğilimli olma</a:t>
            </a:r>
            <a:r>
              <a:rPr lang="tr-TR" sz="1800" dirty="0" smtClean="0">
                <a:solidFill>
                  <a:schemeClr val="bg1"/>
                </a:solidFill>
              </a:rPr>
              <a:t/>
            </a:r>
            <a:br>
              <a:rPr lang="tr-TR" sz="1800" dirty="0" smtClean="0">
                <a:solidFill>
                  <a:schemeClr val="bg1"/>
                </a:solidFill>
              </a:rPr>
            </a:br>
            <a:endParaRPr sz="1800">
              <a:solidFill>
                <a:schemeClr val="bg1"/>
              </a:solidFill>
            </a:endParaRPr>
          </a:p>
        </p:txBody>
      </p:sp>
      <p:sp>
        <p:nvSpPr>
          <p:cNvPr id="249" name="Google Shape;249;p31"/>
          <p:cNvSpPr txBox="1">
            <a:spLocks noGrp="1"/>
          </p:cNvSpPr>
          <p:nvPr>
            <p:ph type="title"/>
          </p:nvPr>
        </p:nvSpPr>
        <p:spPr>
          <a:xfrm>
            <a:off x="3286625" y="2749200"/>
            <a:ext cx="2481600" cy="2674400"/>
          </a:xfrm>
          <a:prstGeom prst="rect">
            <a:avLst/>
          </a:prstGeom>
        </p:spPr>
        <p:txBody>
          <a:bodyPr spcFirstLastPara="1" wrap="square" lIns="91425" tIns="91425" rIns="91425" bIns="91425" anchor="t" anchorCtr="0">
            <a:noAutofit/>
          </a:bodyPr>
          <a:lstStyle/>
          <a:p>
            <a:pPr lvl="0"/>
            <a:r>
              <a:rPr lang="tr-TR" sz="1800" dirty="0" smtClean="0">
                <a:solidFill>
                  <a:schemeClr val="tx1"/>
                </a:solidFill>
                <a:latin typeface="Times New Roman" pitchFamily="18" charset="0"/>
                <a:cs typeface="Times New Roman" pitchFamily="18" charset="0"/>
              </a:rPr>
              <a:t>konsantrasyon becerisini azaltabilen ve akademik beceriyi engelleyen öfke, kaygı ve korku </a:t>
            </a:r>
            <a:br>
              <a:rPr lang="tr-TR" sz="1800" dirty="0" smtClean="0">
                <a:solidFill>
                  <a:schemeClr val="tx1"/>
                </a:solidFill>
                <a:latin typeface="Times New Roman" pitchFamily="18" charset="0"/>
                <a:cs typeface="Times New Roman" pitchFamily="18" charset="0"/>
              </a:rPr>
            </a:br>
            <a:endParaRPr sz="1800" b="0">
              <a:solidFill>
                <a:schemeClr val="tx1"/>
              </a:solidFill>
            </a:endParaRPr>
          </a:p>
        </p:txBody>
      </p:sp>
      <p:sp>
        <p:nvSpPr>
          <p:cNvPr id="250" name="Google Shape;250;p31"/>
          <p:cNvSpPr txBox="1"/>
          <p:nvPr/>
        </p:nvSpPr>
        <p:spPr>
          <a:xfrm>
            <a:off x="283100" y="6206633"/>
            <a:ext cx="6244200" cy="34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tr" sz="1200" i="1">
                <a:solidFill>
                  <a:schemeClr val="lt1"/>
                </a:solidFill>
                <a:latin typeface="Open Sans"/>
                <a:ea typeface="Open Sans"/>
                <a:cs typeface="Open Sans"/>
                <a:sym typeface="Open Sans"/>
              </a:rPr>
              <a:t>Buradaki ifadeler yalnızca konu anlatımı amaçlıdır</a:t>
            </a:r>
            <a:endParaRPr sz="1200" i="1">
              <a:solidFill>
                <a:schemeClr val="accent5"/>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cxnSp>
        <p:nvCxnSpPr>
          <p:cNvPr id="68" name="Google Shape;68;p14"/>
          <p:cNvCxnSpPr/>
          <p:nvPr/>
        </p:nvCxnSpPr>
        <p:spPr>
          <a:xfrm>
            <a:off x="420075" y="3902716"/>
            <a:ext cx="8336100" cy="0"/>
          </a:xfrm>
          <a:prstGeom prst="straightConnector1">
            <a:avLst/>
          </a:prstGeom>
          <a:noFill/>
          <a:ln w="19050" cap="flat" cmpd="sng">
            <a:solidFill>
              <a:schemeClr val="dk1"/>
            </a:solidFill>
            <a:prstDash val="dot"/>
            <a:round/>
            <a:headEnd type="none" w="sm" len="sm"/>
            <a:tailEnd type="none" w="sm" len="sm"/>
          </a:ln>
        </p:spPr>
      </p:cxnSp>
      <p:sp>
        <p:nvSpPr>
          <p:cNvPr id="69" name="Google Shape;69;p14"/>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dirty="0" smtClean="0">
                <a:solidFill>
                  <a:schemeClr val="accent1">
                    <a:lumMod val="75000"/>
                  </a:schemeClr>
                </a:solidFill>
                <a:latin typeface="Oswald"/>
                <a:ea typeface="Oswald"/>
                <a:cs typeface="Oswald"/>
                <a:sym typeface="Oswald"/>
              </a:rPr>
              <a:t>Aileler NE YAPMALI </a:t>
            </a:r>
            <a:r>
              <a:rPr lang="tr" dirty="0" smtClean="0">
                <a:solidFill>
                  <a:schemeClr val="accent1">
                    <a:lumMod val="75000"/>
                  </a:schemeClr>
                </a:solidFill>
                <a:latin typeface="Oswald"/>
                <a:ea typeface="Oswald"/>
                <a:cs typeface="Oswald"/>
                <a:sym typeface="Oswald"/>
              </a:rPr>
              <a:t>?</a:t>
            </a:r>
            <a:endParaRPr>
              <a:solidFill>
                <a:schemeClr val="accent1">
                  <a:lumMod val="75000"/>
                </a:schemeClr>
              </a:solidFill>
              <a:latin typeface="Oswald"/>
              <a:ea typeface="Oswald"/>
              <a:cs typeface="Oswald"/>
              <a:sym typeface="Oswald"/>
            </a:endParaRPr>
          </a:p>
        </p:txBody>
      </p:sp>
      <p:grpSp>
        <p:nvGrpSpPr>
          <p:cNvPr id="2" name="Google Shape;70;p14"/>
          <p:cNvGrpSpPr/>
          <p:nvPr/>
        </p:nvGrpSpPr>
        <p:grpSpPr>
          <a:xfrm>
            <a:off x="369350" y="3819844"/>
            <a:ext cx="129000" cy="1027656"/>
            <a:chOff x="369350" y="2864883"/>
            <a:chExt cx="129000" cy="770742"/>
          </a:xfrm>
        </p:grpSpPr>
        <p:sp>
          <p:nvSpPr>
            <p:cNvPr id="71" name="Google Shape;71;p14"/>
            <p:cNvSpPr/>
            <p:nvPr/>
          </p:nvSpPr>
          <p:spPr>
            <a:xfrm>
              <a:off x="369350" y="2864883"/>
              <a:ext cx="129000" cy="12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 name="Google Shape;72;p14"/>
            <p:cNvCxnSpPr/>
            <p:nvPr/>
          </p:nvCxnSpPr>
          <p:spPr>
            <a:xfrm>
              <a:off x="433850" y="2991525"/>
              <a:ext cx="0" cy="644100"/>
            </a:xfrm>
            <a:prstGeom prst="straightConnector1">
              <a:avLst/>
            </a:prstGeom>
            <a:noFill/>
            <a:ln w="9525" cap="flat" cmpd="sng">
              <a:solidFill>
                <a:schemeClr val="accent1"/>
              </a:solidFill>
              <a:prstDash val="solid"/>
              <a:round/>
              <a:headEnd type="none" w="sm" len="sm"/>
              <a:tailEnd type="oval" w="med" len="med"/>
            </a:ln>
          </p:spPr>
        </p:cxnSp>
      </p:grpSp>
      <p:sp>
        <p:nvSpPr>
          <p:cNvPr id="73" name="Google Shape;73;p14"/>
          <p:cNvSpPr txBox="1">
            <a:spLocks noGrp="1"/>
          </p:cNvSpPr>
          <p:nvPr>
            <p:ph type="body" idx="4294967295"/>
          </p:nvPr>
        </p:nvSpPr>
        <p:spPr>
          <a:xfrm>
            <a:off x="464100" y="4317500"/>
            <a:ext cx="2174400" cy="1614800"/>
          </a:xfrm>
          <a:prstGeom prst="rect">
            <a:avLst/>
          </a:prstGeom>
        </p:spPr>
        <p:txBody>
          <a:bodyPr spcFirstLastPara="1" wrap="square" lIns="91425" tIns="91425" rIns="91425" bIns="91425" anchor="t" anchorCtr="0">
            <a:noAutofit/>
          </a:bodyPr>
          <a:lstStyle/>
          <a:p>
            <a:pPr marL="0" lvl="0" indent="0">
              <a:buNone/>
            </a:pPr>
            <a:endParaRPr lang="tr-TR" sz="1100" dirty="0" smtClean="0"/>
          </a:p>
          <a:p>
            <a:pPr marL="0" lvl="0" indent="0">
              <a:buNone/>
            </a:pPr>
            <a:endParaRPr lang="tr-TR" sz="1100" dirty="0" smtClean="0"/>
          </a:p>
          <a:p>
            <a:pPr marL="0" lvl="0" indent="0">
              <a:buNone/>
            </a:pPr>
            <a:r>
              <a:rPr lang="tr-TR" dirty="0" smtClean="0">
                <a:solidFill>
                  <a:schemeClr val="accent1">
                    <a:lumMod val="75000"/>
                  </a:schemeClr>
                </a:solidFill>
              </a:rPr>
              <a:t>Çevrimiçi ortamlardaki olumsuzlukları fark etme. </a:t>
            </a:r>
          </a:p>
          <a:p>
            <a:pPr marL="0" lvl="0" indent="0" algn="l" rtl="0">
              <a:spcBef>
                <a:spcPts val="0"/>
              </a:spcBef>
              <a:spcAft>
                <a:spcPts val="0"/>
              </a:spcAft>
              <a:buNone/>
            </a:pPr>
            <a:endParaRPr sz="1400">
              <a:solidFill>
                <a:schemeClr val="accent1">
                  <a:lumMod val="75000"/>
                </a:schemeClr>
              </a:solidFill>
            </a:endParaRPr>
          </a:p>
        </p:txBody>
      </p:sp>
      <p:grpSp>
        <p:nvGrpSpPr>
          <p:cNvPr id="3" name="Google Shape;74;p14"/>
          <p:cNvGrpSpPr/>
          <p:nvPr/>
        </p:nvGrpSpPr>
        <p:grpSpPr>
          <a:xfrm>
            <a:off x="1553050" y="2315438"/>
            <a:ext cx="129000" cy="1673295"/>
            <a:chOff x="1553050" y="1736575"/>
            <a:chExt cx="129000" cy="1254971"/>
          </a:xfrm>
        </p:grpSpPr>
        <p:sp>
          <p:nvSpPr>
            <p:cNvPr id="75" name="Google Shape;75;p14"/>
            <p:cNvSpPr/>
            <p:nvPr/>
          </p:nvSpPr>
          <p:spPr>
            <a:xfrm>
              <a:off x="1553050" y="2862546"/>
              <a:ext cx="129000" cy="12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 name="Google Shape;76;p14"/>
            <p:cNvCxnSpPr/>
            <p:nvPr/>
          </p:nvCxnSpPr>
          <p:spPr>
            <a:xfrm rot="10800000">
              <a:off x="1614125" y="1736575"/>
              <a:ext cx="0" cy="1128300"/>
            </a:xfrm>
            <a:prstGeom prst="straightConnector1">
              <a:avLst/>
            </a:prstGeom>
            <a:noFill/>
            <a:ln w="9525" cap="flat" cmpd="sng">
              <a:solidFill>
                <a:schemeClr val="accent1"/>
              </a:solidFill>
              <a:prstDash val="solid"/>
              <a:round/>
              <a:headEnd type="none" w="sm" len="sm"/>
              <a:tailEnd type="oval" w="med" len="med"/>
            </a:ln>
          </p:spPr>
        </p:cxnSp>
      </p:grpSp>
      <p:sp>
        <p:nvSpPr>
          <p:cNvPr id="77" name="Google Shape;77;p14"/>
          <p:cNvSpPr txBox="1">
            <a:spLocks noGrp="1"/>
          </p:cNvSpPr>
          <p:nvPr>
            <p:ph type="body" idx="4294967295"/>
          </p:nvPr>
        </p:nvSpPr>
        <p:spPr>
          <a:xfrm>
            <a:off x="1629250" y="1990267"/>
            <a:ext cx="2174400" cy="1459200"/>
          </a:xfrm>
          <a:prstGeom prst="rect">
            <a:avLst/>
          </a:prstGeom>
        </p:spPr>
        <p:txBody>
          <a:bodyPr spcFirstLastPara="1" wrap="square" lIns="91425" tIns="91425" rIns="91425" bIns="91425" anchor="t" anchorCtr="0">
            <a:noAutofit/>
          </a:bodyPr>
          <a:lstStyle/>
          <a:p>
            <a:pPr marL="0" lvl="0" indent="0">
              <a:buNone/>
            </a:pPr>
            <a:r>
              <a:rPr lang="tr-TR" dirty="0" smtClean="0">
                <a:solidFill>
                  <a:schemeClr val="accent1">
                    <a:lumMod val="75000"/>
                  </a:schemeClr>
                </a:solidFill>
              </a:rPr>
              <a:t>Çevrimiçi ortamlardaki risklerin farkında olma. </a:t>
            </a:r>
          </a:p>
          <a:p>
            <a:pPr marL="0" lvl="0" indent="0" algn="l" rtl="0">
              <a:spcBef>
                <a:spcPts val="0"/>
              </a:spcBef>
              <a:spcAft>
                <a:spcPts val="0"/>
              </a:spcAft>
              <a:buNone/>
            </a:pPr>
            <a:endParaRPr sz="1600"/>
          </a:p>
        </p:txBody>
      </p:sp>
      <p:grpSp>
        <p:nvGrpSpPr>
          <p:cNvPr id="4" name="Google Shape;78;p14"/>
          <p:cNvGrpSpPr/>
          <p:nvPr/>
        </p:nvGrpSpPr>
        <p:grpSpPr>
          <a:xfrm>
            <a:off x="3484800" y="3816711"/>
            <a:ext cx="129000" cy="1030772"/>
            <a:chOff x="3484800" y="2862533"/>
            <a:chExt cx="129000" cy="773079"/>
          </a:xfrm>
        </p:grpSpPr>
        <p:sp>
          <p:nvSpPr>
            <p:cNvPr id="79" name="Google Shape;79;p14"/>
            <p:cNvSpPr/>
            <p:nvPr/>
          </p:nvSpPr>
          <p:spPr>
            <a:xfrm>
              <a:off x="3484800" y="2862533"/>
              <a:ext cx="129000" cy="12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 name="Google Shape;80;p14"/>
            <p:cNvCxnSpPr/>
            <p:nvPr/>
          </p:nvCxnSpPr>
          <p:spPr>
            <a:xfrm>
              <a:off x="3546200" y="2991513"/>
              <a:ext cx="0" cy="644100"/>
            </a:xfrm>
            <a:prstGeom prst="straightConnector1">
              <a:avLst/>
            </a:prstGeom>
            <a:noFill/>
            <a:ln w="9525" cap="flat" cmpd="sng">
              <a:solidFill>
                <a:schemeClr val="accent1"/>
              </a:solidFill>
              <a:prstDash val="solid"/>
              <a:round/>
              <a:headEnd type="none" w="sm" len="sm"/>
              <a:tailEnd type="oval" w="med" len="med"/>
            </a:ln>
          </p:spPr>
        </p:cxnSp>
      </p:grpSp>
      <p:sp>
        <p:nvSpPr>
          <p:cNvPr id="81" name="Google Shape;81;p14"/>
          <p:cNvSpPr txBox="1">
            <a:spLocks noGrp="1"/>
          </p:cNvSpPr>
          <p:nvPr>
            <p:ph type="body" idx="4294967295"/>
          </p:nvPr>
        </p:nvSpPr>
        <p:spPr>
          <a:xfrm>
            <a:off x="3561000" y="4317400"/>
            <a:ext cx="2174400" cy="1614800"/>
          </a:xfrm>
          <a:prstGeom prst="rect">
            <a:avLst/>
          </a:prstGeom>
        </p:spPr>
        <p:txBody>
          <a:bodyPr spcFirstLastPara="1" wrap="square" lIns="91425" tIns="91425" rIns="91425" bIns="91425" anchor="t" anchorCtr="0">
            <a:noAutofit/>
          </a:bodyPr>
          <a:lstStyle/>
          <a:p>
            <a:pPr marL="0" lvl="0" indent="0">
              <a:buNone/>
            </a:pPr>
            <a:r>
              <a:rPr lang="tr-TR" dirty="0" smtClean="0">
                <a:solidFill>
                  <a:schemeClr val="accent1">
                    <a:lumMod val="75000"/>
                  </a:schemeClr>
                </a:solidFill>
              </a:rPr>
              <a:t>İnternet bağımlılığını fark etme. </a:t>
            </a:r>
          </a:p>
          <a:p>
            <a:pPr marL="0" lvl="0" indent="0" algn="l" rtl="0">
              <a:spcBef>
                <a:spcPts val="0"/>
              </a:spcBef>
              <a:spcAft>
                <a:spcPts val="0"/>
              </a:spcAft>
              <a:buNone/>
            </a:pPr>
            <a:endParaRPr sz="1400">
              <a:solidFill>
                <a:schemeClr val="accent1">
                  <a:lumMod val="75000"/>
                </a:schemeClr>
              </a:solidFill>
            </a:endParaRPr>
          </a:p>
        </p:txBody>
      </p:sp>
      <p:grpSp>
        <p:nvGrpSpPr>
          <p:cNvPr id="5" name="Google Shape;82;p14"/>
          <p:cNvGrpSpPr/>
          <p:nvPr/>
        </p:nvGrpSpPr>
        <p:grpSpPr>
          <a:xfrm>
            <a:off x="5144075" y="2315433"/>
            <a:ext cx="129000" cy="1676395"/>
            <a:chOff x="5144075" y="1736575"/>
            <a:chExt cx="129000" cy="1257296"/>
          </a:xfrm>
        </p:grpSpPr>
        <p:sp>
          <p:nvSpPr>
            <p:cNvPr id="83" name="Google Shape;83;p14"/>
            <p:cNvSpPr/>
            <p:nvPr/>
          </p:nvSpPr>
          <p:spPr>
            <a:xfrm>
              <a:off x="5144075" y="2864871"/>
              <a:ext cx="129000" cy="12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 name="Google Shape;84;p14"/>
            <p:cNvCxnSpPr/>
            <p:nvPr/>
          </p:nvCxnSpPr>
          <p:spPr>
            <a:xfrm rot="10800000">
              <a:off x="5208575" y="1736575"/>
              <a:ext cx="0" cy="1128300"/>
            </a:xfrm>
            <a:prstGeom prst="straightConnector1">
              <a:avLst/>
            </a:prstGeom>
            <a:noFill/>
            <a:ln w="9525" cap="flat" cmpd="sng">
              <a:solidFill>
                <a:schemeClr val="accent1"/>
              </a:solidFill>
              <a:prstDash val="solid"/>
              <a:round/>
              <a:headEnd type="none" w="sm" len="sm"/>
              <a:tailEnd type="oval" w="med" len="med"/>
            </a:ln>
          </p:spPr>
        </p:cxnSp>
      </p:grpSp>
      <p:sp>
        <p:nvSpPr>
          <p:cNvPr id="85" name="Google Shape;85;p14"/>
          <p:cNvSpPr txBox="1">
            <a:spLocks noGrp="1"/>
          </p:cNvSpPr>
          <p:nvPr>
            <p:ph type="body" idx="4294967295"/>
          </p:nvPr>
        </p:nvSpPr>
        <p:spPr>
          <a:xfrm>
            <a:off x="5220275" y="1990267"/>
            <a:ext cx="2174400" cy="1465200"/>
          </a:xfrm>
          <a:prstGeom prst="rect">
            <a:avLst/>
          </a:prstGeom>
        </p:spPr>
        <p:txBody>
          <a:bodyPr spcFirstLastPara="1" wrap="square" lIns="91425" tIns="91425" rIns="91425" bIns="91425" anchor="t" anchorCtr="0">
            <a:noAutofit/>
          </a:bodyPr>
          <a:lstStyle/>
          <a:p>
            <a:pPr marL="0" lvl="0" indent="0">
              <a:buNone/>
            </a:pPr>
            <a:r>
              <a:rPr lang="tr-TR" dirty="0" smtClean="0">
                <a:solidFill>
                  <a:schemeClr val="accent1">
                    <a:lumMod val="75000"/>
                  </a:schemeClr>
                </a:solidFill>
              </a:rPr>
              <a:t>Tehlike sinyallerini fark etme. </a:t>
            </a:r>
          </a:p>
          <a:p>
            <a:pPr marL="0" lvl="0" indent="0" algn="l" rtl="0">
              <a:spcBef>
                <a:spcPts val="0"/>
              </a:spcBef>
              <a:spcAft>
                <a:spcPts val="0"/>
              </a:spcAft>
              <a:buNone/>
            </a:pPr>
            <a:endParaRPr sz="1400">
              <a:solidFill>
                <a:schemeClr val="accent1">
                  <a:lumMod val="75000"/>
                </a:schemeClr>
              </a:solidFill>
            </a:endParaRPr>
          </a:p>
        </p:txBody>
      </p:sp>
      <p:grpSp>
        <p:nvGrpSpPr>
          <p:cNvPr id="6" name="Google Shape;86;p14"/>
          <p:cNvGrpSpPr/>
          <p:nvPr/>
        </p:nvGrpSpPr>
        <p:grpSpPr>
          <a:xfrm>
            <a:off x="6657900" y="3819828"/>
            <a:ext cx="129000" cy="1027656"/>
            <a:chOff x="6657900" y="2864871"/>
            <a:chExt cx="129000" cy="770742"/>
          </a:xfrm>
        </p:grpSpPr>
        <p:sp>
          <p:nvSpPr>
            <p:cNvPr id="87" name="Google Shape;87;p14"/>
            <p:cNvSpPr/>
            <p:nvPr/>
          </p:nvSpPr>
          <p:spPr>
            <a:xfrm>
              <a:off x="6657900" y="2864871"/>
              <a:ext cx="129000" cy="12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14"/>
            <p:cNvCxnSpPr/>
            <p:nvPr/>
          </p:nvCxnSpPr>
          <p:spPr>
            <a:xfrm>
              <a:off x="6722400" y="2991513"/>
              <a:ext cx="0" cy="644100"/>
            </a:xfrm>
            <a:prstGeom prst="straightConnector1">
              <a:avLst/>
            </a:prstGeom>
            <a:noFill/>
            <a:ln w="9525" cap="flat" cmpd="sng">
              <a:solidFill>
                <a:schemeClr val="accent1"/>
              </a:solidFill>
              <a:prstDash val="solid"/>
              <a:round/>
              <a:headEnd type="none" w="sm" len="sm"/>
              <a:tailEnd type="oval" w="med" len="med"/>
            </a:ln>
          </p:spPr>
        </p:cxnSp>
      </p:grpSp>
      <p:sp>
        <p:nvSpPr>
          <p:cNvPr id="89" name="Google Shape;89;p14"/>
          <p:cNvSpPr txBox="1">
            <a:spLocks noGrp="1"/>
          </p:cNvSpPr>
          <p:nvPr>
            <p:ph type="body" idx="4294967295"/>
          </p:nvPr>
        </p:nvSpPr>
        <p:spPr>
          <a:xfrm>
            <a:off x="6734100" y="4317400"/>
            <a:ext cx="2174400" cy="1614800"/>
          </a:xfrm>
          <a:prstGeom prst="rect">
            <a:avLst/>
          </a:prstGeom>
        </p:spPr>
        <p:txBody>
          <a:bodyPr spcFirstLastPara="1" wrap="square" lIns="91425" tIns="91425" rIns="91425" bIns="91425" anchor="t" anchorCtr="0">
            <a:noAutofit/>
          </a:bodyPr>
          <a:lstStyle/>
          <a:p>
            <a:pPr marL="0" lvl="0" indent="0">
              <a:buNone/>
            </a:pPr>
            <a:r>
              <a:rPr lang="tr-TR" dirty="0" smtClean="0">
                <a:solidFill>
                  <a:schemeClr val="accent1">
                    <a:lumMod val="75000"/>
                  </a:schemeClr>
                </a:solidFill>
              </a:rPr>
              <a:t>Çocuğun bilgisayarda ya da İnternet’te ne yaptığını ayırt etme.</a:t>
            </a:r>
          </a:p>
          <a:p>
            <a:pPr marL="0" lvl="0" indent="0" algn="l" rtl="0">
              <a:spcBef>
                <a:spcPts val="0"/>
              </a:spcBef>
              <a:spcAft>
                <a:spcPts val="0"/>
              </a:spcAft>
              <a:buNone/>
            </a:pPr>
            <a:endParaRPr sz="1400">
              <a:solidFill>
                <a:schemeClr val="accent1">
                  <a:lumMod val="75000"/>
                </a:schemeClr>
              </a:solidFill>
            </a:endParaRPr>
          </a:p>
        </p:txBody>
      </p:sp>
    </p:spTree>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is">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2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Yıllık</Template>
  <TotalTime>354</TotalTime>
  <Words>551</Words>
  <Application>Microsoft Office PowerPoint</Application>
  <PresentationFormat>Ekran Gösterisi (4:3)</PresentationFormat>
  <Paragraphs>107</Paragraphs>
  <Slides>14</Slides>
  <Notes>9</Notes>
  <HiddenSlides>0</HiddenSlides>
  <MMClips>0</MMClips>
  <ScaleCrop>false</ScaleCrop>
  <HeadingPairs>
    <vt:vector size="6" baseType="variant">
      <vt:variant>
        <vt:lpstr>Kullanılan Yazı Tipleri</vt:lpstr>
      </vt:variant>
      <vt:variant>
        <vt:i4>9</vt:i4>
      </vt:variant>
      <vt:variant>
        <vt:lpstr>Tema</vt:lpstr>
      </vt:variant>
      <vt:variant>
        <vt:i4>5</vt:i4>
      </vt:variant>
      <vt:variant>
        <vt:lpstr>Slayt Başlıkları</vt:lpstr>
      </vt:variant>
      <vt:variant>
        <vt:i4>14</vt:i4>
      </vt:variant>
    </vt:vector>
  </HeadingPairs>
  <TitlesOfParts>
    <vt:vector size="28" baseType="lpstr">
      <vt:lpstr>Arial</vt:lpstr>
      <vt:lpstr>Calibri</vt:lpstr>
      <vt:lpstr>Economica</vt:lpstr>
      <vt:lpstr>Garamond</vt:lpstr>
      <vt:lpstr>Lato</vt:lpstr>
      <vt:lpstr>Open Sans</vt:lpstr>
      <vt:lpstr>Oswald</vt:lpstr>
      <vt:lpstr>Raleway</vt:lpstr>
      <vt:lpstr>Times New Roman</vt:lpstr>
      <vt:lpstr>Swiss</vt:lpstr>
      <vt:lpstr>Luxe</vt:lpstr>
      <vt:lpstr>1_Swiss</vt:lpstr>
      <vt:lpstr>Organik</vt:lpstr>
      <vt:lpstr>2_Swiss</vt:lpstr>
      <vt:lpstr>BİLİNÇLİ TEKNOLOJİ KULLANIMI </vt:lpstr>
      <vt:lpstr>PowerPoint Sunusu</vt:lpstr>
      <vt:lpstr>Ancak…. Yandaki durumlardan bir ya da birkaçını yaşıyorsanız siz bir teknoloji bağımlısısınız !</vt:lpstr>
      <vt:lpstr>PowerPoint Sunusu</vt:lpstr>
      <vt:lpstr>PowerPoint Sunusu</vt:lpstr>
      <vt:lpstr>OLUMSUZ ETKİLER  Zamanının büyük bir kısmını bilgisayar başında geçiren çocukların ; </vt:lpstr>
      <vt:lpstr>PowerPoint Sunusu</vt:lpstr>
      <vt:lpstr>İletişim teknolojilerinin ergenler tarafından sık ve kimi zaman yetişkin denetiminden uzak kullanılması sanal ortamın ergenler üzerinde zorbaca davranışlar geliştirmesine neden olmaktadır.  Sanal zorbalığa ilişkin yapılan çalışmalarda aşağıdaki bulgulara rastlanmaktadır:  </vt:lpstr>
      <vt:lpstr>Aileler NE YAPMALI ?</vt:lpstr>
      <vt:lpstr>DİJİTAL EBEVEYN</vt:lpstr>
      <vt:lpstr>PowerPoint Sunusu</vt:lpstr>
      <vt:lpstr>PowerPoint Sunusu</vt:lpstr>
      <vt:lpstr>Öğretmenlerin bireysel sorumlulukları</vt:lpstr>
      <vt:lpstr>Teşekkür ederim,  Başarılar ...        Psk. Dnş. Damla ÖZDEMİR Malatya Yeşilyurt Rehberlik ve Araştırma Merkezi :damlamumcu@hotmail.com :pd.damla.mumcu :linkedin.com/in/damlamumcuozdemir</vt:lpstr>
    </vt:vector>
  </TitlesOfParts>
  <Company>BySaylan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ASUS</dc:creator>
  <cp:lastModifiedBy>User</cp:lastModifiedBy>
  <cp:revision>27</cp:revision>
  <dcterms:created xsi:type="dcterms:W3CDTF">2019-09-04T08:02:20Z</dcterms:created>
  <dcterms:modified xsi:type="dcterms:W3CDTF">2020-09-29T07:59:36Z</dcterms:modified>
</cp:coreProperties>
</file>