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81" r:id="rId2"/>
    <p:sldId id="257" r:id="rId3"/>
    <p:sldId id="283" r:id="rId4"/>
    <p:sldId id="284" r:id="rId5"/>
    <p:sldId id="285" r:id="rId6"/>
    <p:sldId id="286" r:id="rId7"/>
    <p:sldId id="287" r:id="rId8"/>
    <p:sldId id="289" r:id="rId9"/>
    <p:sldId id="312" r:id="rId10"/>
    <p:sldId id="290" r:id="rId11"/>
    <p:sldId id="291" r:id="rId12"/>
    <p:sldId id="292" r:id="rId13"/>
    <p:sldId id="293" r:id="rId14"/>
    <p:sldId id="294" r:id="rId15"/>
    <p:sldId id="295" r:id="rId16"/>
    <p:sldId id="315" r:id="rId17"/>
    <p:sldId id="316" r:id="rId18"/>
    <p:sldId id="317" r:id="rId19"/>
    <p:sldId id="318" r:id="rId20"/>
    <p:sldId id="319" r:id="rId21"/>
    <p:sldId id="320" r:id="rId22"/>
    <p:sldId id="321" r:id="rId23"/>
    <p:sldId id="322" r:id="rId24"/>
    <p:sldId id="297" r:id="rId25"/>
    <p:sldId id="298" r:id="rId26"/>
    <p:sldId id="299" r:id="rId27"/>
    <p:sldId id="300" r:id="rId28"/>
    <p:sldId id="301" r:id="rId29"/>
    <p:sldId id="302" r:id="rId30"/>
    <p:sldId id="303" r:id="rId31"/>
    <p:sldId id="304" r:id="rId32"/>
    <p:sldId id="306" r:id="rId33"/>
    <p:sldId id="313" r:id="rId34"/>
    <p:sldId id="314" r:id="rId35"/>
    <p:sldId id="282" r:id="rId36"/>
    <p:sldId id="323"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3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FE5104-DE2B-4203-8A5E-A8938AAFEC9D}" type="doc">
      <dgm:prSet loTypeId="urn:microsoft.com/office/officeart/2005/8/layout/gear1" loCatId="process" qsTypeId="urn:microsoft.com/office/officeart/2005/8/quickstyle/simple1" qsCatId="simple" csTypeId="urn:microsoft.com/office/officeart/2005/8/colors/accent1_2" csCatId="accent1" phldr="1"/>
      <dgm:spPr/>
    </dgm:pt>
    <dgm:pt modelId="{20C5044B-E135-435F-A387-28D796FE418F}">
      <dgm:prSet phldrT="[Metin]"/>
      <dgm:spPr/>
      <dgm:t>
        <a:bodyPr/>
        <a:lstStyle/>
        <a:p>
          <a:r>
            <a:rPr lang="tr-TR" dirty="0" smtClean="0"/>
            <a:t>Gelişimsel bir süreç ve kapasite</a:t>
          </a:r>
          <a:endParaRPr lang="tr-TR" dirty="0"/>
        </a:p>
      </dgm:t>
    </dgm:pt>
    <dgm:pt modelId="{21095D95-3C19-4CF1-89FB-3C590F20409D}" type="parTrans" cxnId="{ECE1F246-B06B-44EB-B91A-AC6A9FEB3A70}">
      <dgm:prSet/>
      <dgm:spPr/>
      <dgm:t>
        <a:bodyPr/>
        <a:lstStyle/>
        <a:p>
          <a:endParaRPr lang="tr-TR"/>
        </a:p>
      </dgm:t>
    </dgm:pt>
    <dgm:pt modelId="{F21D87EE-62AD-4FF7-9F7D-5157085A463F}" type="sibTrans" cxnId="{ECE1F246-B06B-44EB-B91A-AC6A9FEB3A70}">
      <dgm:prSet/>
      <dgm:spPr/>
      <dgm:t>
        <a:bodyPr/>
        <a:lstStyle/>
        <a:p>
          <a:endParaRPr lang="tr-TR"/>
        </a:p>
      </dgm:t>
    </dgm:pt>
    <dgm:pt modelId="{5491FB09-C2A0-4293-B943-D0A62F43C38A}">
      <dgm:prSet phldrT="[Metin]"/>
      <dgm:spPr/>
      <dgm:t>
        <a:bodyPr/>
        <a:lstStyle/>
        <a:p>
          <a:r>
            <a:rPr lang="tr-TR" dirty="0" smtClean="0"/>
            <a:t>Olumlu Ruhsal Sonuç</a:t>
          </a:r>
          <a:endParaRPr lang="tr-TR" dirty="0"/>
        </a:p>
      </dgm:t>
    </dgm:pt>
    <dgm:pt modelId="{A6F8F331-60BF-4AB1-A28F-78CBEDE1229E}" type="parTrans" cxnId="{C4D2F73C-9920-4EDD-AB73-2D14317ADB0B}">
      <dgm:prSet/>
      <dgm:spPr/>
      <dgm:t>
        <a:bodyPr/>
        <a:lstStyle/>
        <a:p>
          <a:endParaRPr lang="tr-TR"/>
        </a:p>
      </dgm:t>
    </dgm:pt>
    <dgm:pt modelId="{D2C58FB9-86EB-4189-A4D7-A4255091570B}" type="sibTrans" cxnId="{C4D2F73C-9920-4EDD-AB73-2D14317ADB0B}">
      <dgm:prSet/>
      <dgm:spPr/>
      <dgm:t>
        <a:bodyPr/>
        <a:lstStyle/>
        <a:p>
          <a:endParaRPr lang="tr-TR"/>
        </a:p>
      </dgm:t>
    </dgm:pt>
    <dgm:pt modelId="{EE959240-26E0-4AE4-8AE0-945DDF9FAFCF}">
      <dgm:prSet phldrT="[Metin]"/>
      <dgm:spPr/>
      <dgm:t>
        <a:bodyPr/>
        <a:lstStyle/>
        <a:p>
          <a:r>
            <a:rPr lang="tr-TR" dirty="0" smtClean="0"/>
            <a:t>Zorlayıcı durum</a:t>
          </a:r>
          <a:endParaRPr lang="tr-TR" dirty="0"/>
        </a:p>
      </dgm:t>
    </dgm:pt>
    <dgm:pt modelId="{B2ACCAB2-FD21-4B7B-ACBE-ADB52D41213D}" type="parTrans" cxnId="{75E04CC7-44EB-4892-BD72-6FCCDC886DD7}">
      <dgm:prSet/>
      <dgm:spPr/>
      <dgm:t>
        <a:bodyPr/>
        <a:lstStyle/>
        <a:p>
          <a:endParaRPr lang="tr-TR"/>
        </a:p>
      </dgm:t>
    </dgm:pt>
    <dgm:pt modelId="{2A1F51FA-320D-47F2-852A-3BEBC442C2E8}" type="sibTrans" cxnId="{75E04CC7-44EB-4892-BD72-6FCCDC886DD7}">
      <dgm:prSet/>
      <dgm:spPr/>
      <dgm:t>
        <a:bodyPr/>
        <a:lstStyle/>
        <a:p>
          <a:endParaRPr lang="tr-TR"/>
        </a:p>
      </dgm:t>
    </dgm:pt>
    <dgm:pt modelId="{671FD426-C3B3-41C7-9D29-A54B14D3773E}" type="pres">
      <dgm:prSet presAssocID="{71FE5104-DE2B-4203-8A5E-A8938AAFEC9D}" presName="composite" presStyleCnt="0">
        <dgm:presLayoutVars>
          <dgm:chMax val="3"/>
          <dgm:animLvl val="lvl"/>
          <dgm:resizeHandles val="exact"/>
        </dgm:presLayoutVars>
      </dgm:prSet>
      <dgm:spPr/>
    </dgm:pt>
    <dgm:pt modelId="{008008C3-2AF2-45BE-9BD6-DCD858BC3A4D}" type="pres">
      <dgm:prSet presAssocID="{20C5044B-E135-435F-A387-28D796FE418F}" presName="gear1" presStyleLbl="node1" presStyleIdx="0" presStyleCnt="3" custLinFactNeighborX="-13281" custLinFactNeighborY="-16477">
        <dgm:presLayoutVars>
          <dgm:chMax val="1"/>
          <dgm:bulletEnabled val="1"/>
        </dgm:presLayoutVars>
      </dgm:prSet>
      <dgm:spPr/>
      <dgm:t>
        <a:bodyPr/>
        <a:lstStyle/>
        <a:p>
          <a:endParaRPr lang="tr-TR"/>
        </a:p>
      </dgm:t>
    </dgm:pt>
    <dgm:pt modelId="{985D25EA-7225-499A-B6A7-797AD95B2040}" type="pres">
      <dgm:prSet presAssocID="{20C5044B-E135-435F-A387-28D796FE418F}" presName="gear1srcNode" presStyleLbl="node1" presStyleIdx="0" presStyleCnt="3"/>
      <dgm:spPr/>
      <dgm:t>
        <a:bodyPr/>
        <a:lstStyle/>
        <a:p>
          <a:endParaRPr lang="tr-TR"/>
        </a:p>
      </dgm:t>
    </dgm:pt>
    <dgm:pt modelId="{7E5DF1E1-CE5D-44AB-98AE-1A8F42E8B49E}" type="pres">
      <dgm:prSet presAssocID="{20C5044B-E135-435F-A387-28D796FE418F}" presName="gear1dstNode" presStyleLbl="node1" presStyleIdx="0" presStyleCnt="3"/>
      <dgm:spPr/>
      <dgm:t>
        <a:bodyPr/>
        <a:lstStyle/>
        <a:p>
          <a:endParaRPr lang="tr-TR"/>
        </a:p>
      </dgm:t>
    </dgm:pt>
    <dgm:pt modelId="{491FE993-E06C-4A4D-A95F-2A2EA1743AB0}" type="pres">
      <dgm:prSet presAssocID="{5491FB09-C2A0-4293-B943-D0A62F43C38A}" presName="gear2" presStyleLbl="node1" presStyleIdx="1" presStyleCnt="3" custLinFactX="77463" custLinFactNeighborX="100000" custLinFactNeighborY="69415">
        <dgm:presLayoutVars>
          <dgm:chMax val="1"/>
          <dgm:bulletEnabled val="1"/>
        </dgm:presLayoutVars>
      </dgm:prSet>
      <dgm:spPr/>
      <dgm:t>
        <a:bodyPr/>
        <a:lstStyle/>
        <a:p>
          <a:endParaRPr lang="tr-TR"/>
        </a:p>
      </dgm:t>
    </dgm:pt>
    <dgm:pt modelId="{28F359AA-9A77-4FF6-99FD-26029773B1E3}" type="pres">
      <dgm:prSet presAssocID="{5491FB09-C2A0-4293-B943-D0A62F43C38A}" presName="gear2srcNode" presStyleLbl="node1" presStyleIdx="1" presStyleCnt="3"/>
      <dgm:spPr/>
      <dgm:t>
        <a:bodyPr/>
        <a:lstStyle/>
        <a:p>
          <a:endParaRPr lang="tr-TR"/>
        </a:p>
      </dgm:t>
    </dgm:pt>
    <dgm:pt modelId="{5968AEEA-B33B-4762-9ED0-CA4D5EE24CB8}" type="pres">
      <dgm:prSet presAssocID="{5491FB09-C2A0-4293-B943-D0A62F43C38A}" presName="gear2dstNode" presStyleLbl="node1" presStyleIdx="1" presStyleCnt="3"/>
      <dgm:spPr/>
      <dgm:t>
        <a:bodyPr/>
        <a:lstStyle/>
        <a:p>
          <a:endParaRPr lang="tr-TR"/>
        </a:p>
      </dgm:t>
    </dgm:pt>
    <dgm:pt modelId="{009312C6-6FDA-4B13-8146-4E4538922B7A}" type="pres">
      <dgm:prSet presAssocID="{EE959240-26E0-4AE4-8AE0-945DDF9FAFCF}" presName="gear3" presStyleLbl="node1" presStyleIdx="2" presStyleCnt="3" custLinFactNeighborX="-40984" custLinFactNeighborY="19938"/>
      <dgm:spPr/>
      <dgm:t>
        <a:bodyPr/>
        <a:lstStyle/>
        <a:p>
          <a:endParaRPr lang="tr-TR"/>
        </a:p>
      </dgm:t>
    </dgm:pt>
    <dgm:pt modelId="{E77A02C2-E023-4124-829A-A423C2838781}" type="pres">
      <dgm:prSet presAssocID="{EE959240-26E0-4AE4-8AE0-945DDF9FAFCF}" presName="gear3tx" presStyleLbl="node1" presStyleIdx="2" presStyleCnt="3">
        <dgm:presLayoutVars>
          <dgm:chMax val="1"/>
          <dgm:bulletEnabled val="1"/>
        </dgm:presLayoutVars>
      </dgm:prSet>
      <dgm:spPr/>
      <dgm:t>
        <a:bodyPr/>
        <a:lstStyle/>
        <a:p>
          <a:endParaRPr lang="tr-TR"/>
        </a:p>
      </dgm:t>
    </dgm:pt>
    <dgm:pt modelId="{1F856445-C578-45CA-ACF3-A3CEDF490C3D}" type="pres">
      <dgm:prSet presAssocID="{EE959240-26E0-4AE4-8AE0-945DDF9FAFCF}" presName="gear3srcNode" presStyleLbl="node1" presStyleIdx="2" presStyleCnt="3"/>
      <dgm:spPr/>
      <dgm:t>
        <a:bodyPr/>
        <a:lstStyle/>
        <a:p>
          <a:endParaRPr lang="tr-TR"/>
        </a:p>
      </dgm:t>
    </dgm:pt>
    <dgm:pt modelId="{DA426668-1F12-43B5-885C-060A88DDC548}" type="pres">
      <dgm:prSet presAssocID="{EE959240-26E0-4AE4-8AE0-945DDF9FAFCF}" presName="gear3dstNode" presStyleLbl="node1" presStyleIdx="2" presStyleCnt="3"/>
      <dgm:spPr/>
      <dgm:t>
        <a:bodyPr/>
        <a:lstStyle/>
        <a:p>
          <a:endParaRPr lang="tr-TR"/>
        </a:p>
      </dgm:t>
    </dgm:pt>
    <dgm:pt modelId="{3420B92C-5C62-48D9-8EDC-9AF44C431651}" type="pres">
      <dgm:prSet presAssocID="{F21D87EE-62AD-4FF7-9F7D-5157085A463F}" presName="connector1" presStyleLbl="sibTrans2D1" presStyleIdx="0" presStyleCnt="3" custScaleX="6655" custScaleY="1598" custLinFactNeighborX="73918" custLinFactNeighborY="-49663"/>
      <dgm:spPr/>
      <dgm:t>
        <a:bodyPr/>
        <a:lstStyle/>
        <a:p>
          <a:endParaRPr lang="tr-TR"/>
        </a:p>
      </dgm:t>
    </dgm:pt>
    <dgm:pt modelId="{52B22B8E-2A00-45D8-AF85-33423609AD51}" type="pres">
      <dgm:prSet presAssocID="{D2C58FB9-86EB-4189-A4D7-A4255091570B}" presName="connector2" presStyleLbl="sibTrans2D1" presStyleIdx="1" presStyleCnt="3" custAng="17293640" custLinFactNeighborX="801" custLinFactNeighborY="12522"/>
      <dgm:spPr/>
      <dgm:t>
        <a:bodyPr/>
        <a:lstStyle/>
        <a:p>
          <a:endParaRPr lang="tr-TR"/>
        </a:p>
      </dgm:t>
    </dgm:pt>
    <dgm:pt modelId="{58DCF992-E5B7-464B-8920-3F6D4A929C51}" type="pres">
      <dgm:prSet presAssocID="{2A1F51FA-320D-47F2-852A-3BEBC442C2E8}" presName="connector3" presStyleLbl="sibTrans2D1" presStyleIdx="2" presStyleCnt="3" custAng="7112067" custScaleX="116840" custScaleY="109063" custLinFactNeighborX="-5156" custLinFactNeighborY="34928"/>
      <dgm:spPr/>
      <dgm:t>
        <a:bodyPr/>
        <a:lstStyle/>
        <a:p>
          <a:endParaRPr lang="tr-TR"/>
        </a:p>
      </dgm:t>
    </dgm:pt>
  </dgm:ptLst>
  <dgm:cxnLst>
    <dgm:cxn modelId="{D487A09B-5068-489A-86AB-312E02508143}" type="presOf" srcId="{2A1F51FA-320D-47F2-852A-3BEBC442C2E8}" destId="{58DCF992-E5B7-464B-8920-3F6D4A929C51}" srcOrd="0" destOrd="0" presId="urn:microsoft.com/office/officeart/2005/8/layout/gear1"/>
    <dgm:cxn modelId="{1A5B418D-C862-44CE-B999-2ADA8C53DEBC}" type="presOf" srcId="{20C5044B-E135-435F-A387-28D796FE418F}" destId="{7E5DF1E1-CE5D-44AB-98AE-1A8F42E8B49E}" srcOrd="2" destOrd="0" presId="urn:microsoft.com/office/officeart/2005/8/layout/gear1"/>
    <dgm:cxn modelId="{C4D2F73C-9920-4EDD-AB73-2D14317ADB0B}" srcId="{71FE5104-DE2B-4203-8A5E-A8938AAFEC9D}" destId="{5491FB09-C2A0-4293-B943-D0A62F43C38A}" srcOrd="1" destOrd="0" parTransId="{A6F8F331-60BF-4AB1-A28F-78CBEDE1229E}" sibTransId="{D2C58FB9-86EB-4189-A4D7-A4255091570B}"/>
    <dgm:cxn modelId="{5DF87ECC-0AA1-4625-B61C-F05AB4424E04}" type="presOf" srcId="{5491FB09-C2A0-4293-B943-D0A62F43C38A}" destId="{491FE993-E06C-4A4D-A95F-2A2EA1743AB0}" srcOrd="0" destOrd="0" presId="urn:microsoft.com/office/officeart/2005/8/layout/gear1"/>
    <dgm:cxn modelId="{9EADCEA7-3527-4952-B0B9-7EED1BB55832}" type="presOf" srcId="{F21D87EE-62AD-4FF7-9F7D-5157085A463F}" destId="{3420B92C-5C62-48D9-8EDC-9AF44C431651}" srcOrd="0" destOrd="0" presId="urn:microsoft.com/office/officeart/2005/8/layout/gear1"/>
    <dgm:cxn modelId="{637553E7-21B6-4F44-B423-9BF9E6CA6638}" type="presOf" srcId="{EE959240-26E0-4AE4-8AE0-945DDF9FAFCF}" destId="{1F856445-C578-45CA-ACF3-A3CEDF490C3D}" srcOrd="2" destOrd="0" presId="urn:microsoft.com/office/officeart/2005/8/layout/gear1"/>
    <dgm:cxn modelId="{F5AA6DD4-E85A-43FE-8C0E-8172A35911FF}" type="presOf" srcId="{20C5044B-E135-435F-A387-28D796FE418F}" destId="{008008C3-2AF2-45BE-9BD6-DCD858BC3A4D}" srcOrd="0" destOrd="0" presId="urn:microsoft.com/office/officeart/2005/8/layout/gear1"/>
    <dgm:cxn modelId="{ACD09FE8-0C4A-4318-98D3-16D0CBD3E784}" type="presOf" srcId="{5491FB09-C2A0-4293-B943-D0A62F43C38A}" destId="{28F359AA-9A77-4FF6-99FD-26029773B1E3}" srcOrd="1" destOrd="0" presId="urn:microsoft.com/office/officeart/2005/8/layout/gear1"/>
    <dgm:cxn modelId="{F0A48B89-C3A8-4579-8EBB-D9B506D8197D}" type="presOf" srcId="{EE959240-26E0-4AE4-8AE0-945DDF9FAFCF}" destId="{DA426668-1F12-43B5-885C-060A88DDC548}" srcOrd="3" destOrd="0" presId="urn:microsoft.com/office/officeart/2005/8/layout/gear1"/>
    <dgm:cxn modelId="{55173163-DC11-435B-93D0-126E55A8F386}" type="presOf" srcId="{20C5044B-E135-435F-A387-28D796FE418F}" destId="{985D25EA-7225-499A-B6A7-797AD95B2040}" srcOrd="1" destOrd="0" presId="urn:microsoft.com/office/officeart/2005/8/layout/gear1"/>
    <dgm:cxn modelId="{C8280E93-16FC-4C5C-A047-4B58B5047E97}" type="presOf" srcId="{D2C58FB9-86EB-4189-A4D7-A4255091570B}" destId="{52B22B8E-2A00-45D8-AF85-33423609AD51}" srcOrd="0" destOrd="0" presId="urn:microsoft.com/office/officeart/2005/8/layout/gear1"/>
    <dgm:cxn modelId="{E335D719-F58B-43D0-B8A2-059AFC8A1356}" type="presOf" srcId="{EE959240-26E0-4AE4-8AE0-945DDF9FAFCF}" destId="{E77A02C2-E023-4124-829A-A423C2838781}" srcOrd="1" destOrd="0" presId="urn:microsoft.com/office/officeart/2005/8/layout/gear1"/>
    <dgm:cxn modelId="{7E33FCFC-FD72-4874-84A9-F7232CC81B0C}" type="presOf" srcId="{5491FB09-C2A0-4293-B943-D0A62F43C38A}" destId="{5968AEEA-B33B-4762-9ED0-CA4D5EE24CB8}" srcOrd="2" destOrd="0" presId="urn:microsoft.com/office/officeart/2005/8/layout/gear1"/>
    <dgm:cxn modelId="{2F63DEC4-F266-458E-8AFD-52C0CADBE885}" type="presOf" srcId="{71FE5104-DE2B-4203-8A5E-A8938AAFEC9D}" destId="{671FD426-C3B3-41C7-9D29-A54B14D3773E}" srcOrd="0" destOrd="0" presId="urn:microsoft.com/office/officeart/2005/8/layout/gear1"/>
    <dgm:cxn modelId="{75E04CC7-44EB-4892-BD72-6FCCDC886DD7}" srcId="{71FE5104-DE2B-4203-8A5E-A8938AAFEC9D}" destId="{EE959240-26E0-4AE4-8AE0-945DDF9FAFCF}" srcOrd="2" destOrd="0" parTransId="{B2ACCAB2-FD21-4B7B-ACBE-ADB52D41213D}" sibTransId="{2A1F51FA-320D-47F2-852A-3BEBC442C2E8}"/>
    <dgm:cxn modelId="{ECE1F246-B06B-44EB-B91A-AC6A9FEB3A70}" srcId="{71FE5104-DE2B-4203-8A5E-A8938AAFEC9D}" destId="{20C5044B-E135-435F-A387-28D796FE418F}" srcOrd="0" destOrd="0" parTransId="{21095D95-3C19-4CF1-89FB-3C590F20409D}" sibTransId="{F21D87EE-62AD-4FF7-9F7D-5157085A463F}"/>
    <dgm:cxn modelId="{C44C9503-FDFD-4640-BB68-06CB07CE89D1}" type="presOf" srcId="{EE959240-26E0-4AE4-8AE0-945DDF9FAFCF}" destId="{009312C6-6FDA-4B13-8146-4E4538922B7A}" srcOrd="0" destOrd="0" presId="urn:microsoft.com/office/officeart/2005/8/layout/gear1"/>
    <dgm:cxn modelId="{047F2EDE-1807-4360-855A-307AB871C851}" type="presParOf" srcId="{671FD426-C3B3-41C7-9D29-A54B14D3773E}" destId="{008008C3-2AF2-45BE-9BD6-DCD858BC3A4D}" srcOrd="0" destOrd="0" presId="urn:microsoft.com/office/officeart/2005/8/layout/gear1"/>
    <dgm:cxn modelId="{8BCB61A2-1925-4419-AE67-7FE2CBCF30E2}" type="presParOf" srcId="{671FD426-C3B3-41C7-9D29-A54B14D3773E}" destId="{985D25EA-7225-499A-B6A7-797AD95B2040}" srcOrd="1" destOrd="0" presId="urn:microsoft.com/office/officeart/2005/8/layout/gear1"/>
    <dgm:cxn modelId="{55AE73F1-C7EE-464C-9022-45CF305B35DE}" type="presParOf" srcId="{671FD426-C3B3-41C7-9D29-A54B14D3773E}" destId="{7E5DF1E1-CE5D-44AB-98AE-1A8F42E8B49E}" srcOrd="2" destOrd="0" presId="urn:microsoft.com/office/officeart/2005/8/layout/gear1"/>
    <dgm:cxn modelId="{89B0371C-95D4-444D-9129-6851B07ED221}" type="presParOf" srcId="{671FD426-C3B3-41C7-9D29-A54B14D3773E}" destId="{491FE993-E06C-4A4D-A95F-2A2EA1743AB0}" srcOrd="3" destOrd="0" presId="urn:microsoft.com/office/officeart/2005/8/layout/gear1"/>
    <dgm:cxn modelId="{45D43DF0-2ADF-4D98-9C3C-6C500F30793D}" type="presParOf" srcId="{671FD426-C3B3-41C7-9D29-A54B14D3773E}" destId="{28F359AA-9A77-4FF6-99FD-26029773B1E3}" srcOrd="4" destOrd="0" presId="urn:microsoft.com/office/officeart/2005/8/layout/gear1"/>
    <dgm:cxn modelId="{006F291B-5ED9-4874-AF04-6A3B4F4CF109}" type="presParOf" srcId="{671FD426-C3B3-41C7-9D29-A54B14D3773E}" destId="{5968AEEA-B33B-4762-9ED0-CA4D5EE24CB8}" srcOrd="5" destOrd="0" presId="urn:microsoft.com/office/officeart/2005/8/layout/gear1"/>
    <dgm:cxn modelId="{E03528AE-244C-4339-8B15-2A35D7389440}" type="presParOf" srcId="{671FD426-C3B3-41C7-9D29-A54B14D3773E}" destId="{009312C6-6FDA-4B13-8146-4E4538922B7A}" srcOrd="6" destOrd="0" presId="urn:microsoft.com/office/officeart/2005/8/layout/gear1"/>
    <dgm:cxn modelId="{3E35A87E-0913-48EA-B14F-93834D7D8D64}" type="presParOf" srcId="{671FD426-C3B3-41C7-9D29-A54B14D3773E}" destId="{E77A02C2-E023-4124-829A-A423C2838781}" srcOrd="7" destOrd="0" presId="urn:microsoft.com/office/officeart/2005/8/layout/gear1"/>
    <dgm:cxn modelId="{A121DBFD-1CBE-44BB-A822-3A19EE81C520}" type="presParOf" srcId="{671FD426-C3B3-41C7-9D29-A54B14D3773E}" destId="{1F856445-C578-45CA-ACF3-A3CEDF490C3D}" srcOrd="8" destOrd="0" presId="urn:microsoft.com/office/officeart/2005/8/layout/gear1"/>
    <dgm:cxn modelId="{A671921B-D5F3-4967-A296-F247695AC0CA}" type="presParOf" srcId="{671FD426-C3B3-41C7-9D29-A54B14D3773E}" destId="{DA426668-1F12-43B5-885C-060A88DDC548}" srcOrd="9" destOrd="0" presId="urn:microsoft.com/office/officeart/2005/8/layout/gear1"/>
    <dgm:cxn modelId="{0029DE26-3DA8-474A-87B3-A21638FBE577}" type="presParOf" srcId="{671FD426-C3B3-41C7-9D29-A54B14D3773E}" destId="{3420B92C-5C62-48D9-8EDC-9AF44C431651}" srcOrd="10" destOrd="0" presId="urn:microsoft.com/office/officeart/2005/8/layout/gear1"/>
    <dgm:cxn modelId="{2D5203F1-CFBA-4C69-AC78-EB3FDBE512BC}" type="presParOf" srcId="{671FD426-C3B3-41C7-9D29-A54B14D3773E}" destId="{52B22B8E-2A00-45D8-AF85-33423609AD51}" srcOrd="11" destOrd="0" presId="urn:microsoft.com/office/officeart/2005/8/layout/gear1"/>
    <dgm:cxn modelId="{E8024EBB-D729-4DA2-828A-69CBC3C256FC}" type="presParOf" srcId="{671FD426-C3B3-41C7-9D29-A54B14D3773E}" destId="{58DCF992-E5B7-464B-8920-3F6D4A929C5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43975E-DF27-48EB-8EFD-B6CDA3FE4E4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tr-TR"/>
        </a:p>
      </dgm:t>
    </dgm:pt>
    <dgm:pt modelId="{7E14521B-70F4-4141-8859-86A03D2300F5}">
      <dgm:prSet phldrT="[Metin]"/>
      <dgm:spPr>
        <a:solidFill>
          <a:srgbClr val="7030A0"/>
        </a:solidFill>
      </dgm:spPr>
      <dgm:t>
        <a:bodyPr/>
        <a:lstStyle/>
        <a:p>
          <a:r>
            <a:rPr lang="tr-TR" dirty="0" smtClean="0"/>
            <a:t>Dayanıklılık</a:t>
          </a:r>
          <a:endParaRPr lang="tr-TR" dirty="0"/>
        </a:p>
      </dgm:t>
    </dgm:pt>
    <dgm:pt modelId="{38086B22-2044-4322-A3C2-AC04F913E418}" type="parTrans" cxnId="{3021974D-2A2C-46AE-BF16-BD8B4CB2098E}">
      <dgm:prSet/>
      <dgm:spPr/>
      <dgm:t>
        <a:bodyPr/>
        <a:lstStyle/>
        <a:p>
          <a:endParaRPr lang="tr-TR"/>
        </a:p>
      </dgm:t>
    </dgm:pt>
    <dgm:pt modelId="{5A973E28-1FF1-45D1-94D2-8DE372E050AD}" type="sibTrans" cxnId="{3021974D-2A2C-46AE-BF16-BD8B4CB2098E}">
      <dgm:prSet/>
      <dgm:spPr/>
      <dgm:t>
        <a:bodyPr/>
        <a:lstStyle/>
        <a:p>
          <a:endParaRPr lang="tr-TR"/>
        </a:p>
      </dgm:t>
    </dgm:pt>
    <dgm:pt modelId="{38B74C3B-A310-4B65-A1D7-CC46A79D8F9B}">
      <dgm:prSet phldrT="[Metin]"/>
      <dgm:spPr>
        <a:solidFill>
          <a:srgbClr val="00B050"/>
        </a:solidFill>
      </dgm:spPr>
      <dgm:t>
        <a:bodyPr/>
        <a:lstStyle/>
        <a:p>
          <a:r>
            <a:rPr lang="tr-TR" dirty="0" smtClean="0"/>
            <a:t>Çevre ile gelen kaynaklar</a:t>
          </a:r>
          <a:endParaRPr lang="tr-TR" dirty="0"/>
        </a:p>
      </dgm:t>
    </dgm:pt>
    <dgm:pt modelId="{9659E29F-4E46-4200-B648-3BA8714ED090}" type="parTrans" cxnId="{054D5872-6704-47AB-98E1-2056D865D45E}">
      <dgm:prSet/>
      <dgm:spPr/>
      <dgm:t>
        <a:bodyPr/>
        <a:lstStyle/>
        <a:p>
          <a:endParaRPr lang="tr-TR"/>
        </a:p>
      </dgm:t>
    </dgm:pt>
    <dgm:pt modelId="{70C76A09-8456-47A6-8026-4F800F34822F}" type="sibTrans" cxnId="{054D5872-6704-47AB-98E1-2056D865D45E}">
      <dgm:prSet/>
      <dgm:spPr/>
      <dgm:t>
        <a:bodyPr/>
        <a:lstStyle/>
        <a:p>
          <a:endParaRPr lang="tr-TR"/>
        </a:p>
      </dgm:t>
    </dgm:pt>
    <dgm:pt modelId="{05948ABC-4707-47FB-9C62-2B76F3AC2389}">
      <dgm:prSet phldrT="[Metin]"/>
      <dgm:spPr>
        <a:solidFill>
          <a:srgbClr val="FF0000"/>
        </a:solidFill>
      </dgm:spPr>
      <dgm:t>
        <a:bodyPr/>
        <a:lstStyle/>
        <a:p>
          <a:r>
            <a:rPr lang="tr-TR" dirty="0" smtClean="0"/>
            <a:t>Kişisel</a:t>
          </a:r>
        </a:p>
        <a:p>
          <a:r>
            <a:rPr lang="tr-TR" dirty="0" smtClean="0"/>
            <a:t>Kaynaklar </a:t>
          </a:r>
        </a:p>
      </dgm:t>
    </dgm:pt>
    <dgm:pt modelId="{07E44F8D-165F-4FAE-AE1E-1D6CD06A4E56}" type="parTrans" cxnId="{D06F7CCC-C4D6-48DD-93D0-F06F97258CAA}">
      <dgm:prSet/>
      <dgm:spPr/>
      <dgm:t>
        <a:bodyPr/>
        <a:lstStyle/>
        <a:p>
          <a:endParaRPr lang="tr-TR"/>
        </a:p>
      </dgm:t>
    </dgm:pt>
    <dgm:pt modelId="{1F45D0AF-883D-4D2C-A30B-D9AD5710CBC3}" type="sibTrans" cxnId="{D06F7CCC-C4D6-48DD-93D0-F06F97258CAA}">
      <dgm:prSet/>
      <dgm:spPr/>
      <dgm:t>
        <a:bodyPr/>
        <a:lstStyle/>
        <a:p>
          <a:endParaRPr lang="tr-TR"/>
        </a:p>
      </dgm:t>
    </dgm:pt>
    <dgm:pt modelId="{6690D9D0-A857-4343-9A10-C69B45B3D1B0}">
      <dgm:prSet phldrT="[Metin]"/>
      <dgm:spPr/>
      <dgm:t>
        <a:bodyPr/>
        <a:lstStyle/>
        <a:p>
          <a:r>
            <a:rPr lang="tr-TR" dirty="0" smtClean="0"/>
            <a:t>İlişkilerle gelen kaynaklar</a:t>
          </a:r>
          <a:endParaRPr lang="tr-TR" dirty="0"/>
        </a:p>
      </dgm:t>
    </dgm:pt>
    <dgm:pt modelId="{CC6310BE-A112-4C2E-ACAB-06A75877C75E}" type="parTrans" cxnId="{8E666E94-BF40-4816-BD48-7A47975E45E4}">
      <dgm:prSet/>
      <dgm:spPr/>
      <dgm:t>
        <a:bodyPr/>
        <a:lstStyle/>
        <a:p>
          <a:endParaRPr lang="tr-TR"/>
        </a:p>
      </dgm:t>
    </dgm:pt>
    <dgm:pt modelId="{B0CF1DFE-FA59-4690-86D5-00C146ACA241}" type="sibTrans" cxnId="{8E666E94-BF40-4816-BD48-7A47975E45E4}">
      <dgm:prSet/>
      <dgm:spPr/>
      <dgm:t>
        <a:bodyPr/>
        <a:lstStyle/>
        <a:p>
          <a:endParaRPr lang="tr-TR"/>
        </a:p>
      </dgm:t>
    </dgm:pt>
    <dgm:pt modelId="{C8E397CF-EEA7-40ED-B45D-E8878775CCE9}" type="pres">
      <dgm:prSet presAssocID="{5743975E-DF27-48EB-8EFD-B6CDA3FE4E44}" presName="cycle" presStyleCnt="0">
        <dgm:presLayoutVars>
          <dgm:chMax val="1"/>
          <dgm:dir/>
          <dgm:animLvl val="ctr"/>
          <dgm:resizeHandles val="exact"/>
        </dgm:presLayoutVars>
      </dgm:prSet>
      <dgm:spPr/>
      <dgm:t>
        <a:bodyPr/>
        <a:lstStyle/>
        <a:p>
          <a:endParaRPr lang="en-US"/>
        </a:p>
      </dgm:t>
    </dgm:pt>
    <dgm:pt modelId="{2DB4649E-8515-488C-B217-327E62783D72}" type="pres">
      <dgm:prSet presAssocID="{7E14521B-70F4-4141-8859-86A03D2300F5}" presName="centerShape" presStyleLbl="node0" presStyleIdx="0" presStyleCnt="1"/>
      <dgm:spPr/>
      <dgm:t>
        <a:bodyPr/>
        <a:lstStyle/>
        <a:p>
          <a:endParaRPr lang="en-US"/>
        </a:p>
      </dgm:t>
    </dgm:pt>
    <dgm:pt modelId="{6DC11F63-0182-43C8-A58A-DC55401C6F14}" type="pres">
      <dgm:prSet presAssocID="{9659E29F-4E46-4200-B648-3BA8714ED090}" presName="parTrans" presStyleLbl="bgSibTrans2D1" presStyleIdx="0" presStyleCnt="3"/>
      <dgm:spPr/>
      <dgm:t>
        <a:bodyPr/>
        <a:lstStyle/>
        <a:p>
          <a:endParaRPr lang="en-US"/>
        </a:p>
      </dgm:t>
    </dgm:pt>
    <dgm:pt modelId="{68C0A3ED-6BEB-4703-A12C-A30A4B754887}" type="pres">
      <dgm:prSet presAssocID="{38B74C3B-A310-4B65-A1D7-CC46A79D8F9B}" presName="node" presStyleLbl="node1" presStyleIdx="0" presStyleCnt="3">
        <dgm:presLayoutVars>
          <dgm:bulletEnabled val="1"/>
        </dgm:presLayoutVars>
      </dgm:prSet>
      <dgm:spPr/>
      <dgm:t>
        <a:bodyPr/>
        <a:lstStyle/>
        <a:p>
          <a:endParaRPr lang="en-US"/>
        </a:p>
      </dgm:t>
    </dgm:pt>
    <dgm:pt modelId="{17F6A847-A6A4-4D44-B23F-799966BE7960}" type="pres">
      <dgm:prSet presAssocID="{07E44F8D-165F-4FAE-AE1E-1D6CD06A4E56}" presName="parTrans" presStyleLbl="bgSibTrans2D1" presStyleIdx="1" presStyleCnt="3"/>
      <dgm:spPr/>
      <dgm:t>
        <a:bodyPr/>
        <a:lstStyle/>
        <a:p>
          <a:endParaRPr lang="en-US"/>
        </a:p>
      </dgm:t>
    </dgm:pt>
    <dgm:pt modelId="{C54DEC0C-462C-4F2B-BA85-814245F8C4ED}" type="pres">
      <dgm:prSet presAssocID="{05948ABC-4707-47FB-9C62-2B76F3AC2389}" presName="node" presStyleLbl="node1" presStyleIdx="1" presStyleCnt="3">
        <dgm:presLayoutVars>
          <dgm:bulletEnabled val="1"/>
        </dgm:presLayoutVars>
      </dgm:prSet>
      <dgm:spPr/>
      <dgm:t>
        <a:bodyPr/>
        <a:lstStyle/>
        <a:p>
          <a:endParaRPr lang="tr-TR"/>
        </a:p>
      </dgm:t>
    </dgm:pt>
    <dgm:pt modelId="{ECDF9180-ADE8-4465-8961-BC9BF47E09D0}" type="pres">
      <dgm:prSet presAssocID="{CC6310BE-A112-4C2E-ACAB-06A75877C75E}" presName="parTrans" presStyleLbl="bgSibTrans2D1" presStyleIdx="2" presStyleCnt="3"/>
      <dgm:spPr/>
      <dgm:t>
        <a:bodyPr/>
        <a:lstStyle/>
        <a:p>
          <a:endParaRPr lang="en-US"/>
        </a:p>
      </dgm:t>
    </dgm:pt>
    <dgm:pt modelId="{832FA007-0094-4D7D-8884-08EBBAAC6246}" type="pres">
      <dgm:prSet presAssocID="{6690D9D0-A857-4343-9A10-C69B45B3D1B0}" presName="node" presStyleLbl="node1" presStyleIdx="2" presStyleCnt="3">
        <dgm:presLayoutVars>
          <dgm:bulletEnabled val="1"/>
        </dgm:presLayoutVars>
      </dgm:prSet>
      <dgm:spPr/>
      <dgm:t>
        <a:bodyPr/>
        <a:lstStyle/>
        <a:p>
          <a:endParaRPr lang="tr-TR"/>
        </a:p>
      </dgm:t>
    </dgm:pt>
  </dgm:ptLst>
  <dgm:cxnLst>
    <dgm:cxn modelId="{C06B75E9-D892-4A0C-BFFA-FDC616A8416D}" type="presOf" srcId="{38B74C3B-A310-4B65-A1D7-CC46A79D8F9B}" destId="{68C0A3ED-6BEB-4703-A12C-A30A4B754887}" srcOrd="0" destOrd="0" presId="urn:microsoft.com/office/officeart/2005/8/layout/radial4"/>
    <dgm:cxn modelId="{24FDE65E-6748-4B22-BB2E-C9EEACF4EEA6}" type="presOf" srcId="{9659E29F-4E46-4200-B648-3BA8714ED090}" destId="{6DC11F63-0182-43C8-A58A-DC55401C6F14}" srcOrd="0" destOrd="0" presId="urn:microsoft.com/office/officeart/2005/8/layout/radial4"/>
    <dgm:cxn modelId="{8E666E94-BF40-4816-BD48-7A47975E45E4}" srcId="{7E14521B-70F4-4141-8859-86A03D2300F5}" destId="{6690D9D0-A857-4343-9A10-C69B45B3D1B0}" srcOrd="2" destOrd="0" parTransId="{CC6310BE-A112-4C2E-ACAB-06A75877C75E}" sibTransId="{B0CF1DFE-FA59-4690-86D5-00C146ACA241}"/>
    <dgm:cxn modelId="{67CF3C8B-0EE1-4285-8049-1511D9D08A3F}" type="presOf" srcId="{05948ABC-4707-47FB-9C62-2B76F3AC2389}" destId="{C54DEC0C-462C-4F2B-BA85-814245F8C4ED}" srcOrd="0" destOrd="0" presId="urn:microsoft.com/office/officeart/2005/8/layout/radial4"/>
    <dgm:cxn modelId="{2A72D97C-B15C-4B50-B2EB-AF8F4E69E6AE}" type="presOf" srcId="{CC6310BE-A112-4C2E-ACAB-06A75877C75E}" destId="{ECDF9180-ADE8-4465-8961-BC9BF47E09D0}" srcOrd="0" destOrd="0" presId="urn:microsoft.com/office/officeart/2005/8/layout/radial4"/>
    <dgm:cxn modelId="{F01F232A-BA8D-40FE-A86D-E971C665B8D4}" type="presOf" srcId="{6690D9D0-A857-4343-9A10-C69B45B3D1B0}" destId="{832FA007-0094-4D7D-8884-08EBBAAC6246}" srcOrd="0" destOrd="0" presId="urn:microsoft.com/office/officeart/2005/8/layout/radial4"/>
    <dgm:cxn modelId="{C50E8CBF-8372-4F6A-937E-05096B0E5634}" type="presOf" srcId="{5743975E-DF27-48EB-8EFD-B6CDA3FE4E44}" destId="{C8E397CF-EEA7-40ED-B45D-E8878775CCE9}" srcOrd="0" destOrd="0" presId="urn:microsoft.com/office/officeart/2005/8/layout/radial4"/>
    <dgm:cxn modelId="{D06F7CCC-C4D6-48DD-93D0-F06F97258CAA}" srcId="{7E14521B-70F4-4141-8859-86A03D2300F5}" destId="{05948ABC-4707-47FB-9C62-2B76F3AC2389}" srcOrd="1" destOrd="0" parTransId="{07E44F8D-165F-4FAE-AE1E-1D6CD06A4E56}" sibTransId="{1F45D0AF-883D-4D2C-A30B-D9AD5710CBC3}"/>
    <dgm:cxn modelId="{D71B7FDA-D226-421D-AAF0-7A1935BC78FE}" type="presOf" srcId="{7E14521B-70F4-4141-8859-86A03D2300F5}" destId="{2DB4649E-8515-488C-B217-327E62783D72}" srcOrd="0" destOrd="0" presId="urn:microsoft.com/office/officeart/2005/8/layout/radial4"/>
    <dgm:cxn modelId="{727650C8-1D4B-4047-9C26-5C1FC14A7D7E}" type="presOf" srcId="{07E44F8D-165F-4FAE-AE1E-1D6CD06A4E56}" destId="{17F6A847-A6A4-4D44-B23F-799966BE7960}" srcOrd="0" destOrd="0" presId="urn:microsoft.com/office/officeart/2005/8/layout/radial4"/>
    <dgm:cxn modelId="{054D5872-6704-47AB-98E1-2056D865D45E}" srcId="{7E14521B-70F4-4141-8859-86A03D2300F5}" destId="{38B74C3B-A310-4B65-A1D7-CC46A79D8F9B}" srcOrd="0" destOrd="0" parTransId="{9659E29F-4E46-4200-B648-3BA8714ED090}" sibTransId="{70C76A09-8456-47A6-8026-4F800F34822F}"/>
    <dgm:cxn modelId="{3021974D-2A2C-46AE-BF16-BD8B4CB2098E}" srcId="{5743975E-DF27-48EB-8EFD-B6CDA3FE4E44}" destId="{7E14521B-70F4-4141-8859-86A03D2300F5}" srcOrd="0" destOrd="0" parTransId="{38086B22-2044-4322-A3C2-AC04F913E418}" sibTransId="{5A973E28-1FF1-45D1-94D2-8DE372E050AD}"/>
    <dgm:cxn modelId="{C47FCEC2-6812-41F2-8D54-84ECDD4D0892}" type="presParOf" srcId="{C8E397CF-EEA7-40ED-B45D-E8878775CCE9}" destId="{2DB4649E-8515-488C-B217-327E62783D72}" srcOrd="0" destOrd="0" presId="urn:microsoft.com/office/officeart/2005/8/layout/radial4"/>
    <dgm:cxn modelId="{CA8D0B68-98A7-4782-B015-1875EBC8864D}" type="presParOf" srcId="{C8E397CF-EEA7-40ED-B45D-E8878775CCE9}" destId="{6DC11F63-0182-43C8-A58A-DC55401C6F14}" srcOrd="1" destOrd="0" presId="urn:microsoft.com/office/officeart/2005/8/layout/radial4"/>
    <dgm:cxn modelId="{16ED6345-9A6C-46A6-AC49-34E69CF8A049}" type="presParOf" srcId="{C8E397CF-EEA7-40ED-B45D-E8878775CCE9}" destId="{68C0A3ED-6BEB-4703-A12C-A30A4B754887}" srcOrd="2" destOrd="0" presId="urn:microsoft.com/office/officeart/2005/8/layout/radial4"/>
    <dgm:cxn modelId="{1F79FA54-9F64-4A6D-8F2D-05D49F3AFE13}" type="presParOf" srcId="{C8E397CF-EEA7-40ED-B45D-E8878775CCE9}" destId="{17F6A847-A6A4-4D44-B23F-799966BE7960}" srcOrd="3" destOrd="0" presId="urn:microsoft.com/office/officeart/2005/8/layout/radial4"/>
    <dgm:cxn modelId="{2C0FBD67-C99C-42AC-9926-2D62102BA4E7}" type="presParOf" srcId="{C8E397CF-EEA7-40ED-B45D-E8878775CCE9}" destId="{C54DEC0C-462C-4F2B-BA85-814245F8C4ED}" srcOrd="4" destOrd="0" presId="urn:microsoft.com/office/officeart/2005/8/layout/radial4"/>
    <dgm:cxn modelId="{9A0449E4-EAE2-40C9-8A93-5D873DC817E8}" type="presParOf" srcId="{C8E397CF-EEA7-40ED-B45D-E8878775CCE9}" destId="{ECDF9180-ADE8-4465-8961-BC9BF47E09D0}" srcOrd="5" destOrd="0" presId="urn:microsoft.com/office/officeart/2005/8/layout/radial4"/>
    <dgm:cxn modelId="{A87509A9-24B2-40D0-BD9C-9B5131D24008}" type="presParOf" srcId="{C8E397CF-EEA7-40ED-B45D-E8878775CCE9}" destId="{832FA007-0094-4D7D-8884-08EBBAAC624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43975E-DF27-48EB-8EFD-B6CDA3FE4E4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tr-TR"/>
        </a:p>
      </dgm:t>
    </dgm:pt>
    <dgm:pt modelId="{7E14521B-70F4-4141-8859-86A03D2300F5}">
      <dgm:prSet phldrT="[Metin]"/>
      <dgm:spPr>
        <a:solidFill>
          <a:srgbClr val="7030A0"/>
        </a:solidFill>
      </dgm:spPr>
      <dgm:t>
        <a:bodyPr/>
        <a:lstStyle/>
        <a:p>
          <a:r>
            <a:rPr lang="tr-TR" dirty="0" smtClean="0"/>
            <a:t>Dayanıklılık</a:t>
          </a:r>
          <a:endParaRPr lang="tr-TR" dirty="0"/>
        </a:p>
      </dgm:t>
    </dgm:pt>
    <dgm:pt modelId="{38086B22-2044-4322-A3C2-AC04F913E418}" type="parTrans" cxnId="{3021974D-2A2C-46AE-BF16-BD8B4CB2098E}">
      <dgm:prSet/>
      <dgm:spPr/>
      <dgm:t>
        <a:bodyPr/>
        <a:lstStyle/>
        <a:p>
          <a:endParaRPr lang="tr-TR"/>
        </a:p>
      </dgm:t>
    </dgm:pt>
    <dgm:pt modelId="{5A973E28-1FF1-45D1-94D2-8DE372E050AD}" type="sibTrans" cxnId="{3021974D-2A2C-46AE-BF16-BD8B4CB2098E}">
      <dgm:prSet/>
      <dgm:spPr/>
      <dgm:t>
        <a:bodyPr/>
        <a:lstStyle/>
        <a:p>
          <a:endParaRPr lang="tr-TR"/>
        </a:p>
      </dgm:t>
    </dgm:pt>
    <dgm:pt modelId="{38B74C3B-A310-4B65-A1D7-CC46A79D8F9B}">
      <dgm:prSet phldrT="[Metin]"/>
      <dgm:spPr>
        <a:solidFill>
          <a:srgbClr val="00B050"/>
        </a:solidFill>
      </dgm:spPr>
      <dgm:t>
        <a:bodyPr/>
        <a:lstStyle/>
        <a:p>
          <a:r>
            <a:rPr lang="tr-TR" dirty="0" smtClean="0"/>
            <a:t>Çevre ile gelen kaynaklar</a:t>
          </a:r>
          <a:endParaRPr lang="tr-TR" dirty="0"/>
        </a:p>
      </dgm:t>
    </dgm:pt>
    <dgm:pt modelId="{9659E29F-4E46-4200-B648-3BA8714ED090}" type="parTrans" cxnId="{054D5872-6704-47AB-98E1-2056D865D45E}">
      <dgm:prSet/>
      <dgm:spPr/>
      <dgm:t>
        <a:bodyPr/>
        <a:lstStyle/>
        <a:p>
          <a:endParaRPr lang="tr-TR"/>
        </a:p>
      </dgm:t>
    </dgm:pt>
    <dgm:pt modelId="{70C76A09-8456-47A6-8026-4F800F34822F}" type="sibTrans" cxnId="{054D5872-6704-47AB-98E1-2056D865D45E}">
      <dgm:prSet/>
      <dgm:spPr/>
      <dgm:t>
        <a:bodyPr/>
        <a:lstStyle/>
        <a:p>
          <a:endParaRPr lang="tr-TR"/>
        </a:p>
      </dgm:t>
    </dgm:pt>
    <dgm:pt modelId="{05948ABC-4707-47FB-9C62-2B76F3AC2389}">
      <dgm:prSet phldrT="[Metin]"/>
      <dgm:spPr>
        <a:solidFill>
          <a:srgbClr val="FF0000"/>
        </a:solidFill>
      </dgm:spPr>
      <dgm:t>
        <a:bodyPr/>
        <a:lstStyle/>
        <a:p>
          <a:r>
            <a:rPr lang="tr-TR" dirty="0" smtClean="0"/>
            <a:t>Kişisel</a:t>
          </a:r>
        </a:p>
        <a:p>
          <a:r>
            <a:rPr lang="tr-TR" dirty="0" smtClean="0"/>
            <a:t>Kaynaklar </a:t>
          </a:r>
        </a:p>
      </dgm:t>
    </dgm:pt>
    <dgm:pt modelId="{07E44F8D-165F-4FAE-AE1E-1D6CD06A4E56}" type="parTrans" cxnId="{D06F7CCC-C4D6-48DD-93D0-F06F97258CAA}">
      <dgm:prSet/>
      <dgm:spPr/>
      <dgm:t>
        <a:bodyPr/>
        <a:lstStyle/>
        <a:p>
          <a:endParaRPr lang="tr-TR"/>
        </a:p>
      </dgm:t>
    </dgm:pt>
    <dgm:pt modelId="{1F45D0AF-883D-4D2C-A30B-D9AD5710CBC3}" type="sibTrans" cxnId="{D06F7CCC-C4D6-48DD-93D0-F06F97258CAA}">
      <dgm:prSet/>
      <dgm:spPr/>
      <dgm:t>
        <a:bodyPr/>
        <a:lstStyle/>
        <a:p>
          <a:endParaRPr lang="tr-TR"/>
        </a:p>
      </dgm:t>
    </dgm:pt>
    <dgm:pt modelId="{6690D9D0-A857-4343-9A10-C69B45B3D1B0}">
      <dgm:prSet phldrT="[Metin]"/>
      <dgm:spPr/>
      <dgm:t>
        <a:bodyPr/>
        <a:lstStyle/>
        <a:p>
          <a:r>
            <a:rPr lang="tr-TR" dirty="0" smtClean="0"/>
            <a:t>İlişkilerle gelen kaynaklar</a:t>
          </a:r>
          <a:endParaRPr lang="tr-TR" dirty="0"/>
        </a:p>
      </dgm:t>
    </dgm:pt>
    <dgm:pt modelId="{CC6310BE-A112-4C2E-ACAB-06A75877C75E}" type="parTrans" cxnId="{8E666E94-BF40-4816-BD48-7A47975E45E4}">
      <dgm:prSet/>
      <dgm:spPr/>
      <dgm:t>
        <a:bodyPr/>
        <a:lstStyle/>
        <a:p>
          <a:endParaRPr lang="tr-TR"/>
        </a:p>
      </dgm:t>
    </dgm:pt>
    <dgm:pt modelId="{B0CF1DFE-FA59-4690-86D5-00C146ACA241}" type="sibTrans" cxnId="{8E666E94-BF40-4816-BD48-7A47975E45E4}">
      <dgm:prSet/>
      <dgm:spPr/>
      <dgm:t>
        <a:bodyPr/>
        <a:lstStyle/>
        <a:p>
          <a:endParaRPr lang="tr-TR"/>
        </a:p>
      </dgm:t>
    </dgm:pt>
    <dgm:pt modelId="{C8E397CF-EEA7-40ED-B45D-E8878775CCE9}" type="pres">
      <dgm:prSet presAssocID="{5743975E-DF27-48EB-8EFD-B6CDA3FE4E44}" presName="cycle" presStyleCnt="0">
        <dgm:presLayoutVars>
          <dgm:chMax val="1"/>
          <dgm:dir/>
          <dgm:animLvl val="ctr"/>
          <dgm:resizeHandles val="exact"/>
        </dgm:presLayoutVars>
      </dgm:prSet>
      <dgm:spPr/>
      <dgm:t>
        <a:bodyPr/>
        <a:lstStyle/>
        <a:p>
          <a:endParaRPr lang="en-US"/>
        </a:p>
      </dgm:t>
    </dgm:pt>
    <dgm:pt modelId="{2DB4649E-8515-488C-B217-327E62783D72}" type="pres">
      <dgm:prSet presAssocID="{7E14521B-70F4-4141-8859-86A03D2300F5}" presName="centerShape" presStyleLbl="node0" presStyleIdx="0" presStyleCnt="1"/>
      <dgm:spPr/>
      <dgm:t>
        <a:bodyPr/>
        <a:lstStyle/>
        <a:p>
          <a:endParaRPr lang="en-US"/>
        </a:p>
      </dgm:t>
    </dgm:pt>
    <dgm:pt modelId="{6DC11F63-0182-43C8-A58A-DC55401C6F14}" type="pres">
      <dgm:prSet presAssocID="{9659E29F-4E46-4200-B648-3BA8714ED090}" presName="parTrans" presStyleLbl="bgSibTrans2D1" presStyleIdx="0" presStyleCnt="3"/>
      <dgm:spPr/>
      <dgm:t>
        <a:bodyPr/>
        <a:lstStyle/>
        <a:p>
          <a:endParaRPr lang="en-US"/>
        </a:p>
      </dgm:t>
    </dgm:pt>
    <dgm:pt modelId="{68C0A3ED-6BEB-4703-A12C-A30A4B754887}" type="pres">
      <dgm:prSet presAssocID="{38B74C3B-A310-4B65-A1D7-CC46A79D8F9B}" presName="node" presStyleLbl="node1" presStyleIdx="0" presStyleCnt="3">
        <dgm:presLayoutVars>
          <dgm:bulletEnabled val="1"/>
        </dgm:presLayoutVars>
      </dgm:prSet>
      <dgm:spPr/>
      <dgm:t>
        <a:bodyPr/>
        <a:lstStyle/>
        <a:p>
          <a:endParaRPr lang="en-US"/>
        </a:p>
      </dgm:t>
    </dgm:pt>
    <dgm:pt modelId="{17F6A847-A6A4-4D44-B23F-799966BE7960}" type="pres">
      <dgm:prSet presAssocID="{07E44F8D-165F-4FAE-AE1E-1D6CD06A4E56}" presName="parTrans" presStyleLbl="bgSibTrans2D1" presStyleIdx="1" presStyleCnt="3"/>
      <dgm:spPr/>
      <dgm:t>
        <a:bodyPr/>
        <a:lstStyle/>
        <a:p>
          <a:endParaRPr lang="en-US"/>
        </a:p>
      </dgm:t>
    </dgm:pt>
    <dgm:pt modelId="{C54DEC0C-462C-4F2B-BA85-814245F8C4ED}" type="pres">
      <dgm:prSet presAssocID="{05948ABC-4707-47FB-9C62-2B76F3AC2389}" presName="node" presStyleLbl="node1" presStyleIdx="1" presStyleCnt="3">
        <dgm:presLayoutVars>
          <dgm:bulletEnabled val="1"/>
        </dgm:presLayoutVars>
      </dgm:prSet>
      <dgm:spPr/>
      <dgm:t>
        <a:bodyPr/>
        <a:lstStyle/>
        <a:p>
          <a:endParaRPr lang="tr-TR"/>
        </a:p>
      </dgm:t>
    </dgm:pt>
    <dgm:pt modelId="{ECDF9180-ADE8-4465-8961-BC9BF47E09D0}" type="pres">
      <dgm:prSet presAssocID="{CC6310BE-A112-4C2E-ACAB-06A75877C75E}" presName="parTrans" presStyleLbl="bgSibTrans2D1" presStyleIdx="2" presStyleCnt="3"/>
      <dgm:spPr/>
      <dgm:t>
        <a:bodyPr/>
        <a:lstStyle/>
        <a:p>
          <a:endParaRPr lang="en-US"/>
        </a:p>
      </dgm:t>
    </dgm:pt>
    <dgm:pt modelId="{832FA007-0094-4D7D-8884-08EBBAAC6246}" type="pres">
      <dgm:prSet presAssocID="{6690D9D0-A857-4343-9A10-C69B45B3D1B0}" presName="node" presStyleLbl="node1" presStyleIdx="2" presStyleCnt="3">
        <dgm:presLayoutVars>
          <dgm:bulletEnabled val="1"/>
        </dgm:presLayoutVars>
      </dgm:prSet>
      <dgm:spPr/>
      <dgm:t>
        <a:bodyPr/>
        <a:lstStyle/>
        <a:p>
          <a:endParaRPr lang="tr-TR"/>
        </a:p>
      </dgm:t>
    </dgm:pt>
  </dgm:ptLst>
  <dgm:cxnLst>
    <dgm:cxn modelId="{2C924957-F9F1-448A-9D43-7F2AB6862BED}" type="presOf" srcId="{6690D9D0-A857-4343-9A10-C69B45B3D1B0}" destId="{832FA007-0094-4D7D-8884-08EBBAAC6246}" srcOrd="0" destOrd="0" presId="urn:microsoft.com/office/officeart/2005/8/layout/radial4"/>
    <dgm:cxn modelId="{B86A34D6-5028-4B64-8326-0579A6C23BAD}" type="presOf" srcId="{5743975E-DF27-48EB-8EFD-B6CDA3FE4E44}" destId="{C8E397CF-EEA7-40ED-B45D-E8878775CCE9}" srcOrd="0" destOrd="0" presId="urn:microsoft.com/office/officeart/2005/8/layout/radial4"/>
    <dgm:cxn modelId="{8E666E94-BF40-4816-BD48-7A47975E45E4}" srcId="{7E14521B-70F4-4141-8859-86A03D2300F5}" destId="{6690D9D0-A857-4343-9A10-C69B45B3D1B0}" srcOrd="2" destOrd="0" parTransId="{CC6310BE-A112-4C2E-ACAB-06A75877C75E}" sibTransId="{B0CF1DFE-FA59-4690-86D5-00C146ACA241}"/>
    <dgm:cxn modelId="{F14ECBC1-9986-4A14-A6D3-5618690BAE43}" type="presOf" srcId="{7E14521B-70F4-4141-8859-86A03D2300F5}" destId="{2DB4649E-8515-488C-B217-327E62783D72}" srcOrd="0" destOrd="0" presId="urn:microsoft.com/office/officeart/2005/8/layout/radial4"/>
    <dgm:cxn modelId="{A579340E-92E9-409B-8E42-2FE4CEC2E42D}" type="presOf" srcId="{07E44F8D-165F-4FAE-AE1E-1D6CD06A4E56}" destId="{17F6A847-A6A4-4D44-B23F-799966BE7960}" srcOrd="0" destOrd="0" presId="urn:microsoft.com/office/officeart/2005/8/layout/radial4"/>
    <dgm:cxn modelId="{2D9F66A3-A756-4E3C-9155-1EDA7B3EE13C}" type="presOf" srcId="{05948ABC-4707-47FB-9C62-2B76F3AC2389}" destId="{C54DEC0C-462C-4F2B-BA85-814245F8C4ED}" srcOrd="0" destOrd="0" presId="urn:microsoft.com/office/officeart/2005/8/layout/radial4"/>
    <dgm:cxn modelId="{6C3B2D08-D93C-46F0-A12A-8B07D9477214}" type="presOf" srcId="{38B74C3B-A310-4B65-A1D7-CC46A79D8F9B}" destId="{68C0A3ED-6BEB-4703-A12C-A30A4B754887}" srcOrd="0" destOrd="0" presId="urn:microsoft.com/office/officeart/2005/8/layout/radial4"/>
    <dgm:cxn modelId="{D06F7CCC-C4D6-48DD-93D0-F06F97258CAA}" srcId="{7E14521B-70F4-4141-8859-86A03D2300F5}" destId="{05948ABC-4707-47FB-9C62-2B76F3AC2389}" srcOrd="1" destOrd="0" parTransId="{07E44F8D-165F-4FAE-AE1E-1D6CD06A4E56}" sibTransId="{1F45D0AF-883D-4D2C-A30B-D9AD5710CBC3}"/>
    <dgm:cxn modelId="{AFAAE5DB-0B7E-42B9-836D-407E90DFE037}" type="presOf" srcId="{CC6310BE-A112-4C2E-ACAB-06A75877C75E}" destId="{ECDF9180-ADE8-4465-8961-BC9BF47E09D0}" srcOrd="0" destOrd="0" presId="urn:microsoft.com/office/officeart/2005/8/layout/radial4"/>
    <dgm:cxn modelId="{E8FF6801-DC5D-4543-BDDD-9747DA08EF93}" type="presOf" srcId="{9659E29F-4E46-4200-B648-3BA8714ED090}" destId="{6DC11F63-0182-43C8-A58A-DC55401C6F14}" srcOrd="0" destOrd="0" presId="urn:microsoft.com/office/officeart/2005/8/layout/radial4"/>
    <dgm:cxn modelId="{054D5872-6704-47AB-98E1-2056D865D45E}" srcId="{7E14521B-70F4-4141-8859-86A03D2300F5}" destId="{38B74C3B-A310-4B65-A1D7-CC46A79D8F9B}" srcOrd="0" destOrd="0" parTransId="{9659E29F-4E46-4200-B648-3BA8714ED090}" sibTransId="{70C76A09-8456-47A6-8026-4F800F34822F}"/>
    <dgm:cxn modelId="{3021974D-2A2C-46AE-BF16-BD8B4CB2098E}" srcId="{5743975E-DF27-48EB-8EFD-B6CDA3FE4E44}" destId="{7E14521B-70F4-4141-8859-86A03D2300F5}" srcOrd="0" destOrd="0" parTransId="{38086B22-2044-4322-A3C2-AC04F913E418}" sibTransId="{5A973E28-1FF1-45D1-94D2-8DE372E050AD}"/>
    <dgm:cxn modelId="{606D4975-6D32-4F78-A242-224A98443348}" type="presParOf" srcId="{C8E397CF-EEA7-40ED-B45D-E8878775CCE9}" destId="{2DB4649E-8515-488C-B217-327E62783D72}" srcOrd="0" destOrd="0" presId="urn:microsoft.com/office/officeart/2005/8/layout/radial4"/>
    <dgm:cxn modelId="{0BF5D182-13D9-4CC0-BBD9-D129D3FF1DDF}" type="presParOf" srcId="{C8E397CF-EEA7-40ED-B45D-E8878775CCE9}" destId="{6DC11F63-0182-43C8-A58A-DC55401C6F14}" srcOrd="1" destOrd="0" presId="urn:microsoft.com/office/officeart/2005/8/layout/radial4"/>
    <dgm:cxn modelId="{BF58FAA8-4A24-448D-9C15-4F8E17360D2D}" type="presParOf" srcId="{C8E397CF-EEA7-40ED-B45D-E8878775CCE9}" destId="{68C0A3ED-6BEB-4703-A12C-A30A4B754887}" srcOrd="2" destOrd="0" presId="urn:microsoft.com/office/officeart/2005/8/layout/radial4"/>
    <dgm:cxn modelId="{013FAC08-F293-4648-AE4D-ED0F55F354D1}" type="presParOf" srcId="{C8E397CF-EEA7-40ED-B45D-E8878775CCE9}" destId="{17F6A847-A6A4-4D44-B23F-799966BE7960}" srcOrd="3" destOrd="0" presId="urn:microsoft.com/office/officeart/2005/8/layout/radial4"/>
    <dgm:cxn modelId="{85D72F8A-91BC-4B93-B952-F2C6927B9A6C}" type="presParOf" srcId="{C8E397CF-EEA7-40ED-B45D-E8878775CCE9}" destId="{C54DEC0C-462C-4F2B-BA85-814245F8C4ED}" srcOrd="4" destOrd="0" presId="urn:microsoft.com/office/officeart/2005/8/layout/radial4"/>
    <dgm:cxn modelId="{258A769C-50F3-4DCF-B81D-7F1796F6D2AD}" type="presParOf" srcId="{C8E397CF-EEA7-40ED-B45D-E8878775CCE9}" destId="{ECDF9180-ADE8-4465-8961-BC9BF47E09D0}" srcOrd="5" destOrd="0" presId="urn:microsoft.com/office/officeart/2005/8/layout/radial4"/>
    <dgm:cxn modelId="{401DFD9B-10B8-414F-892C-88A08948FFDE}" type="presParOf" srcId="{C8E397CF-EEA7-40ED-B45D-E8878775CCE9}" destId="{832FA007-0094-4D7D-8884-08EBBAAC624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43975E-DF27-48EB-8EFD-B6CDA3FE4E4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tr-TR"/>
        </a:p>
      </dgm:t>
    </dgm:pt>
    <dgm:pt modelId="{7E14521B-70F4-4141-8859-86A03D2300F5}">
      <dgm:prSet phldrT="[Metin]"/>
      <dgm:spPr>
        <a:solidFill>
          <a:srgbClr val="7030A0"/>
        </a:solidFill>
      </dgm:spPr>
      <dgm:t>
        <a:bodyPr/>
        <a:lstStyle/>
        <a:p>
          <a:r>
            <a:rPr lang="tr-TR" dirty="0" smtClean="0"/>
            <a:t>Dayanıklılık</a:t>
          </a:r>
          <a:endParaRPr lang="tr-TR" dirty="0"/>
        </a:p>
      </dgm:t>
    </dgm:pt>
    <dgm:pt modelId="{38086B22-2044-4322-A3C2-AC04F913E418}" type="parTrans" cxnId="{3021974D-2A2C-46AE-BF16-BD8B4CB2098E}">
      <dgm:prSet/>
      <dgm:spPr/>
      <dgm:t>
        <a:bodyPr/>
        <a:lstStyle/>
        <a:p>
          <a:endParaRPr lang="tr-TR"/>
        </a:p>
      </dgm:t>
    </dgm:pt>
    <dgm:pt modelId="{5A973E28-1FF1-45D1-94D2-8DE372E050AD}" type="sibTrans" cxnId="{3021974D-2A2C-46AE-BF16-BD8B4CB2098E}">
      <dgm:prSet/>
      <dgm:spPr/>
      <dgm:t>
        <a:bodyPr/>
        <a:lstStyle/>
        <a:p>
          <a:endParaRPr lang="tr-TR"/>
        </a:p>
      </dgm:t>
    </dgm:pt>
    <dgm:pt modelId="{38B74C3B-A310-4B65-A1D7-CC46A79D8F9B}">
      <dgm:prSet phldrT="[Metin]"/>
      <dgm:spPr>
        <a:solidFill>
          <a:srgbClr val="00B050"/>
        </a:solidFill>
      </dgm:spPr>
      <dgm:t>
        <a:bodyPr/>
        <a:lstStyle/>
        <a:p>
          <a:r>
            <a:rPr lang="tr-TR" dirty="0" smtClean="0"/>
            <a:t>Çevre ile gelen kaynaklar</a:t>
          </a:r>
          <a:endParaRPr lang="tr-TR" dirty="0"/>
        </a:p>
      </dgm:t>
    </dgm:pt>
    <dgm:pt modelId="{9659E29F-4E46-4200-B648-3BA8714ED090}" type="parTrans" cxnId="{054D5872-6704-47AB-98E1-2056D865D45E}">
      <dgm:prSet/>
      <dgm:spPr/>
      <dgm:t>
        <a:bodyPr/>
        <a:lstStyle/>
        <a:p>
          <a:endParaRPr lang="tr-TR"/>
        </a:p>
      </dgm:t>
    </dgm:pt>
    <dgm:pt modelId="{70C76A09-8456-47A6-8026-4F800F34822F}" type="sibTrans" cxnId="{054D5872-6704-47AB-98E1-2056D865D45E}">
      <dgm:prSet/>
      <dgm:spPr/>
      <dgm:t>
        <a:bodyPr/>
        <a:lstStyle/>
        <a:p>
          <a:endParaRPr lang="tr-TR"/>
        </a:p>
      </dgm:t>
    </dgm:pt>
    <dgm:pt modelId="{05948ABC-4707-47FB-9C62-2B76F3AC2389}">
      <dgm:prSet phldrT="[Metin]"/>
      <dgm:spPr>
        <a:solidFill>
          <a:srgbClr val="FF0000"/>
        </a:solidFill>
      </dgm:spPr>
      <dgm:t>
        <a:bodyPr/>
        <a:lstStyle/>
        <a:p>
          <a:r>
            <a:rPr lang="tr-TR" dirty="0" smtClean="0"/>
            <a:t>Kişisel</a:t>
          </a:r>
        </a:p>
        <a:p>
          <a:r>
            <a:rPr lang="tr-TR" dirty="0" smtClean="0"/>
            <a:t>Kaynaklar </a:t>
          </a:r>
        </a:p>
      </dgm:t>
    </dgm:pt>
    <dgm:pt modelId="{07E44F8D-165F-4FAE-AE1E-1D6CD06A4E56}" type="parTrans" cxnId="{D06F7CCC-C4D6-48DD-93D0-F06F97258CAA}">
      <dgm:prSet/>
      <dgm:spPr/>
      <dgm:t>
        <a:bodyPr/>
        <a:lstStyle/>
        <a:p>
          <a:endParaRPr lang="tr-TR"/>
        </a:p>
      </dgm:t>
    </dgm:pt>
    <dgm:pt modelId="{1F45D0AF-883D-4D2C-A30B-D9AD5710CBC3}" type="sibTrans" cxnId="{D06F7CCC-C4D6-48DD-93D0-F06F97258CAA}">
      <dgm:prSet/>
      <dgm:spPr/>
      <dgm:t>
        <a:bodyPr/>
        <a:lstStyle/>
        <a:p>
          <a:endParaRPr lang="tr-TR"/>
        </a:p>
      </dgm:t>
    </dgm:pt>
    <dgm:pt modelId="{6690D9D0-A857-4343-9A10-C69B45B3D1B0}">
      <dgm:prSet phldrT="[Metin]"/>
      <dgm:spPr/>
      <dgm:t>
        <a:bodyPr/>
        <a:lstStyle/>
        <a:p>
          <a:r>
            <a:rPr lang="tr-TR" dirty="0" smtClean="0"/>
            <a:t>İlişkilerle gelen kaynaklar</a:t>
          </a:r>
          <a:endParaRPr lang="tr-TR" dirty="0"/>
        </a:p>
      </dgm:t>
    </dgm:pt>
    <dgm:pt modelId="{CC6310BE-A112-4C2E-ACAB-06A75877C75E}" type="parTrans" cxnId="{8E666E94-BF40-4816-BD48-7A47975E45E4}">
      <dgm:prSet/>
      <dgm:spPr/>
      <dgm:t>
        <a:bodyPr/>
        <a:lstStyle/>
        <a:p>
          <a:endParaRPr lang="tr-TR"/>
        </a:p>
      </dgm:t>
    </dgm:pt>
    <dgm:pt modelId="{B0CF1DFE-FA59-4690-86D5-00C146ACA241}" type="sibTrans" cxnId="{8E666E94-BF40-4816-BD48-7A47975E45E4}">
      <dgm:prSet/>
      <dgm:spPr/>
      <dgm:t>
        <a:bodyPr/>
        <a:lstStyle/>
        <a:p>
          <a:endParaRPr lang="tr-TR"/>
        </a:p>
      </dgm:t>
    </dgm:pt>
    <dgm:pt modelId="{C8E397CF-EEA7-40ED-B45D-E8878775CCE9}" type="pres">
      <dgm:prSet presAssocID="{5743975E-DF27-48EB-8EFD-B6CDA3FE4E44}" presName="cycle" presStyleCnt="0">
        <dgm:presLayoutVars>
          <dgm:chMax val="1"/>
          <dgm:dir/>
          <dgm:animLvl val="ctr"/>
          <dgm:resizeHandles val="exact"/>
        </dgm:presLayoutVars>
      </dgm:prSet>
      <dgm:spPr/>
      <dgm:t>
        <a:bodyPr/>
        <a:lstStyle/>
        <a:p>
          <a:endParaRPr lang="en-US"/>
        </a:p>
      </dgm:t>
    </dgm:pt>
    <dgm:pt modelId="{2DB4649E-8515-488C-B217-327E62783D72}" type="pres">
      <dgm:prSet presAssocID="{7E14521B-70F4-4141-8859-86A03D2300F5}" presName="centerShape" presStyleLbl="node0" presStyleIdx="0" presStyleCnt="1"/>
      <dgm:spPr/>
      <dgm:t>
        <a:bodyPr/>
        <a:lstStyle/>
        <a:p>
          <a:endParaRPr lang="en-US"/>
        </a:p>
      </dgm:t>
    </dgm:pt>
    <dgm:pt modelId="{6DC11F63-0182-43C8-A58A-DC55401C6F14}" type="pres">
      <dgm:prSet presAssocID="{9659E29F-4E46-4200-B648-3BA8714ED090}" presName="parTrans" presStyleLbl="bgSibTrans2D1" presStyleIdx="0" presStyleCnt="3"/>
      <dgm:spPr/>
      <dgm:t>
        <a:bodyPr/>
        <a:lstStyle/>
        <a:p>
          <a:endParaRPr lang="en-US"/>
        </a:p>
      </dgm:t>
    </dgm:pt>
    <dgm:pt modelId="{68C0A3ED-6BEB-4703-A12C-A30A4B754887}" type="pres">
      <dgm:prSet presAssocID="{38B74C3B-A310-4B65-A1D7-CC46A79D8F9B}" presName="node" presStyleLbl="node1" presStyleIdx="0" presStyleCnt="3">
        <dgm:presLayoutVars>
          <dgm:bulletEnabled val="1"/>
        </dgm:presLayoutVars>
      </dgm:prSet>
      <dgm:spPr/>
      <dgm:t>
        <a:bodyPr/>
        <a:lstStyle/>
        <a:p>
          <a:endParaRPr lang="en-US"/>
        </a:p>
      </dgm:t>
    </dgm:pt>
    <dgm:pt modelId="{17F6A847-A6A4-4D44-B23F-799966BE7960}" type="pres">
      <dgm:prSet presAssocID="{07E44F8D-165F-4FAE-AE1E-1D6CD06A4E56}" presName="parTrans" presStyleLbl="bgSibTrans2D1" presStyleIdx="1" presStyleCnt="3"/>
      <dgm:spPr/>
      <dgm:t>
        <a:bodyPr/>
        <a:lstStyle/>
        <a:p>
          <a:endParaRPr lang="en-US"/>
        </a:p>
      </dgm:t>
    </dgm:pt>
    <dgm:pt modelId="{C54DEC0C-462C-4F2B-BA85-814245F8C4ED}" type="pres">
      <dgm:prSet presAssocID="{05948ABC-4707-47FB-9C62-2B76F3AC2389}" presName="node" presStyleLbl="node1" presStyleIdx="1" presStyleCnt="3">
        <dgm:presLayoutVars>
          <dgm:bulletEnabled val="1"/>
        </dgm:presLayoutVars>
      </dgm:prSet>
      <dgm:spPr/>
      <dgm:t>
        <a:bodyPr/>
        <a:lstStyle/>
        <a:p>
          <a:endParaRPr lang="tr-TR"/>
        </a:p>
      </dgm:t>
    </dgm:pt>
    <dgm:pt modelId="{ECDF9180-ADE8-4465-8961-BC9BF47E09D0}" type="pres">
      <dgm:prSet presAssocID="{CC6310BE-A112-4C2E-ACAB-06A75877C75E}" presName="parTrans" presStyleLbl="bgSibTrans2D1" presStyleIdx="2" presStyleCnt="3"/>
      <dgm:spPr/>
      <dgm:t>
        <a:bodyPr/>
        <a:lstStyle/>
        <a:p>
          <a:endParaRPr lang="en-US"/>
        </a:p>
      </dgm:t>
    </dgm:pt>
    <dgm:pt modelId="{832FA007-0094-4D7D-8884-08EBBAAC6246}" type="pres">
      <dgm:prSet presAssocID="{6690D9D0-A857-4343-9A10-C69B45B3D1B0}" presName="node" presStyleLbl="node1" presStyleIdx="2" presStyleCnt="3">
        <dgm:presLayoutVars>
          <dgm:bulletEnabled val="1"/>
        </dgm:presLayoutVars>
      </dgm:prSet>
      <dgm:spPr/>
      <dgm:t>
        <a:bodyPr/>
        <a:lstStyle/>
        <a:p>
          <a:endParaRPr lang="tr-TR"/>
        </a:p>
      </dgm:t>
    </dgm:pt>
  </dgm:ptLst>
  <dgm:cxnLst>
    <dgm:cxn modelId="{8E666E94-BF40-4816-BD48-7A47975E45E4}" srcId="{7E14521B-70F4-4141-8859-86A03D2300F5}" destId="{6690D9D0-A857-4343-9A10-C69B45B3D1B0}" srcOrd="2" destOrd="0" parTransId="{CC6310BE-A112-4C2E-ACAB-06A75877C75E}" sibTransId="{B0CF1DFE-FA59-4690-86D5-00C146ACA241}"/>
    <dgm:cxn modelId="{B09E06F8-B695-4E64-B0E1-254752DFE5C9}" type="presOf" srcId="{38B74C3B-A310-4B65-A1D7-CC46A79D8F9B}" destId="{68C0A3ED-6BEB-4703-A12C-A30A4B754887}" srcOrd="0" destOrd="0" presId="urn:microsoft.com/office/officeart/2005/8/layout/radial4"/>
    <dgm:cxn modelId="{3021974D-2A2C-46AE-BF16-BD8B4CB2098E}" srcId="{5743975E-DF27-48EB-8EFD-B6CDA3FE4E44}" destId="{7E14521B-70F4-4141-8859-86A03D2300F5}" srcOrd="0" destOrd="0" parTransId="{38086B22-2044-4322-A3C2-AC04F913E418}" sibTransId="{5A973E28-1FF1-45D1-94D2-8DE372E050AD}"/>
    <dgm:cxn modelId="{EB4FC5B1-55AC-4FBB-8BD9-60A1C3DDCE6E}" type="presOf" srcId="{CC6310BE-A112-4C2E-ACAB-06A75877C75E}" destId="{ECDF9180-ADE8-4465-8961-BC9BF47E09D0}" srcOrd="0" destOrd="0" presId="urn:microsoft.com/office/officeart/2005/8/layout/radial4"/>
    <dgm:cxn modelId="{F78932A1-1A47-4D28-A0A4-0C0A6DC18A0F}" type="presOf" srcId="{9659E29F-4E46-4200-B648-3BA8714ED090}" destId="{6DC11F63-0182-43C8-A58A-DC55401C6F14}" srcOrd="0" destOrd="0" presId="urn:microsoft.com/office/officeart/2005/8/layout/radial4"/>
    <dgm:cxn modelId="{EFF142D4-35B1-48D1-A67A-9093FEF8DFED}" type="presOf" srcId="{6690D9D0-A857-4343-9A10-C69B45B3D1B0}" destId="{832FA007-0094-4D7D-8884-08EBBAAC6246}" srcOrd="0" destOrd="0" presId="urn:microsoft.com/office/officeart/2005/8/layout/radial4"/>
    <dgm:cxn modelId="{054D5872-6704-47AB-98E1-2056D865D45E}" srcId="{7E14521B-70F4-4141-8859-86A03D2300F5}" destId="{38B74C3B-A310-4B65-A1D7-CC46A79D8F9B}" srcOrd="0" destOrd="0" parTransId="{9659E29F-4E46-4200-B648-3BA8714ED090}" sibTransId="{70C76A09-8456-47A6-8026-4F800F34822F}"/>
    <dgm:cxn modelId="{73ECFB95-31BE-4A43-86D8-27C10B3D0E76}" type="presOf" srcId="{5743975E-DF27-48EB-8EFD-B6CDA3FE4E44}" destId="{C8E397CF-EEA7-40ED-B45D-E8878775CCE9}" srcOrd="0" destOrd="0" presId="urn:microsoft.com/office/officeart/2005/8/layout/radial4"/>
    <dgm:cxn modelId="{D06F7CCC-C4D6-48DD-93D0-F06F97258CAA}" srcId="{7E14521B-70F4-4141-8859-86A03D2300F5}" destId="{05948ABC-4707-47FB-9C62-2B76F3AC2389}" srcOrd="1" destOrd="0" parTransId="{07E44F8D-165F-4FAE-AE1E-1D6CD06A4E56}" sibTransId="{1F45D0AF-883D-4D2C-A30B-D9AD5710CBC3}"/>
    <dgm:cxn modelId="{7E0F22AA-1C73-40C0-A03D-F739B960770C}" type="presOf" srcId="{05948ABC-4707-47FB-9C62-2B76F3AC2389}" destId="{C54DEC0C-462C-4F2B-BA85-814245F8C4ED}" srcOrd="0" destOrd="0" presId="urn:microsoft.com/office/officeart/2005/8/layout/radial4"/>
    <dgm:cxn modelId="{0CD601D3-6BA7-482C-8A7D-A02A5B9FA3EF}" type="presOf" srcId="{07E44F8D-165F-4FAE-AE1E-1D6CD06A4E56}" destId="{17F6A847-A6A4-4D44-B23F-799966BE7960}" srcOrd="0" destOrd="0" presId="urn:microsoft.com/office/officeart/2005/8/layout/radial4"/>
    <dgm:cxn modelId="{3E81C6CE-1019-4C50-80CA-56D6C5904E4C}" type="presOf" srcId="{7E14521B-70F4-4141-8859-86A03D2300F5}" destId="{2DB4649E-8515-488C-B217-327E62783D72}" srcOrd="0" destOrd="0" presId="urn:microsoft.com/office/officeart/2005/8/layout/radial4"/>
    <dgm:cxn modelId="{AF6CD192-3CE1-4E95-BE8A-3ED949ACF3C4}" type="presParOf" srcId="{C8E397CF-EEA7-40ED-B45D-E8878775CCE9}" destId="{2DB4649E-8515-488C-B217-327E62783D72}" srcOrd="0" destOrd="0" presId="urn:microsoft.com/office/officeart/2005/8/layout/radial4"/>
    <dgm:cxn modelId="{22F9A53C-6DD9-48FC-91DB-2B30C13E7E7D}" type="presParOf" srcId="{C8E397CF-EEA7-40ED-B45D-E8878775CCE9}" destId="{6DC11F63-0182-43C8-A58A-DC55401C6F14}" srcOrd="1" destOrd="0" presId="urn:microsoft.com/office/officeart/2005/8/layout/radial4"/>
    <dgm:cxn modelId="{C9D76BAC-F01E-4657-9E27-030BE9D8E609}" type="presParOf" srcId="{C8E397CF-EEA7-40ED-B45D-E8878775CCE9}" destId="{68C0A3ED-6BEB-4703-A12C-A30A4B754887}" srcOrd="2" destOrd="0" presId="urn:microsoft.com/office/officeart/2005/8/layout/radial4"/>
    <dgm:cxn modelId="{C52363C9-413E-49FE-B2FD-41C134892172}" type="presParOf" srcId="{C8E397CF-EEA7-40ED-B45D-E8878775CCE9}" destId="{17F6A847-A6A4-4D44-B23F-799966BE7960}" srcOrd="3" destOrd="0" presId="urn:microsoft.com/office/officeart/2005/8/layout/radial4"/>
    <dgm:cxn modelId="{EF9136F8-2448-410D-BC90-9A5A49903EF7}" type="presParOf" srcId="{C8E397CF-EEA7-40ED-B45D-E8878775CCE9}" destId="{C54DEC0C-462C-4F2B-BA85-814245F8C4ED}" srcOrd="4" destOrd="0" presId="urn:microsoft.com/office/officeart/2005/8/layout/radial4"/>
    <dgm:cxn modelId="{76054111-FF96-46D8-87FC-7803F042804C}" type="presParOf" srcId="{C8E397CF-EEA7-40ED-B45D-E8878775CCE9}" destId="{ECDF9180-ADE8-4465-8961-BC9BF47E09D0}" srcOrd="5" destOrd="0" presId="urn:microsoft.com/office/officeart/2005/8/layout/radial4"/>
    <dgm:cxn modelId="{7D7DA187-1302-4EE6-AC36-A4D5C4344744}" type="presParOf" srcId="{C8E397CF-EEA7-40ED-B45D-E8878775CCE9}" destId="{832FA007-0094-4D7D-8884-08EBBAAC624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F77D42-F03D-4223-B329-472F60B26F04}" type="doc">
      <dgm:prSet loTypeId="urn:microsoft.com/office/officeart/2005/8/layout/arrow2" loCatId="process" qsTypeId="urn:microsoft.com/office/officeart/2005/8/quickstyle/simple1" qsCatId="simple" csTypeId="urn:microsoft.com/office/officeart/2005/8/colors/accent1_2" csCatId="accent1" phldr="1"/>
      <dgm:spPr/>
    </dgm:pt>
    <dgm:pt modelId="{6FAE384B-A994-4FD1-8142-F1A0135A953D}">
      <dgm:prSet phldrT="[Metin]"/>
      <dgm:spPr/>
      <dgm:t>
        <a:bodyPr/>
        <a:lstStyle/>
        <a:p>
          <a:r>
            <a:rPr lang="tr-TR" dirty="0" smtClean="0"/>
            <a:t>Vaziyeti idare edebilme, Pazarlıkla işi halletme</a:t>
          </a:r>
          <a:endParaRPr lang="tr-TR" dirty="0"/>
        </a:p>
      </dgm:t>
    </dgm:pt>
    <dgm:pt modelId="{2DD61778-0B97-44D7-BC75-27D2C799D0D1}" type="parTrans" cxnId="{68E89815-F7F5-4900-ACC2-7D236A7723E4}">
      <dgm:prSet/>
      <dgm:spPr/>
      <dgm:t>
        <a:bodyPr/>
        <a:lstStyle/>
        <a:p>
          <a:endParaRPr lang="tr-TR"/>
        </a:p>
      </dgm:t>
    </dgm:pt>
    <dgm:pt modelId="{087BEDB6-8C15-493D-AD5B-A70D07C230C0}" type="sibTrans" cxnId="{68E89815-F7F5-4900-ACC2-7D236A7723E4}">
      <dgm:prSet/>
      <dgm:spPr/>
      <dgm:t>
        <a:bodyPr/>
        <a:lstStyle/>
        <a:p>
          <a:endParaRPr lang="tr-TR"/>
        </a:p>
      </dgm:t>
    </dgm:pt>
    <dgm:pt modelId="{132FAC0A-EF4F-4E83-A5E8-F148E221FBAB}">
      <dgm:prSet phldrT="[Metin]"/>
      <dgm:spPr/>
      <dgm:t>
        <a:bodyPr/>
        <a:lstStyle/>
        <a:p>
          <a:r>
            <a:rPr lang="tr-TR" dirty="0" smtClean="0"/>
            <a:t>Yeni duruma başarı ile uyum sağlama</a:t>
          </a:r>
          <a:endParaRPr lang="tr-TR" dirty="0"/>
        </a:p>
      </dgm:t>
    </dgm:pt>
    <dgm:pt modelId="{BCAF496F-538C-4693-AC0B-22B0DEDECAEA}" type="parTrans" cxnId="{6836E312-57B8-4D46-96FC-ED257F33A9EA}">
      <dgm:prSet/>
      <dgm:spPr/>
      <dgm:t>
        <a:bodyPr/>
        <a:lstStyle/>
        <a:p>
          <a:endParaRPr lang="tr-TR"/>
        </a:p>
      </dgm:t>
    </dgm:pt>
    <dgm:pt modelId="{7D4F4A72-A152-40FB-9343-444C34821132}" type="sibTrans" cxnId="{6836E312-57B8-4D46-96FC-ED257F33A9EA}">
      <dgm:prSet/>
      <dgm:spPr/>
      <dgm:t>
        <a:bodyPr/>
        <a:lstStyle/>
        <a:p>
          <a:endParaRPr lang="tr-TR"/>
        </a:p>
      </dgm:t>
    </dgm:pt>
    <dgm:pt modelId="{747E8109-2964-434F-88DF-14D79950A729}">
      <dgm:prSet phldrT="[Metin]"/>
      <dgm:spPr/>
      <dgm:t>
        <a:bodyPr/>
        <a:lstStyle/>
        <a:p>
          <a:r>
            <a:rPr lang="tr-TR" dirty="0" smtClean="0"/>
            <a:t>Ekstra kazanımlar elde edilmesi.</a:t>
          </a:r>
          <a:endParaRPr lang="tr-TR" dirty="0"/>
        </a:p>
      </dgm:t>
    </dgm:pt>
    <dgm:pt modelId="{7F5FF919-81FF-46A2-A87B-211FCCF0FF53}" type="parTrans" cxnId="{7DFEC301-C38A-49F9-AE45-E632ED530786}">
      <dgm:prSet/>
      <dgm:spPr/>
      <dgm:t>
        <a:bodyPr/>
        <a:lstStyle/>
        <a:p>
          <a:endParaRPr lang="tr-TR"/>
        </a:p>
      </dgm:t>
    </dgm:pt>
    <dgm:pt modelId="{12A8B6AF-3E35-44E3-B713-B82A3FF11569}" type="sibTrans" cxnId="{7DFEC301-C38A-49F9-AE45-E632ED530786}">
      <dgm:prSet/>
      <dgm:spPr/>
      <dgm:t>
        <a:bodyPr/>
        <a:lstStyle/>
        <a:p>
          <a:endParaRPr lang="tr-TR"/>
        </a:p>
      </dgm:t>
    </dgm:pt>
    <dgm:pt modelId="{F439A21D-07D5-4208-BCB0-E46C73470952}" type="pres">
      <dgm:prSet presAssocID="{20F77D42-F03D-4223-B329-472F60B26F04}" presName="arrowDiagram" presStyleCnt="0">
        <dgm:presLayoutVars>
          <dgm:chMax val="5"/>
          <dgm:dir/>
          <dgm:resizeHandles val="exact"/>
        </dgm:presLayoutVars>
      </dgm:prSet>
      <dgm:spPr/>
    </dgm:pt>
    <dgm:pt modelId="{3C8DD555-26F1-4179-B4EC-271D31A40C64}" type="pres">
      <dgm:prSet presAssocID="{20F77D42-F03D-4223-B329-472F60B26F04}" presName="arrow" presStyleLbl="bgShp" presStyleIdx="0" presStyleCnt="1" custLinFactNeighborY="-1034"/>
      <dgm:spPr/>
    </dgm:pt>
    <dgm:pt modelId="{61B9CF1D-E708-48ED-9F59-CED4D187154B}" type="pres">
      <dgm:prSet presAssocID="{20F77D42-F03D-4223-B329-472F60B26F04}" presName="arrowDiagram3" presStyleCnt="0"/>
      <dgm:spPr/>
    </dgm:pt>
    <dgm:pt modelId="{B031945B-0773-4E58-9D0A-497F34E53790}" type="pres">
      <dgm:prSet presAssocID="{6FAE384B-A994-4FD1-8142-F1A0135A953D}" presName="bullet3a" presStyleLbl="node1" presStyleIdx="0" presStyleCnt="3"/>
      <dgm:spPr/>
    </dgm:pt>
    <dgm:pt modelId="{FBF01C2E-B146-426D-8EDE-B28D6A83D39C}" type="pres">
      <dgm:prSet presAssocID="{6FAE384B-A994-4FD1-8142-F1A0135A953D}" presName="textBox3a" presStyleLbl="revTx" presStyleIdx="0" presStyleCnt="3">
        <dgm:presLayoutVars>
          <dgm:bulletEnabled val="1"/>
        </dgm:presLayoutVars>
      </dgm:prSet>
      <dgm:spPr/>
      <dgm:t>
        <a:bodyPr/>
        <a:lstStyle/>
        <a:p>
          <a:endParaRPr lang="tr-TR"/>
        </a:p>
      </dgm:t>
    </dgm:pt>
    <dgm:pt modelId="{232D00C7-514C-4514-A27E-1C6478BDBF77}" type="pres">
      <dgm:prSet presAssocID="{132FAC0A-EF4F-4E83-A5E8-F148E221FBAB}" presName="bullet3b" presStyleLbl="node1" presStyleIdx="1" presStyleCnt="3"/>
      <dgm:spPr/>
    </dgm:pt>
    <dgm:pt modelId="{FF4F6D29-4555-4280-B8E8-A2EF8F27D5C7}" type="pres">
      <dgm:prSet presAssocID="{132FAC0A-EF4F-4E83-A5E8-F148E221FBAB}" presName="textBox3b" presStyleLbl="revTx" presStyleIdx="1" presStyleCnt="3">
        <dgm:presLayoutVars>
          <dgm:bulletEnabled val="1"/>
        </dgm:presLayoutVars>
      </dgm:prSet>
      <dgm:spPr/>
      <dgm:t>
        <a:bodyPr/>
        <a:lstStyle/>
        <a:p>
          <a:endParaRPr lang="tr-TR"/>
        </a:p>
      </dgm:t>
    </dgm:pt>
    <dgm:pt modelId="{D6A38187-0FB8-43F7-AC91-3B05E60B15A4}" type="pres">
      <dgm:prSet presAssocID="{747E8109-2964-434F-88DF-14D79950A729}" presName="bullet3c" presStyleLbl="node1" presStyleIdx="2" presStyleCnt="3"/>
      <dgm:spPr/>
    </dgm:pt>
    <dgm:pt modelId="{D3D6F408-D480-45F8-A718-1831CA6A6537}" type="pres">
      <dgm:prSet presAssocID="{747E8109-2964-434F-88DF-14D79950A729}" presName="textBox3c" presStyleLbl="revTx" presStyleIdx="2" presStyleCnt="3">
        <dgm:presLayoutVars>
          <dgm:bulletEnabled val="1"/>
        </dgm:presLayoutVars>
      </dgm:prSet>
      <dgm:spPr/>
      <dgm:t>
        <a:bodyPr/>
        <a:lstStyle/>
        <a:p>
          <a:endParaRPr lang="tr-TR"/>
        </a:p>
      </dgm:t>
    </dgm:pt>
  </dgm:ptLst>
  <dgm:cxnLst>
    <dgm:cxn modelId="{30EDE919-2E7E-4904-B3B6-1CA511314E31}" type="presOf" srcId="{20F77D42-F03D-4223-B329-472F60B26F04}" destId="{F439A21D-07D5-4208-BCB0-E46C73470952}" srcOrd="0" destOrd="0" presId="urn:microsoft.com/office/officeart/2005/8/layout/arrow2"/>
    <dgm:cxn modelId="{68E89815-F7F5-4900-ACC2-7D236A7723E4}" srcId="{20F77D42-F03D-4223-B329-472F60B26F04}" destId="{6FAE384B-A994-4FD1-8142-F1A0135A953D}" srcOrd="0" destOrd="0" parTransId="{2DD61778-0B97-44D7-BC75-27D2C799D0D1}" sibTransId="{087BEDB6-8C15-493D-AD5B-A70D07C230C0}"/>
    <dgm:cxn modelId="{7DFEC301-C38A-49F9-AE45-E632ED530786}" srcId="{20F77D42-F03D-4223-B329-472F60B26F04}" destId="{747E8109-2964-434F-88DF-14D79950A729}" srcOrd="2" destOrd="0" parTransId="{7F5FF919-81FF-46A2-A87B-211FCCF0FF53}" sibTransId="{12A8B6AF-3E35-44E3-B713-B82A3FF11569}"/>
    <dgm:cxn modelId="{6FFB6815-80B7-411A-ABA0-F946D8745769}" type="presOf" srcId="{132FAC0A-EF4F-4E83-A5E8-F148E221FBAB}" destId="{FF4F6D29-4555-4280-B8E8-A2EF8F27D5C7}" srcOrd="0" destOrd="0" presId="urn:microsoft.com/office/officeart/2005/8/layout/arrow2"/>
    <dgm:cxn modelId="{D40DB49B-ED19-4643-9865-3AF62BB781CF}" type="presOf" srcId="{6FAE384B-A994-4FD1-8142-F1A0135A953D}" destId="{FBF01C2E-B146-426D-8EDE-B28D6A83D39C}" srcOrd="0" destOrd="0" presId="urn:microsoft.com/office/officeart/2005/8/layout/arrow2"/>
    <dgm:cxn modelId="{6836E312-57B8-4D46-96FC-ED257F33A9EA}" srcId="{20F77D42-F03D-4223-B329-472F60B26F04}" destId="{132FAC0A-EF4F-4E83-A5E8-F148E221FBAB}" srcOrd="1" destOrd="0" parTransId="{BCAF496F-538C-4693-AC0B-22B0DEDECAEA}" sibTransId="{7D4F4A72-A152-40FB-9343-444C34821132}"/>
    <dgm:cxn modelId="{EEA6555E-8993-4094-8FAA-64096B2B3B91}" type="presOf" srcId="{747E8109-2964-434F-88DF-14D79950A729}" destId="{D3D6F408-D480-45F8-A718-1831CA6A6537}" srcOrd="0" destOrd="0" presId="urn:microsoft.com/office/officeart/2005/8/layout/arrow2"/>
    <dgm:cxn modelId="{B1A19E61-EB24-4858-AE79-ADE95C12D207}" type="presParOf" srcId="{F439A21D-07D5-4208-BCB0-E46C73470952}" destId="{3C8DD555-26F1-4179-B4EC-271D31A40C64}" srcOrd="0" destOrd="0" presId="urn:microsoft.com/office/officeart/2005/8/layout/arrow2"/>
    <dgm:cxn modelId="{CE8EF0D4-7F98-4CCB-9392-2248D5D5FDAA}" type="presParOf" srcId="{F439A21D-07D5-4208-BCB0-E46C73470952}" destId="{61B9CF1D-E708-48ED-9F59-CED4D187154B}" srcOrd="1" destOrd="0" presId="urn:microsoft.com/office/officeart/2005/8/layout/arrow2"/>
    <dgm:cxn modelId="{8B77ABD4-B58A-4C59-9694-3898366ECB06}" type="presParOf" srcId="{61B9CF1D-E708-48ED-9F59-CED4D187154B}" destId="{B031945B-0773-4E58-9D0A-497F34E53790}" srcOrd="0" destOrd="0" presId="urn:microsoft.com/office/officeart/2005/8/layout/arrow2"/>
    <dgm:cxn modelId="{37B1A6A2-5CD0-4DCA-ADB7-E4DAE779A34E}" type="presParOf" srcId="{61B9CF1D-E708-48ED-9F59-CED4D187154B}" destId="{FBF01C2E-B146-426D-8EDE-B28D6A83D39C}" srcOrd="1" destOrd="0" presId="urn:microsoft.com/office/officeart/2005/8/layout/arrow2"/>
    <dgm:cxn modelId="{09D4AD81-706C-4DDB-BBC8-128A60DA6C27}" type="presParOf" srcId="{61B9CF1D-E708-48ED-9F59-CED4D187154B}" destId="{232D00C7-514C-4514-A27E-1C6478BDBF77}" srcOrd="2" destOrd="0" presId="urn:microsoft.com/office/officeart/2005/8/layout/arrow2"/>
    <dgm:cxn modelId="{EB134053-2A34-4F5E-9C27-7D2FA82F14DE}" type="presParOf" srcId="{61B9CF1D-E708-48ED-9F59-CED4D187154B}" destId="{FF4F6D29-4555-4280-B8E8-A2EF8F27D5C7}" srcOrd="3" destOrd="0" presId="urn:microsoft.com/office/officeart/2005/8/layout/arrow2"/>
    <dgm:cxn modelId="{2989C8D0-4A82-402F-85E5-21BF731D909C}" type="presParOf" srcId="{61B9CF1D-E708-48ED-9F59-CED4D187154B}" destId="{D6A38187-0FB8-43F7-AC91-3B05E60B15A4}" srcOrd="4" destOrd="0" presId="urn:microsoft.com/office/officeart/2005/8/layout/arrow2"/>
    <dgm:cxn modelId="{715D7E8A-1561-4FAE-B5E8-5A0AF75BFE46}" type="presParOf" srcId="{61B9CF1D-E708-48ED-9F59-CED4D187154B}" destId="{D3D6F408-D480-45F8-A718-1831CA6A6537}"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FB3C69-1405-408A-B6E3-0ECFBFCD8C6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tr-TR"/>
        </a:p>
      </dgm:t>
    </dgm:pt>
    <dgm:pt modelId="{32F28704-3490-470C-A288-3DD7E3732431}">
      <dgm:prSet phldrT="[Metin]"/>
      <dgm:spPr/>
      <dgm:t>
        <a:bodyPr/>
        <a:lstStyle/>
        <a:p>
          <a:r>
            <a:rPr lang="tr-TR" dirty="0" smtClean="0"/>
            <a:t>TSB</a:t>
          </a:r>
          <a:endParaRPr lang="tr-TR" dirty="0"/>
        </a:p>
      </dgm:t>
    </dgm:pt>
    <dgm:pt modelId="{240A122B-AAF7-48DA-98AD-B4AEC83BE122}" type="parTrans" cxnId="{3D3FB5B3-59A8-41C1-8284-6AEE1D6909EC}">
      <dgm:prSet/>
      <dgm:spPr/>
      <dgm:t>
        <a:bodyPr/>
        <a:lstStyle/>
        <a:p>
          <a:endParaRPr lang="tr-TR"/>
        </a:p>
      </dgm:t>
    </dgm:pt>
    <dgm:pt modelId="{2981076B-19D3-4464-87E0-4D8541D1A7C6}" type="sibTrans" cxnId="{3D3FB5B3-59A8-41C1-8284-6AEE1D6909EC}">
      <dgm:prSet/>
      <dgm:spPr/>
      <dgm:t>
        <a:bodyPr/>
        <a:lstStyle/>
        <a:p>
          <a:endParaRPr lang="tr-TR"/>
        </a:p>
      </dgm:t>
    </dgm:pt>
    <dgm:pt modelId="{D0BCB6BF-7353-4B5B-8D4B-D7810EEEEDC8}">
      <dgm:prSet phldrT="[Metin]"/>
      <dgm:spPr/>
      <dgm:t>
        <a:bodyPr/>
        <a:lstStyle/>
        <a:p>
          <a:r>
            <a:rPr lang="tr-TR" dirty="0" smtClean="0"/>
            <a:t>Daha İnançlı Hale gelme, Dini Büyüme</a:t>
          </a:r>
          <a:endParaRPr lang="tr-TR" dirty="0"/>
        </a:p>
      </dgm:t>
    </dgm:pt>
    <dgm:pt modelId="{95743AEB-B6EB-4C2F-829B-DF1A100F8079}" type="parTrans" cxnId="{704192BC-F383-41AC-8793-AECC03FD7E23}">
      <dgm:prSet/>
      <dgm:spPr/>
      <dgm:t>
        <a:bodyPr/>
        <a:lstStyle/>
        <a:p>
          <a:endParaRPr lang="tr-TR"/>
        </a:p>
      </dgm:t>
    </dgm:pt>
    <dgm:pt modelId="{41672BB9-000C-415A-89D0-52053671A3A3}" type="sibTrans" cxnId="{704192BC-F383-41AC-8793-AECC03FD7E23}">
      <dgm:prSet/>
      <dgm:spPr/>
      <dgm:t>
        <a:bodyPr/>
        <a:lstStyle/>
        <a:p>
          <a:endParaRPr lang="tr-TR"/>
        </a:p>
      </dgm:t>
    </dgm:pt>
    <dgm:pt modelId="{D327CB75-5C1C-4B08-91B6-075D224816EB}">
      <dgm:prSet phldrT="[Metin]"/>
      <dgm:spPr/>
      <dgm:t>
        <a:bodyPr/>
        <a:lstStyle/>
        <a:p>
          <a:r>
            <a:rPr lang="tr-TR" dirty="0" smtClean="0"/>
            <a:t>Kişisel Olarak Daha Çok Güçlenme</a:t>
          </a:r>
          <a:endParaRPr lang="tr-TR" dirty="0"/>
        </a:p>
      </dgm:t>
    </dgm:pt>
    <dgm:pt modelId="{FD7FCE3B-C00D-4CA9-B546-EC80346A14A3}" type="parTrans" cxnId="{D104DE54-8CDB-4F62-A94B-7AC5CD67404D}">
      <dgm:prSet/>
      <dgm:spPr/>
      <dgm:t>
        <a:bodyPr/>
        <a:lstStyle/>
        <a:p>
          <a:endParaRPr lang="tr-TR"/>
        </a:p>
      </dgm:t>
    </dgm:pt>
    <dgm:pt modelId="{E56AD6F3-9FF3-4AF8-B02C-C9BE27D01FA8}" type="sibTrans" cxnId="{D104DE54-8CDB-4F62-A94B-7AC5CD67404D}">
      <dgm:prSet/>
      <dgm:spPr/>
      <dgm:t>
        <a:bodyPr/>
        <a:lstStyle/>
        <a:p>
          <a:endParaRPr lang="tr-TR"/>
        </a:p>
      </dgm:t>
    </dgm:pt>
    <dgm:pt modelId="{6D86CD79-DE50-4E1F-8F06-8EC9315F1751}">
      <dgm:prSet phldrT="[Metin]"/>
      <dgm:spPr/>
      <dgm:t>
        <a:bodyPr/>
        <a:lstStyle/>
        <a:p>
          <a:r>
            <a:rPr lang="tr-TR" dirty="0" smtClean="0"/>
            <a:t>Hayattan daha çok memnuniyet</a:t>
          </a:r>
          <a:endParaRPr lang="tr-TR" dirty="0"/>
        </a:p>
      </dgm:t>
    </dgm:pt>
    <dgm:pt modelId="{BAB14087-A45C-47A6-97FD-A3BECE96B007}" type="parTrans" cxnId="{73931F88-5B21-4F90-A928-D933D15D3FF1}">
      <dgm:prSet/>
      <dgm:spPr/>
      <dgm:t>
        <a:bodyPr/>
        <a:lstStyle/>
        <a:p>
          <a:endParaRPr lang="tr-TR"/>
        </a:p>
      </dgm:t>
    </dgm:pt>
    <dgm:pt modelId="{31CD8073-D103-4801-96F0-886A90E3D03D}" type="sibTrans" cxnId="{73931F88-5B21-4F90-A928-D933D15D3FF1}">
      <dgm:prSet/>
      <dgm:spPr/>
      <dgm:t>
        <a:bodyPr/>
        <a:lstStyle/>
        <a:p>
          <a:endParaRPr lang="tr-TR"/>
        </a:p>
      </dgm:t>
    </dgm:pt>
    <dgm:pt modelId="{97A6654F-A3F8-4F4E-89E7-F8114E319598}">
      <dgm:prSet phldrT="[Metin]"/>
      <dgm:spPr/>
      <dgm:t>
        <a:bodyPr/>
        <a:lstStyle/>
        <a:p>
          <a:r>
            <a:rPr lang="tr-TR" dirty="0" smtClean="0"/>
            <a:t>Yeni Atılımlar</a:t>
          </a:r>
          <a:endParaRPr lang="tr-TR" dirty="0"/>
        </a:p>
      </dgm:t>
    </dgm:pt>
    <dgm:pt modelId="{CAFDFB57-BAE0-401C-8704-6EEEEC245D28}" type="parTrans" cxnId="{03603A2D-9FC8-4BBE-BE9E-CA6FECA98498}">
      <dgm:prSet/>
      <dgm:spPr/>
      <dgm:t>
        <a:bodyPr/>
        <a:lstStyle/>
        <a:p>
          <a:endParaRPr lang="tr-TR"/>
        </a:p>
      </dgm:t>
    </dgm:pt>
    <dgm:pt modelId="{9153CE2B-C806-4C19-8D30-F9C9C21326E2}" type="sibTrans" cxnId="{03603A2D-9FC8-4BBE-BE9E-CA6FECA98498}">
      <dgm:prSet/>
      <dgm:spPr/>
      <dgm:t>
        <a:bodyPr/>
        <a:lstStyle/>
        <a:p>
          <a:endParaRPr lang="tr-TR"/>
        </a:p>
      </dgm:t>
    </dgm:pt>
    <dgm:pt modelId="{52501EF0-A2C0-490A-808E-FE595F4D8CF1}">
      <dgm:prSet/>
      <dgm:spPr/>
      <dgm:t>
        <a:bodyPr/>
        <a:lstStyle/>
        <a:p>
          <a:r>
            <a:rPr lang="tr-TR" dirty="0" smtClean="0"/>
            <a:t>Yeni İlişkiler Kurma</a:t>
          </a:r>
          <a:endParaRPr lang="tr-TR" dirty="0"/>
        </a:p>
      </dgm:t>
    </dgm:pt>
    <dgm:pt modelId="{AF7061E5-4247-40B6-A5AE-50FA263A1A38}" type="parTrans" cxnId="{A872FEFF-F852-4262-AAC7-3C932C88BC7C}">
      <dgm:prSet/>
      <dgm:spPr/>
      <dgm:t>
        <a:bodyPr/>
        <a:lstStyle/>
        <a:p>
          <a:endParaRPr lang="tr-TR"/>
        </a:p>
      </dgm:t>
    </dgm:pt>
    <dgm:pt modelId="{92AFB06C-DC8C-4F2A-A7B0-14424A9AE715}" type="sibTrans" cxnId="{A872FEFF-F852-4262-AAC7-3C932C88BC7C}">
      <dgm:prSet/>
      <dgm:spPr/>
      <dgm:t>
        <a:bodyPr/>
        <a:lstStyle/>
        <a:p>
          <a:endParaRPr lang="tr-TR"/>
        </a:p>
      </dgm:t>
    </dgm:pt>
    <dgm:pt modelId="{546C2EDE-C14E-4AB0-A84B-DE3FA95E7F7A}" type="pres">
      <dgm:prSet presAssocID="{39FB3C69-1405-408A-B6E3-0ECFBFCD8C6A}" presName="Name0" presStyleCnt="0">
        <dgm:presLayoutVars>
          <dgm:chMax val="1"/>
          <dgm:dir/>
          <dgm:animLvl val="ctr"/>
          <dgm:resizeHandles val="exact"/>
        </dgm:presLayoutVars>
      </dgm:prSet>
      <dgm:spPr/>
      <dgm:t>
        <a:bodyPr/>
        <a:lstStyle/>
        <a:p>
          <a:endParaRPr lang="tr-TR"/>
        </a:p>
      </dgm:t>
    </dgm:pt>
    <dgm:pt modelId="{B34B194B-89CC-4FFA-9CAC-7FF09C514D9D}" type="pres">
      <dgm:prSet presAssocID="{32F28704-3490-470C-A288-3DD7E3732431}" presName="centerShape" presStyleLbl="node0" presStyleIdx="0" presStyleCnt="1"/>
      <dgm:spPr/>
      <dgm:t>
        <a:bodyPr/>
        <a:lstStyle/>
        <a:p>
          <a:endParaRPr lang="tr-TR"/>
        </a:p>
      </dgm:t>
    </dgm:pt>
    <dgm:pt modelId="{8CAC7211-5AEA-4F3F-A845-17454A04B0D3}" type="pres">
      <dgm:prSet presAssocID="{95743AEB-B6EB-4C2F-829B-DF1A100F8079}" presName="parTrans" presStyleLbl="sibTrans2D1" presStyleIdx="0" presStyleCnt="5"/>
      <dgm:spPr/>
      <dgm:t>
        <a:bodyPr/>
        <a:lstStyle/>
        <a:p>
          <a:endParaRPr lang="tr-TR"/>
        </a:p>
      </dgm:t>
    </dgm:pt>
    <dgm:pt modelId="{2F3E937E-433E-49B1-BD12-BF4D4C6FB7AE}" type="pres">
      <dgm:prSet presAssocID="{95743AEB-B6EB-4C2F-829B-DF1A100F8079}" presName="connectorText" presStyleLbl="sibTrans2D1" presStyleIdx="0" presStyleCnt="5"/>
      <dgm:spPr/>
      <dgm:t>
        <a:bodyPr/>
        <a:lstStyle/>
        <a:p>
          <a:endParaRPr lang="tr-TR"/>
        </a:p>
      </dgm:t>
    </dgm:pt>
    <dgm:pt modelId="{248A7A6E-DB5C-485A-BCB2-807342EC8DB2}" type="pres">
      <dgm:prSet presAssocID="{D0BCB6BF-7353-4B5B-8D4B-D7810EEEEDC8}" presName="node" presStyleLbl="node1" presStyleIdx="0" presStyleCnt="5">
        <dgm:presLayoutVars>
          <dgm:bulletEnabled val="1"/>
        </dgm:presLayoutVars>
      </dgm:prSet>
      <dgm:spPr/>
      <dgm:t>
        <a:bodyPr/>
        <a:lstStyle/>
        <a:p>
          <a:endParaRPr lang="tr-TR"/>
        </a:p>
      </dgm:t>
    </dgm:pt>
    <dgm:pt modelId="{DD034CE8-6E9E-4867-AA7A-B827FAF5B261}" type="pres">
      <dgm:prSet presAssocID="{FD7FCE3B-C00D-4CA9-B546-EC80346A14A3}" presName="parTrans" presStyleLbl="sibTrans2D1" presStyleIdx="1" presStyleCnt="5"/>
      <dgm:spPr/>
      <dgm:t>
        <a:bodyPr/>
        <a:lstStyle/>
        <a:p>
          <a:endParaRPr lang="tr-TR"/>
        </a:p>
      </dgm:t>
    </dgm:pt>
    <dgm:pt modelId="{36512491-BB25-4ED8-ABF1-BD0C886FFD60}" type="pres">
      <dgm:prSet presAssocID="{FD7FCE3B-C00D-4CA9-B546-EC80346A14A3}" presName="connectorText" presStyleLbl="sibTrans2D1" presStyleIdx="1" presStyleCnt="5"/>
      <dgm:spPr/>
      <dgm:t>
        <a:bodyPr/>
        <a:lstStyle/>
        <a:p>
          <a:endParaRPr lang="tr-TR"/>
        </a:p>
      </dgm:t>
    </dgm:pt>
    <dgm:pt modelId="{30DEEF03-A0F6-4BCA-8FE8-520399A2BC75}" type="pres">
      <dgm:prSet presAssocID="{D327CB75-5C1C-4B08-91B6-075D224816EB}" presName="node" presStyleLbl="node1" presStyleIdx="1" presStyleCnt="5">
        <dgm:presLayoutVars>
          <dgm:bulletEnabled val="1"/>
        </dgm:presLayoutVars>
      </dgm:prSet>
      <dgm:spPr/>
      <dgm:t>
        <a:bodyPr/>
        <a:lstStyle/>
        <a:p>
          <a:endParaRPr lang="tr-TR"/>
        </a:p>
      </dgm:t>
    </dgm:pt>
    <dgm:pt modelId="{0CB3B573-FC3A-4179-9984-8F45051AAE7E}" type="pres">
      <dgm:prSet presAssocID="{AF7061E5-4247-40B6-A5AE-50FA263A1A38}" presName="parTrans" presStyleLbl="sibTrans2D1" presStyleIdx="2" presStyleCnt="5"/>
      <dgm:spPr/>
      <dgm:t>
        <a:bodyPr/>
        <a:lstStyle/>
        <a:p>
          <a:endParaRPr lang="tr-TR"/>
        </a:p>
      </dgm:t>
    </dgm:pt>
    <dgm:pt modelId="{E96A5B06-2B5D-4CC7-805E-1BE5DA74F535}" type="pres">
      <dgm:prSet presAssocID="{AF7061E5-4247-40B6-A5AE-50FA263A1A38}" presName="connectorText" presStyleLbl="sibTrans2D1" presStyleIdx="2" presStyleCnt="5"/>
      <dgm:spPr/>
      <dgm:t>
        <a:bodyPr/>
        <a:lstStyle/>
        <a:p>
          <a:endParaRPr lang="tr-TR"/>
        </a:p>
      </dgm:t>
    </dgm:pt>
    <dgm:pt modelId="{3334CF1B-0838-4AA2-B722-767D41ECC477}" type="pres">
      <dgm:prSet presAssocID="{52501EF0-A2C0-490A-808E-FE595F4D8CF1}" presName="node" presStyleLbl="node1" presStyleIdx="2" presStyleCnt="5">
        <dgm:presLayoutVars>
          <dgm:bulletEnabled val="1"/>
        </dgm:presLayoutVars>
      </dgm:prSet>
      <dgm:spPr/>
      <dgm:t>
        <a:bodyPr/>
        <a:lstStyle/>
        <a:p>
          <a:endParaRPr lang="tr-TR"/>
        </a:p>
      </dgm:t>
    </dgm:pt>
    <dgm:pt modelId="{B98746CB-7418-4944-80EE-4CA935EE7076}" type="pres">
      <dgm:prSet presAssocID="{BAB14087-A45C-47A6-97FD-A3BECE96B007}" presName="parTrans" presStyleLbl="sibTrans2D1" presStyleIdx="3" presStyleCnt="5"/>
      <dgm:spPr/>
      <dgm:t>
        <a:bodyPr/>
        <a:lstStyle/>
        <a:p>
          <a:endParaRPr lang="tr-TR"/>
        </a:p>
      </dgm:t>
    </dgm:pt>
    <dgm:pt modelId="{6978B491-AB78-4608-A58C-FC56B51723E2}" type="pres">
      <dgm:prSet presAssocID="{BAB14087-A45C-47A6-97FD-A3BECE96B007}" presName="connectorText" presStyleLbl="sibTrans2D1" presStyleIdx="3" presStyleCnt="5"/>
      <dgm:spPr/>
      <dgm:t>
        <a:bodyPr/>
        <a:lstStyle/>
        <a:p>
          <a:endParaRPr lang="tr-TR"/>
        </a:p>
      </dgm:t>
    </dgm:pt>
    <dgm:pt modelId="{80AC6668-E9A8-4DAC-8852-3A135E28595D}" type="pres">
      <dgm:prSet presAssocID="{6D86CD79-DE50-4E1F-8F06-8EC9315F1751}" presName="node" presStyleLbl="node1" presStyleIdx="3" presStyleCnt="5">
        <dgm:presLayoutVars>
          <dgm:bulletEnabled val="1"/>
        </dgm:presLayoutVars>
      </dgm:prSet>
      <dgm:spPr/>
      <dgm:t>
        <a:bodyPr/>
        <a:lstStyle/>
        <a:p>
          <a:endParaRPr lang="tr-TR"/>
        </a:p>
      </dgm:t>
    </dgm:pt>
    <dgm:pt modelId="{30BBB11C-9D90-4324-A150-0946DA47651A}" type="pres">
      <dgm:prSet presAssocID="{CAFDFB57-BAE0-401C-8704-6EEEEC245D28}" presName="parTrans" presStyleLbl="sibTrans2D1" presStyleIdx="4" presStyleCnt="5"/>
      <dgm:spPr/>
      <dgm:t>
        <a:bodyPr/>
        <a:lstStyle/>
        <a:p>
          <a:endParaRPr lang="tr-TR"/>
        </a:p>
      </dgm:t>
    </dgm:pt>
    <dgm:pt modelId="{088DBDE2-DA62-42D5-A1C0-33951C59BA38}" type="pres">
      <dgm:prSet presAssocID="{CAFDFB57-BAE0-401C-8704-6EEEEC245D28}" presName="connectorText" presStyleLbl="sibTrans2D1" presStyleIdx="4" presStyleCnt="5"/>
      <dgm:spPr/>
      <dgm:t>
        <a:bodyPr/>
        <a:lstStyle/>
        <a:p>
          <a:endParaRPr lang="tr-TR"/>
        </a:p>
      </dgm:t>
    </dgm:pt>
    <dgm:pt modelId="{3970CF4E-D51B-4317-8B33-93DA7C7595E4}" type="pres">
      <dgm:prSet presAssocID="{97A6654F-A3F8-4F4E-89E7-F8114E319598}" presName="node" presStyleLbl="node1" presStyleIdx="4" presStyleCnt="5">
        <dgm:presLayoutVars>
          <dgm:bulletEnabled val="1"/>
        </dgm:presLayoutVars>
      </dgm:prSet>
      <dgm:spPr/>
      <dgm:t>
        <a:bodyPr/>
        <a:lstStyle/>
        <a:p>
          <a:endParaRPr lang="tr-TR"/>
        </a:p>
      </dgm:t>
    </dgm:pt>
  </dgm:ptLst>
  <dgm:cxnLst>
    <dgm:cxn modelId="{73931F88-5B21-4F90-A928-D933D15D3FF1}" srcId="{32F28704-3490-470C-A288-3DD7E3732431}" destId="{6D86CD79-DE50-4E1F-8F06-8EC9315F1751}" srcOrd="3" destOrd="0" parTransId="{BAB14087-A45C-47A6-97FD-A3BECE96B007}" sibTransId="{31CD8073-D103-4801-96F0-886A90E3D03D}"/>
    <dgm:cxn modelId="{05B33D5B-8347-47DA-8BFB-FE8938FD0D8F}" type="presOf" srcId="{6D86CD79-DE50-4E1F-8F06-8EC9315F1751}" destId="{80AC6668-E9A8-4DAC-8852-3A135E28595D}" srcOrd="0" destOrd="0" presId="urn:microsoft.com/office/officeart/2005/8/layout/radial5"/>
    <dgm:cxn modelId="{8A65CA74-A000-442E-9297-759C6C4C349B}" type="presOf" srcId="{FD7FCE3B-C00D-4CA9-B546-EC80346A14A3}" destId="{DD034CE8-6E9E-4867-AA7A-B827FAF5B261}" srcOrd="0" destOrd="0" presId="urn:microsoft.com/office/officeart/2005/8/layout/radial5"/>
    <dgm:cxn modelId="{746DF5A8-6E83-4F35-89D5-45911D127D25}" type="presOf" srcId="{D0BCB6BF-7353-4B5B-8D4B-D7810EEEEDC8}" destId="{248A7A6E-DB5C-485A-BCB2-807342EC8DB2}" srcOrd="0" destOrd="0" presId="urn:microsoft.com/office/officeart/2005/8/layout/radial5"/>
    <dgm:cxn modelId="{D6A61009-B92A-42C4-A8E5-C9538F5EF793}" type="presOf" srcId="{BAB14087-A45C-47A6-97FD-A3BECE96B007}" destId="{B98746CB-7418-4944-80EE-4CA935EE7076}" srcOrd="0" destOrd="0" presId="urn:microsoft.com/office/officeart/2005/8/layout/radial5"/>
    <dgm:cxn modelId="{D104DE54-8CDB-4F62-A94B-7AC5CD67404D}" srcId="{32F28704-3490-470C-A288-3DD7E3732431}" destId="{D327CB75-5C1C-4B08-91B6-075D224816EB}" srcOrd="1" destOrd="0" parTransId="{FD7FCE3B-C00D-4CA9-B546-EC80346A14A3}" sibTransId="{E56AD6F3-9FF3-4AF8-B02C-C9BE27D01FA8}"/>
    <dgm:cxn modelId="{D6B95DAF-6DDB-4491-87DA-AD978299A5ED}" type="presOf" srcId="{95743AEB-B6EB-4C2F-829B-DF1A100F8079}" destId="{2F3E937E-433E-49B1-BD12-BF4D4C6FB7AE}" srcOrd="1" destOrd="0" presId="urn:microsoft.com/office/officeart/2005/8/layout/radial5"/>
    <dgm:cxn modelId="{9A4A86DE-8EEF-4ADB-AC67-C495FFCE0EBF}" type="presOf" srcId="{CAFDFB57-BAE0-401C-8704-6EEEEC245D28}" destId="{088DBDE2-DA62-42D5-A1C0-33951C59BA38}" srcOrd="1" destOrd="0" presId="urn:microsoft.com/office/officeart/2005/8/layout/radial5"/>
    <dgm:cxn modelId="{38F020D0-D674-4FA3-9FDE-86D6AC8BADF2}" type="presOf" srcId="{CAFDFB57-BAE0-401C-8704-6EEEEC245D28}" destId="{30BBB11C-9D90-4324-A150-0946DA47651A}" srcOrd="0" destOrd="0" presId="urn:microsoft.com/office/officeart/2005/8/layout/radial5"/>
    <dgm:cxn modelId="{3D3FB5B3-59A8-41C1-8284-6AEE1D6909EC}" srcId="{39FB3C69-1405-408A-B6E3-0ECFBFCD8C6A}" destId="{32F28704-3490-470C-A288-3DD7E3732431}" srcOrd="0" destOrd="0" parTransId="{240A122B-AAF7-48DA-98AD-B4AEC83BE122}" sibTransId="{2981076B-19D3-4464-87E0-4D8541D1A7C6}"/>
    <dgm:cxn modelId="{6C3CA294-601E-4547-9BAF-5B041ECC0972}" type="presOf" srcId="{FD7FCE3B-C00D-4CA9-B546-EC80346A14A3}" destId="{36512491-BB25-4ED8-ABF1-BD0C886FFD60}" srcOrd="1" destOrd="0" presId="urn:microsoft.com/office/officeart/2005/8/layout/radial5"/>
    <dgm:cxn modelId="{16D762DC-65EC-446D-A9A8-9E547E85BF5B}" type="presOf" srcId="{BAB14087-A45C-47A6-97FD-A3BECE96B007}" destId="{6978B491-AB78-4608-A58C-FC56B51723E2}" srcOrd="1" destOrd="0" presId="urn:microsoft.com/office/officeart/2005/8/layout/radial5"/>
    <dgm:cxn modelId="{A872FEFF-F852-4262-AAC7-3C932C88BC7C}" srcId="{32F28704-3490-470C-A288-3DD7E3732431}" destId="{52501EF0-A2C0-490A-808E-FE595F4D8CF1}" srcOrd="2" destOrd="0" parTransId="{AF7061E5-4247-40B6-A5AE-50FA263A1A38}" sibTransId="{92AFB06C-DC8C-4F2A-A7B0-14424A9AE715}"/>
    <dgm:cxn modelId="{37ADA792-9E70-4EFD-9432-DB343E3EDDE0}" type="presOf" srcId="{97A6654F-A3F8-4F4E-89E7-F8114E319598}" destId="{3970CF4E-D51B-4317-8B33-93DA7C7595E4}" srcOrd="0" destOrd="0" presId="urn:microsoft.com/office/officeart/2005/8/layout/radial5"/>
    <dgm:cxn modelId="{1781C020-644F-4E93-9250-DF8BCE3D6B2C}" type="presOf" srcId="{D327CB75-5C1C-4B08-91B6-075D224816EB}" destId="{30DEEF03-A0F6-4BCA-8FE8-520399A2BC75}" srcOrd="0" destOrd="0" presId="urn:microsoft.com/office/officeart/2005/8/layout/radial5"/>
    <dgm:cxn modelId="{00BEB5E6-3E7E-4ED5-88A4-1DCA7B9E402E}" type="presOf" srcId="{AF7061E5-4247-40B6-A5AE-50FA263A1A38}" destId="{0CB3B573-FC3A-4179-9984-8F45051AAE7E}" srcOrd="0" destOrd="0" presId="urn:microsoft.com/office/officeart/2005/8/layout/radial5"/>
    <dgm:cxn modelId="{03603A2D-9FC8-4BBE-BE9E-CA6FECA98498}" srcId="{32F28704-3490-470C-A288-3DD7E3732431}" destId="{97A6654F-A3F8-4F4E-89E7-F8114E319598}" srcOrd="4" destOrd="0" parTransId="{CAFDFB57-BAE0-401C-8704-6EEEEC245D28}" sibTransId="{9153CE2B-C806-4C19-8D30-F9C9C21326E2}"/>
    <dgm:cxn modelId="{DD0DDD7D-D600-421D-9630-F6869060A713}" type="presOf" srcId="{AF7061E5-4247-40B6-A5AE-50FA263A1A38}" destId="{E96A5B06-2B5D-4CC7-805E-1BE5DA74F535}" srcOrd="1" destOrd="0" presId="urn:microsoft.com/office/officeart/2005/8/layout/radial5"/>
    <dgm:cxn modelId="{704192BC-F383-41AC-8793-AECC03FD7E23}" srcId="{32F28704-3490-470C-A288-3DD7E3732431}" destId="{D0BCB6BF-7353-4B5B-8D4B-D7810EEEEDC8}" srcOrd="0" destOrd="0" parTransId="{95743AEB-B6EB-4C2F-829B-DF1A100F8079}" sibTransId="{41672BB9-000C-415A-89D0-52053671A3A3}"/>
    <dgm:cxn modelId="{D4C0D4E2-625C-4412-9475-F2C7049D4174}" type="presOf" srcId="{95743AEB-B6EB-4C2F-829B-DF1A100F8079}" destId="{8CAC7211-5AEA-4F3F-A845-17454A04B0D3}" srcOrd="0" destOrd="0" presId="urn:microsoft.com/office/officeart/2005/8/layout/radial5"/>
    <dgm:cxn modelId="{55DB6C10-1727-441B-9A7C-C31BC77F6C55}" type="presOf" srcId="{52501EF0-A2C0-490A-808E-FE595F4D8CF1}" destId="{3334CF1B-0838-4AA2-B722-767D41ECC477}" srcOrd="0" destOrd="0" presId="urn:microsoft.com/office/officeart/2005/8/layout/radial5"/>
    <dgm:cxn modelId="{7E21DA94-B38F-4150-A872-7B2EF58C86E0}" type="presOf" srcId="{32F28704-3490-470C-A288-3DD7E3732431}" destId="{B34B194B-89CC-4FFA-9CAC-7FF09C514D9D}" srcOrd="0" destOrd="0" presId="urn:microsoft.com/office/officeart/2005/8/layout/radial5"/>
    <dgm:cxn modelId="{7C0F7EC1-1205-47C0-B978-9481BF69D34C}" type="presOf" srcId="{39FB3C69-1405-408A-B6E3-0ECFBFCD8C6A}" destId="{546C2EDE-C14E-4AB0-A84B-DE3FA95E7F7A}" srcOrd="0" destOrd="0" presId="urn:microsoft.com/office/officeart/2005/8/layout/radial5"/>
    <dgm:cxn modelId="{5A7608E1-7B77-445F-BE09-748CBF211BC9}" type="presParOf" srcId="{546C2EDE-C14E-4AB0-A84B-DE3FA95E7F7A}" destId="{B34B194B-89CC-4FFA-9CAC-7FF09C514D9D}" srcOrd="0" destOrd="0" presId="urn:microsoft.com/office/officeart/2005/8/layout/radial5"/>
    <dgm:cxn modelId="{97F39A18-44A6-40F5-A926-5E0432373151}" type="presParOf" srcId="{546C2EDE-C14E-4AB0-A84B-DE3FA95E7F7A}" destId="{8CAC7211-5AEA-4F3F-A845-17454A04B0D3}" srcOrd="1" destOrd="0" presId="urn:microsoft.com/office/officeart/2005/8/layout/radial5"/>
    <dgm:cxn modelId="{2603497E-9AAF-4341-9DED-9C06E77A7F89}" type="presParOf" srcId="{8CAC7211-5AEA-4F3F-A845-17454A04B0D3}" destId="{2F3E937E-433E-49B1-BD12-BF4D4C6FB7AE}" srcOrd="0" destOrd="0" presId="urn:microsoft.com/office/officeart/2005/8/layout/radial5"/>
    <dgm:cxn modelId="{C260C6C2-5B6B-4709-B446-3103CE120275}" type="presParOf" srcId="{546C2EDE-C14E-4AB0-A84B-DE3FA95E7F7A}" destId="{248A7A6E-DB5C-485A-BCB2-807342EC8DB2}" srcOrd="2" destOrd="0" presId="urn:microsoft.com/office/officeart/2005/8/layout/radial5"/>
    <dgm:cxn modelId="{E4C9763E-334A-448B-B252-B5F95E612B7A}" type="presParOf" srcId="{546C2EDE-C14E-4AB0-A84B-DE3FA95E7F7A}" destId="{DD034CE8-6E9E-4867-AA7A-B827FAF5B261}" srcOrd="3" destOrd="0" presId="urn:microsoft.com/office/officeart/2005/8/layout/radial5"/>
    <dgm:cxn modelId="{7E67D4A9-6D21-4841-88B0-FA54861DBD0F}" type="presParOf" srcId="{DD034CE8-6E9E-4867-AA7A-B827FAF5B261}" destId="{36512491-BB25-4ED8-ABF1-BD0C886FFD60}" srcOrd="0" destOrd="0" presId="urn:microsoft.com/office/officeart/2005/8/layout/radial5"/>
    <dgm:cxn modelId="{B565F643-ABD6-465D-AE21-4A9E85B87D54}" type="presParOf" srcId="{546C2EDE-C14E-4AB0-A84B-DE3FA95E7F7A}" destId="{30DEEF03-A0F6-4BCA-8FE8-520399A2BC75}" srcOrd="4" destOrd="0" presId="urn:microsoft.com/office/officeart/2005/8/layout/radial5"/>
    <dgm:cxn modelId="{00A9A031-509B-45C6-A780-0C56392C20D3}" type="presParOf" srcId="{546C2EDE-C14E-4AB0-A84B-DE3FA95E7F7A}" destId="{0CB3B573-FC3A-4179-9984-8F45051AAE7E}" srcOrd="5" destOrd="0" presId="urn:microsoft.com/office/officeart/2005/8/layout/radial5"/>
    <dgm:cxn modelId="{FF556CB2-341B-4892-9387-9FBEFF1565F5}" type="presParOf" srcId="{0CB3B573-FC3A-4179-9984-8F45051AAE7E}" destId="{E96A5B06-2B5D-4CC7-805E-1BE5DA74F535}" srcOrd="0" destOrd="0" presId="urn:microsoft.com/office/officeart/2005/8/layout/radial5"/>
    <dgm:cxn modelId="{1A09331F-4ED7-441B-AD05-96D9ECAA5447}" type="presParOf" srcId="{546C2EDE-C14E-4AB0-A84B-DE3FA95E7F7A}" destId="{3334CF1B-0838-4AA2-B722-767D41ECC477}" srcOrd="6" destOrd="0" presId="urn:microsoft.com/office/officeart/2005/8/layout/radial5"/>
    <dgm:cxn modelId="{20E08E82-204C-4FC4-8616-4ABAC7692B64}" type="presParOf" srcId="{546C2EDE-C14E-4AB0-A84B-DE3FA95E7F7A}" destId="{B98746CB-7418-4944-80EE-4CA935EE7076}" srcOrd="7" destOrd="0" presId="urn:microsoft.com/office/officeart/2005/8/layout/radial5"/>
    <dgm:cxn modelId="{B86130E2-1F18-46B6-AF18-184A5025A985}" type="presParOf" srcId="{B98746CB-7418-4944-80EE-4CA935EE7076}" destId="{6978B491-AB78-4608-A58C-FC56B51723E2}" srcOrd="0" destOrd="0" presId="urn:microsoft.com/office/officeart/2005/8/layout/radial5"/>
    <dgm:cxn modelId="{EE951C69-E075-4D02-9DA2-5B339CA0E649}" type="presParOf" srcId="{546C2EDE-C14E-4AB0-A84B-DE3FA95E7F7A}" destId="{80AC6668-E9A8-4DAC-8852-3A135E28595D}" srcOrd="8" destOrd="0" presId="urn:microsoft.com/office/officeart/2005/8/layout/radial5"/>
    <dgm:cxn modelId="{66210E0F-2AA8-4725-8A1F-BA3D94CC96BD}" type="presParOf" srcId="{546C2EDE-C14E-4AB0-A84B-DE3FA95E7F7A}" destId="{30BBB11C-9D90-4324-A150-0946DA47651A}" srcOrd="9" destOrd="0" presId="urn:microsoft.com/office/officeart/2005/8/layout/radial5"/>
    <dgm:cxn modelId="{D85C4584-B85F-469B-B654-AD86A6C43232}" type="presParOf" srcId="{30BBB11C-9D90-4324-A150-0946DA47651A}" destId="{088DBDE2-DA62-42D5-A1C0-33951C59BA38}" srcOrd="0" destOrd="0" presId="urn:microsoft.com/office/officeart/2005/8/layout/radial5"/>
    <dgm:cxn modelId="{3559520A-C046-46B1-910A-7CA48068142A}" type="presParOf" srcId="{546C2EDE-C14E-4AB0-A84B-DE3FA95E7F7A}" destId="{3970CF4E-D51B-4317-8B33-93DA7C7595E4}"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4462DB-F7AA-40D9-8E3A-A8E3F2FCE86E}" type="doc">
      <dgm:prSet loTypeId="urn:microsoft.com/office/officeart/2005/8/layout/vList2" loCatId="list" qsTypeId="urn:microsoft.com/office/officeart/2005/8/quickstyle/simple2" qsCatId="simple" csTypeId="urn:microsoft.com/office/officeart/2005/8/colors/accent5_4" csCatId="accent5"/>
      <dgm:spPr/>
      <dgm:t>
        <a:bodyPr/>
        <a:lstStyle/>
        <a:p>
          <a:endParaRPr lang="tr-TR"/>
        </a:p>
      </dgm:t>
    </dgm:pt>
    <dgm:pt modelId="{9DFA338E-2ABD-4BF6-BD78-3C01695455A6}">
      <dgm:prSet/>
      <dgm:spPr/>
      <dgm:t>
        <a:bodyPr/>
        <a:lstStyle/>
        <a:p>
          <a:pPr algn="ctr" rtl="0"/>
          <a:r>
            <a:rPr lang="tr-TR" b="1" dirty="0" smtClean="0"/>
            <a:t>SEMİNERİMİZE KATILDIĞINIZ İÇİN TEŞEKKÜR EDERİZ</a:t>
          </a:r>
          <a:endParaRPr lang="tr-TR" b="1" dirty="0"/>
        </a:p>
      </dgm:t>
    </dgm:pt>
    <dgm:pt modelId="{186DE528-5333-4420-AECB-43A65E77D416}" type="parTrans" cxnId="{14D00F22-D518-4B73-B0C6-233F61837ABC}">
      <dgm:prSet/>
      <dgm:spPr/>
      <dgm:t>
        <a:bodyPr/>
        <a:lstStyle/>
        <a:p>
          <a:endParaRPr lang="tr-TR"/>
        </a:p>
      </dgm:t>
    </dgm:pt>
    <dgm:pt modelId="{022C1028-B828-44BB-B953-EB52A76F95AF}" type="sibTrans" cxnId="{14D00F22-D518-4B73-B0C6-233F61837ABC}">
      <dgm:prSet/>
      <dgm:spPr/>
      <dgm:t>
        <a:bodyPr/>
        <a:lstStyle/>
        <a:p>
          <a:endParaRPr lang="tr-TR"/>
        </a:p>
      </dgm:t>
    </dgm:pt>
    <dgm:pt modelId="{6F2DE019-FFF6-4661-8FA7-E7FA4A795272}" type="pres">
      <dgm:prSet presAssocID="{B94462DB-F7AA-40D9-8E3A-A8E3F2FCE86E}" presName="linear" presStyleCnt="0">
        <dgm:presLayoutVars>
          <dgm:animLvl val="lvl"/>
          <dgm:resizeHandles val="exact"/>
        </dgm:presLayoutVars>
      </dgm:prSet>
      <dgm:spPr/>
      <dgm:t>
        <a:bodyPr/>
        <a:lstStyle/>
        <a:p>
          <a:endParaRPr lang="tr-TR"/>
        </a:p>
      </dgm:t>
    </dgm:pt>
    <dgm:pt modelId="{2B339A9C-7B14-4915-ACDB-0AA3EC8233A2}" type="pres">
      <dgm:prSet presAssocID="{9DFA338E-2ABD-4BF6-BD78-3C01695455A6}" presName="parentText" presStyleLbl="node1" presStyleIdx="0" presStyleCnt="1" custLinFactNeighborX="25" custLinFactNeighborY="-21251">
        <dgm:presLayoutVars>
          <dgm:chMax val="0"/>
          <dgm:bulletEnabled val="1"/>
        </dgm:presLayoutVars>
      </dgm:prSet>
      <dgm:spPr/>
      <dgm:t>
        <a:bodyPr/>
        <a:lstStyle/>
        <a:p>
          <a:endParaRPr lang="tr-TR"/>
        </a:p>
      </dgm:t>
    </dgm:pt>
  </dgm:ptLst>
  <dgm:cxnLst>
    <dgm:cxn modelId="{06E9768E-6771-451A-9441-4AA8A35B412A}" type="presOf" srcId="{9DFA338E-2ABD-4BF6-BD78-3C01695455A6}" destId="{2B339A9C-7B14-4915-ACDB-0AA3EC8233A2}" srcOrd="0" destOrd="0" presId="urn:microsoft.com/office/officeart/2005/8/layout/vList2"/>
    <dgm:cxn modelId="{8FC51663-1C74-4FA7-9E02-00863B497412}" type="presOf" srcId="{B94462DB-F7AA-40D9-8E3A-A8E3F2FCE86E}" destId="{6F2DE019-FFF6-4661-8FA7-E7FA4A795272}" srcOrd="0" destOrd="0" presId="urn:microsoft.com/office/officeart/2005/8/layout/vList2"/>
    <dgm:cxn modelId="{14D00F22-D518-4B73-B0C6-233F61837ABC}" srcId="{B94462DB-F7AA-40D9-8E3A-A8E3F2FCE86E}" destId="{9DFA338E-2ABD-4BF6-BD78-3C01695455A6}" srcOrd="0" destOrd="0" parTransId="{186DE528-5333-4420-AECB-43A65E77D416}" sibTransId="{022C1028-B828-44BB-B953-EB52A76F95AF}"/>
    <dgm:cxn modelId="{63003470-FFBA-48D0-B200-7FF0966701AC}" type="presParOf" srcId="{6F2DE019-FFF6-4661-8FA7-E7FA4A795272}" destId="{2B339A9C-7B14-4915-ACDB-0AA3EC8233A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D42A50-81F8-4895-AE07-8D1B69178B0A}" type="doc">
      <dgm:prSet loTypeId="urn:microsoft.com/office/officeart/2005/8/layout/arrow6" loCatId="relationship" qsTypeId="urn:microsoft.com/office/officeart/2005/8/quickstyle/simple2" qsCatId="simple" csTypeId="urn:microsoft.com/office/officeart/2005/8/colors/accent6_2" csCatId="accent6" phldr="1"/>
      <dgm:spPr/>
      <dgm:t>
        <a:bodyPr/>
        <a:lstStyle/>
        <a:p>
          <a:endParaRPr lang="tr-TR"/>
        </a:p>
      </dgm:t>
    </dgm:pt>
    <dgm:pt modelId="{E3655084-2692-45EB-9BBD-2F6F3655D09D}">
      <dgm:prSet/>
      <dgm:spPr/>
      <dgm:t>
        <a:bodyPr/>
        <a:lstStyle/>
        <a:p>
          <a:pPr rtl="0"/>
          <a:r>
            <a:rPr lang="tr-TR" i="1" dirty="0" smtClean="0"/>
            <a:t>MESUT AŞIK </a:t>
          </a:r>
          <a:endParaRPr lang="tr-TR" dirty="0"/>
        </a:p>
      </dgm:t>
    </dgm:pt>
    <dgm:pt modelId="{4CED2BE7-1E0A-46AC-9DD7-2F0EFDB9D0E6}" type="parTrans" cxnId="{A74F113C-61ED-47AE-AE48-A77F20EAE9C4}">
      <dgm:prSet/>
      <dgm:spPr/>
      <dgm:t>
        <a:bodyPr/>
        <a:lstStyle/>
        <a:p>
          <a:endParaRPr lang="tr-TR"/>
        </a:p>
      </dgm:t>
    </dgm:pt>
    <dgm:pt modelId="{09369120-628E-43E7-9402-6111E291A701}" type="sibTrans" cxnId="{A74F113C-61ED-47AE-AE48-A77F20EAE9C4}">
      <dgm:prSet/>
      <dgm:spPr/>
      <dgm:t>
        <a:bodyPr/>
        <a:lstStyle/>
        <a:p>
          <a:endParaRPr lang="tr-TR"/>
        </a:p>
      </dgm:t>
    </dgm:pt>
    <dgm:pt modelId="{AAFB8008-10B5-4BB6-9D94-2253F4898576}">
      <dgm:prSet/>
      <dgm:spPr/>
      <dgm:t>
        <a:bodyPr/>
        <a:lstStyle/>
        <a:p>
          <a:pPr rtl="0"/>
          <a:r>
            <a:rPr lang="tr-TR" i="1" dirty="0" smtClean="0"/>
            <a:t>PSİKOLOJİK DANIŞMAN </a:t>
          </a:r>
          <a:endParaRPr lang="tr-TR" i="1" dirty="0"/>
        </a:p>
      </dgm:t>
    </dgm:pt>
    <dgm:pt modelId="{49CF43A5-2621-4F07-A402-2CE75BD54F33}" type="parTrans" cxnId="{0072980A-A414-493E-9CD4-977BBC58394A}">
      <dgm:prSet/>
      <dgm:spPr/>
      <dgm:t>
        <a:bodyPr/>
        <a:lstStyle/>
        <a:p>
          <a:endParaRPr lang="tr-TR"/>
        </a:p>
      </dgm:t>
    </dgm:pt>
    <dgm:pt modelId="{D8801844-CFE3-4C0B-892C-2DF0344DEE22}" type="sibTrans" cxnId="{0072980A-A414-493E-9CD4-977BBC58394A}">
      <dgm:prSet/>
      <dgm:spPr/>
      <dgm:t>
        <a:bodyPr/>
        <a:lstStyle/>
        <a:p>
          <a:endParaRPr lang="tr-TR"/>
        </a:p>
      </dgm:t>
    </dgm:pt>
    <dgm:pt modelId="{82A0E820-734B-4C63-AA8D-CF8EBF36637F}" type="pres">
      <dgm:prSet presAssocID="{38D42A50-81F8-4895-AE07-8D1B69178B0A}" presName="compositeShape" presStyleCnt="0">
        <dgm:presLayoutVars>
          <dgm:chMax val="2"/>
          <dgm:dir/>
          <dgm:resizeHandles val="exact"/>
        </dgm:presLayoutVars>
      </dgm:prSet>
      <dgm:spPr/>
      <dgm:t>
        <a:bodyPr/>
        <a:lstStyle/>
        <a:p>
          <a:endParaRPr lang="tr-TR"/>
        </a:p>
      </dgm:t>
    </dgm:pt>
    <dgm:pt modelId="{73B71630-2D56-4D75-A73F-7EB65FAC9DE5}" type="pres">
      <dgm:prSet presAssocID="{38D42A50-81F8-4895-AE07-8D1B69178B0A}" presName="ribbon" presStyleLbl="node1" presStyleIdx="0" presStyleCnt="1"/>
      <dgm:spPr/>
    </dgm:pt>
    <dgm:pt modelId="{4681DC63-1423-4681-9979-60990DA2548F}" type="pres">
      <dgm:prSet presAssocID="{38D42A50-81F8-4895-AE07-8D1B69178B0A}" presName="leftArrowText" presStyleLbl="node1" presStyleIdx="0" presStyleCnt="1">
        <dgm:presLayoutVars>
          <dgm:chMax val="0"/>
          <dgm:bulletEnabled val="1"/>
        </dgm:presLayoutVars>
      </dgm:prSet>
      <dgm:spPr/>
      <dgm:t>
        <a:bodyPr/>
        <a:lstStyle/>
        <a:p>
          <a:endParaRPr lang="tr-TR"/>
        </a:p>
      </dgm:t>
    </dgm:pt>
    <dgm:pt modelId="{BDB1BA1F-65BB-4AA0-8563-FA0D17F2007D}" type="pres">
      <dgm:prSet presAssocID="{38D42A50-81F8-4895-AE07-8D1B69178B0A}" presName="rightArrowText" presStyleLbl="node1" presStyleIdx="0" presStyleCnt="1">
        <dgm:presLayoutVars>
          <dgm:chMax val="0"/>
          <dgm:bulletEnabled val="1"/>
        </dgm:presLayoutVars>
      </dgm:prSet>
      <dgm:spPr/>
      <dgm:t>
        <a:bodyPr/>
        <a:lstStyle/>
        <a:p>
          <a:endParaRPr lang="tr-TR"/>
        </a:p>
      </dgm:t>
    </dgm:pt>
  </dgm:ptLst>
  <dgm:cxnLst>
    <dgm:cxn modelId="{FE3C2F59-F83D-472C-90D1-B99FCD238317}" type="presOf" srcId="{38D42A50-81F8-4895-AE07-8D1B69178B0A}" destId="{82A0E820-734B-4C63-AA8D-CF8EBF36637F}" srcOrd="0" destOrd="0" presId="urn:microsoft.com/office/officeart/2005/8/layout/arrow6"/>
    <dgm:cxn modelId="{75D89D48-4C97-4C46-8DE4-AC89ED18EC01}" type="presOf" srcId="{AAFB8008-10B5-4BB6-9D94-2253F4898576}" destId="{BDB1BA1F-65BB-4AA0-8563-FA0D17F2007D}" srcOrd="0" destOrd="0" presId="urn:microsoft.com/office/officeart/2005/8/layout/arrow6"/>
    <dgm:cxn modelId="{62FAFC7F-784C-45C6-8E7E-9E954406D910}" type="presOf" srcId="{E3655084-2692-45EB-9BBD-2F6F3655D09D}" destId="{4681DC63-1423-4681-9979-60990DA2548F}" srcOrd="0" destOrd="0" presId="urn:microsoft.com/office/officeart/2005/8/layout/arrow6"/>
    <dgm:cxn modelId="{A74F113C-61ED-47AE-AE48-A77F20EAE9C4}" srcId="{38D42A50-81F8-4895-AE07-8D1B69178B0A}" destId="{E3655084-2692-45EB-9BBD-2F6F3655D09D}" srcOrd="0" destOrd="0" parTransId="{4CED2BE7-1E0A-46AC-9DD7-2F0EFDB9D0E6}" sibTransId="{09369120-628E-43E7-9402-6111E291A701}"/>
    <dgm:cxn modelId="{0072980A-A414-493E-9CD4-977BBC58394A}" srcId="{38D42A50-81F8-4895-AE07-8D1B69178B0A}" destId="{AAFB8008-10B5-4BB6-9D94-2253F4898576}" srcOrd="1" destOrd="0" parTransId="{49CF43A5-2621-4F07-A402-2CE75BD54F33}" sibTransId="{D8801844-CFE3-4C0B-892C-2DF0344DEE22}"/>
    <dgm:cxn modelId="{7A96064D-4BCE-49C3-9365-FFE8A1ACFB45}" type="presParOf" srcId="{82A0E820-734B-4C63-AA8D-CF8EBF36637F}" destId="{73B71630-2D56-4D75-A73F-7EB65FAC9DE5}" srcOrd="0" destOrd="0" presId="urn:microsoft.com/office/officeart/2005/8/layout/arrow6"/>
    <dgm:cxn modelId="{4661EB4D-6932-421A-A694-A39476154E1F}" type="presParOf" srcId="{82A0E820-734B-4C63-AA8D-CF8EBF36637F}" destId="{4681DC63-1423-4681-9979-60990DA2548F}" srcOrd="1" destOrd="0" presId="urn:microsoft.com/office/officeart/2005/8/layout/arrow6"/>
    <dgm:cxn modelId="{3D4F46FE-D664-4CE5-8AB3-E5A88C944D76}" type="presParOf" srcId="{82A0E820-734B-4C63-AA8D-CF8EBF36637F}" destId="{BDB1BA1F-65BB-4AA0-8563-FA0D17F2007D}" srcOrd="2" destOrd="0" presId="urn:microsoft.com/office/officeart/2005/8/layout/arrow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008C3-2AF2-45BE-9BD6-DCD858BC3A4D}">
      <dsp:nvSpPr>
        <dsp:cNvPr id="0" name=""/>
        <dsp:cNvSpPr/>
      </dsp:nvSpPr>
      <dsp:spPr>
        <a:xfrm>
          <a:off x="3180974" y="1570688"/>
          <a:ext cx="2403826" cy="2403826"/>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kern="1200" dirty="0" smtClean="0"/>
            <a:t>Gelişimsel bir süreç ve kapasite</a:t>
          </a:r>
          <a:endParaRPr lang="tr-TR" sz="1900" kern="1200" dirty="0"/>
        </a:p>
      </dsp:txBody>
      <dsp:txXfrm>
        <a:off x="3664250" y="2133773"/>
        <a:ext cx="1437274" cy="1235616"/>
      </dsp:txXfrm>
    </dsp:sp>
    <dsp:sp modelId="{491FE993-E06C-4A4D-A95F-2A2EA1743AB0}">
      <dsp:nvSpPr>
        <dsp:cNvPr id="0" name=""/>
        <dsp:cNvSpPr/>
      </dsp:nvSpPr>
      <dsp:spPr>
        <a:xfrm>
          <a:off x="5204111" y="2612129"/>
          <a:ext cx="1748237" cy="174823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kern="1200" dirty="0" smtClean="0"/>
            <a:t>Olumlu Ruhsal Sonuç</a:t>
          </a:r>
          <a:endParaRPr lang="tr-TR" sz="1900" kern="1200" dirty="0"/>
        </a:p>
      </dsp:txBody>
      <dsp:txXfrm>
        <a:off x="5644235" y="3054913"/>
        <a:ext cx="867989" cy="862669"/>
      </dsp:txXfrm>
    </dsp:sp>
    <dsp:sp modelId="{009312C6-6FDA-4B13-8146-4E4538922B7A}">
      <dsp:nvSpPr>
        <dsp:cNvPr id="0" name=""/>
        <dsp:cNvSpPr/>
      </dsp:nvSpPr>
      <dsp:spPr>
        <a:xfrm rot="20700000">
          <a:off x="2221030" y="610760"/>
          <a:ext cx="1712916" cy="171291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kern="1200" dirty="0" smtClean="0"/>
            <a:t>Zorlayıcı durum</a:t>
          </a:r>
          <a:endParaRPr lang="tr-TR" sz="1900" kern="1200" dirty="0"/>
        </a:p>
      </dsp:txBody>
      <dsp:txXfrm rot="-20700000">
        <a:off x="2596723" y="986453"/>
        <a:ext cx="961530" cy="961530"/>
      </dsp:txXfrm>
    </dsp:sp>
    <dsp:sp modelId="{3420B92C-5C62-48D9-8EDC-9AF44C431651}">
      <dsp:nvSpPr>
        <dsp:cNvPr id="0" name=""/>
        <dsp:cNvSpPr/>
      </dsp:nvSpPr>
      <dsp:spPr>
        <a:xfrm>
          <a:off x="7027771" y="1588717"/>
          <a:ext cx="204767" cy="49168"/>
        </a:xfrm>
        <a:prstGeom prst="circularArrow">
          <a:avLst>
            <a:gd name="adj1" fmla="val 4687"/>
            <a:gd name="adj2" fmla="val 299029"/>
            <a:gd name="adj3" fmla="val 2520261"/>
            <a:gd name="adj4" fmla="val 1585248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B22B8E-2A00-45D8-AF85-33423609AD51}">
      <dsp:nvSpPr>
        <dsp:cNvPr id="0" name=""/>
        <dsp:cNvSpPr/>
      </dsp:nvSpPr>
      <dsp:spPr>
        <a:xfrm rot="17293640">
          <a:off x="1809933" y="1290951"/>
          <a:ext cx="2235558" cy="223555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DCF992-E5B7-464B-8920-3F6D4A929C51}">
      <dsp:nvSpPr>
        <dsp:cNvPr id="0" name=""/>
        <dsp:cNvSpPr/>
      </dsp:nvSpPr>
      <dsp:spPr>
        <a:xfrm rot="7112067">
          <a:off x="2357379" y="549206"/>
          <a:ext cx="2816291" cy="262883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4649E-8515-488C-B217-327E62783D72}">
      <dsp:nvSpPr>
        <dsp:cNvPr id="0" name=""/>
        <dsp:cNvSpPr/>
      </dsp:nvSpPr>
      <dsp:spPr>
        <a:xfrm>
          <a:off x="3083005" y="2461550"/>
          <a:ext cx="2063588" cy="2063588"/>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t>Dayanıklılık</a:t>
          </a:r>
          <a:endParaRPr lang="tr-TR" sz="2400" kern="1200" dirty="0"/>
        </a:p>
      </dsp:txBody>
      <dsp:txXfrm>
        <a:off x="3385210" y="2763755"/>
        <a:ext cx="1459178" cy="1459178"/>
      </dsp:txXfrm>
    </dsp:sp>
    <dsp:sp modelId="{6DC11F63-0182-43C8-A58A-DC55401C6F14}">
      <dsp:nvSpPr>
        <dsp:cNvPr id="0" name=""/>
        <dsp:cNvSpPr/>
      </dsp:nvSpPr>
      <dsp:spPr>
        <a:xfrm rot="12900000">
          <a:off x="1752980" y="2100207"/>
          <a:ext cx="1584352" cy="588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C0A3ED-6BEB-4703-A12C-A30A4B754887}">
      <dsp:nvSpPr>
        <dsp:cNvPr id="0" name=""/>
        <dsp:cNvSpPr/>
      </dsp:nvSpPr>
      <dsp:spPr>
        <a:xfrm>
          <a:off x="916039" y="1155731"/>
          <a:ext cx="1960408" cy="1568327"/>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tr-TR" sz="3200" kern="1200" dirty="0" smtClean="0"/>
            <a:t>Çevre ile gelen kaynaklar</a:t>
          </a:r>
          <a:endParaRPr lang="tr-TR" sz="3200" kern="1200" dirty="0"/>
        </a:p>
      </dsp:txBody>
      <dsp:txXfrm>
        <a:off x="961974" y="1201666"/>
        <a:ext cx="1868538" cy="1476457"/>
      </dsp:txXfrm>
    </dsp:sp>
    <dsp:sp modelId="{17F6A847-A6A4-4D44-B23F-799966BE7960}">
      <dsp:nvSpPr>
        <dsp:cNvPr id="0" name=""/>
        <dsp:cNvSpPr/>
      </dsp:nvSpPr>
      <dsp:spPr>
        <a:xfrm rot="16200000">
          <a:off x="3322623" y="1283102"/>
          <a:ext cx="1584352" cy="588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4DEC0C-462C-4F2B-BA85-814245F8C4ED}">
      <dsp:nvSpPr>
        <dsp:cNvPr id="0" name=""/>
        <dsp:cNvSpPr/>
      </dsp:nvSpPr>
      <dsp:spPr>
        <a:xfrm>
          <a:off x="3134595" y="824"/>
          <a:ext cx="1960408" cy="1568327"/>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tr-TR" sz="3200" kern="1200" dirty="0" smtClean="0"/>
            <a:t>Kişisel</a:t>
          </a:r>
        </a:p>
        <a:p>
          <a:pPr lvl="0" algn="ctr" defTabSz="1422400">
            <a:lnSpc>
              <a:spcPct val="90000"/>
            </a:lnSpc>
            <a:spcBef>
              <a:spcPct val="0"/>
            </a:spcBef>
            <a:spcAft>
              <a:spcPct val="35000"/>
            </a:spcAft>
          </a:pPr>
          <a:r>
            <a:rPr lang="tr-TR" sz="3200" kern="1200" dirty="0" smtClean="0"/>
            <a:t>Kaynaklar </a:t>
          </a:r>
        </a:p>
      </dsp:txBody>
      <dsp:txXfrm>
        <a:off x="3180530" y="46759"/>
        <a:ext cx="1868538" cy="1476457"/>
      </dsp:txXfrm>
    </dsp:sp>
    <dsp:sp modelId="{ECDF9180-ADE8-4465-8961-BC9BF47E09D0}">
      <dsp:nvSpPr>
        <dsp:cNvPr id="0" name=""/>
        <dsp:cNvSpPr/>
      </dsp:nvSpPr>
      <dsp:spPr>
        <a:xfrm rot="19500000">
          <a:off x="4892267" y="2100207"/>
          <a:ext cx="1584352" cy="588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2FA007-0094-4D7D-8884-08EBBAAC6246}">
      <dsp:nvSpPr>
        <dsp:cNvPr id="0" name=""/>
        <dsp:cNvSpPr/>
      </dsp:nvSpPr>
      <dsp:spPr>
        <a:xfrm>
          <a:off x="5353151" y="1155731"/>
          <a:ext cx="1960408" cy="15683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tr-TR" sz="3200" kern="1200" dirty="0" smtClean="0"/>
            <a:t>İlişkilerle gelen kaynaklar</a:t>
          </a:r>
          <a:endParaRPr lang="tr-TR" sz="3200" kern="1200" dirty="0"/>
        </a:p>
      </dsp:txBody>
      <dsp:txXfrm>
        <a:off x="5399086" y="1201666"/>
        <a:ext cx="1868538" cy="14764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4649E-8515-488C-B217-327E62783D72}">
      <dsp:nvSpPr>
        <dsp:cNvPr id="0" name=""/>
        <dsp:cNvSpPr/>
      </dsp:nvSpPr>
      <dsp:spPr>
        <a:xfrm>
          <a:off x="3083005" y="2461550"/>
          <a:ext cx="2063588" cy="2063588"/>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t>Dayanıklılık</a:t>
          </a:r>
          <a:endParaRPr lang="tr-TR" sz="2400" kern="1200" dirty="0"/>
        </a:p>
      </dsp:txBody>
      <dsp:txXfrm>
        <a:off x="3385210" y="2763755"/>
        <a:ext cx="1459178" cy="1459178"/>
      </dsp:txXfrm>
    </dsp:sp>
    <dsp:sp modelId="{6DC11F63-0182-43C8-A58A-DC55401C6F14}">
      <dsp:nvSpPr>
        <dsp:cNvPr id="0" name=""/>
        <dsp:cNvSpPr/>
      </dsp:nvSpPr>
      <dsp:spPr>
        <a:xfrm rot="12900000">
          <a:off x="1752980" y="2100207"/>
          <a:ext cx="1584352" cy="588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C0A3ED-6BEB-4703-A12C-A30A4B754887}">
      <dsp:nvSpPr>
        <dsp:cNvPr id="0" name=""/>
        <dsp:cNvSpPr/>
      </dsp:nvSpPr>
      <dsp:spPr>
        <a:xfrm>
          <a:off x="916039" y="1155731"/>
          <a:ext cx="1960408" cy="1568327"/>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tr-TR" sz="3200" kern="1200" dirty="0" smtClean="0"/>
            <a:t>Çevre ile gelen kaynaklar</a:t>
          </a:r>
          <a:endParaRPr lang="tr-TR" sz="3200" kern="1200" dirty="0"/>
        </a:p>
      </dsp:txBody>
      <dsp:txXfrm>
        <a:off x="961974" y="1201666"/>
        <a:ext cx="1868538" cy="1476457"/>
      </dsp:txXfrm>
    </dsp:sp>
    <dsp:sp modelId="{17F6A847-A6A4-4D44-B23F-799966BE7960}">
      <dsp:nvSpPr>
        <dsp:cNvPr id="0" name=""/>
        <dsp:cNvSpPr/>
      </dsp:nvSpPr>
      <dsp:spPr>
        <a:xfrm rot="16200000">
          <a:off x="3322623" y="1283102"/>
          <a:ext cx="1584352" cy="588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4DEC0C-462C-4F2B-BA85-814245F8C4ED}">
      <dsp:nvSpPr>
        <dsp:cNvPr id="0" name=""/>
        <dsp:cNvSpPr/>
      </dsp:nvSpPr>
      <dsp:spPr>
        <a:xfrm>
          <a:off x="3134595" y="824"/>
          <a:ext cx="1960408" cy="1568327"/>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tr-TR" sz="3200" kern="1200" dirty="0" smtClean="0"/>
            <a:t>Kişisel</a:t>
          </a:r>
        </a:p>
        <a:p>
          <a:pPr lvl="0" algn="ctr" defTabSz="1422400">
            <a:lnSpc>
              <a:spcPct val="90000"/>
            </a:lnSpc>
            <a:spcBef>
              <a:spcPct val="0"/>
            </a:spcBef>
            <a:spcAft>
              <a:spcPct val="35000"/>
            </a:spcAft>
          </a:pPr>
          <a:r>
            <a:rPr lang="tr-TR" sz="3200" kern="1200" dirty="0" smtClean="0"/>
            <a:t>Kaynaklar </a:t>
          </a:r>
        </a:p>
      </dsp:txBody>
      <dsp:txXfrm>
        <a:off x="3180530" y="46759"/>
        <a:ext cx="1868538" cy="1476457"/>
      </dsp:txXfrm>
    </dsp:sp>
    <dsp:sp modelId="{ECDF9180-ADE8-4465-8961-BC9BF47E09D0}">
      <dsp:nvSpPr>
        <dsp:cNvPr id="0" name=""/>
        <dsp:cNvSpPr/>
      </dsp:nvSpPr>
      <dsp:spPr>
        <a:xfrm rot="19500000">
          <a:off x="4892267" y="2100207"/>
          <a:ext cx="1584352" cy="588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2FA007-0094-4D7D-8884-08EBBAAC6246}">
      <dsp:nvSpPr>
        <dsp:cNvPr id="0" name=""/>
        <dsp:cNvSpPr/>
      </dsp:nvSpPr>
      <dsp:spPr>
        <a:xfrm>
          <a:off x="5353151" y="1155731"/>
          <a:ext cx="1960408" cy="15683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tr-TR" sz="3200" kern="1200" dirty="0" smtClean="0"/>
            <a:t>İlişkilerle gelen kaynaklar</a:t>
          </a:r>
          <a:endParaRPr lang="tr-TR" sz="3200" kern="1200" dirty="0"/>
        </a:p>
      </dsp:txBody>
      <dsp:txXfrm>
        <a:off x="5399086" y="1201666"/>
        <a:ext cx="1868538" cy="14764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4649E-8515-488C-B217-327E62783D72}">
      <dsp:nvSpPr>
        <dsp:cNvPr id="0" name=""/>
        <dsp:cNvSpPr/>
      </dsp:nvSpPr>
      <dsp:spPr>
        <a:xfrm>
          <a:off x="3083005" y="2461550"/>
          <a:ext cx="2063588" cy="2063588"/>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t>Dayanıklılık</a:t>
          </a:r>
          <a:endParaRPr lang="tr-TR" sz="2400" kern="1200" dirty="0"/>
        </a:p>
      </dsp:txBody>
      <dsp:txXfrm>
        <a:off x="3385210" y="2763755"/>
        <a:ext cx="1459178" cy="1459178"/>
      </dsp:txXfrm>
    </dsp:sp>
    <dsp:sp modelId="{6DC11F63-0182-43C8-A58A-DC55401C6F14}">
      <dsp:nvSpPr>
        <dsp:cNvPr id="0" name=""/>
        <dsp:cNvSpPr/>
      </dsp:nvSpPr>
      <dsp:spPr>
        <a:xfrm rot="12900000">
          <a:off x="1752980" y="2100207"/>
          <a:ext cx="1584352" cy="588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C0A3ED-6BEB-4703-A12C-A30A4B754887}">
      <dsp:nvSpPr>
        <dsp:cNvPr id="0" name=""/>
        <dsp:cNvSpPr/>
      </dsp:nvSpPr>
      <dsp:spPr>
        <a:xfrm>
          <a:off x="916039" y="1155731"/>
          <a:ext cx="1960408" cy="1568327"/>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tr-TR" sz="3200" kern="1200" dirty="0" smtClean="0"/>
            <a:t>Çevre ile gelen kaynaklar</a:t>
          </a:r>
          <a:endParaRPr lang="tr-TR" sz="3200" kern="1200" dirty="0"/>
        </a:p>
      </dsp:txBody>
      <dsp:txXfrm>
        <a:off x="961974" y="1201666"/>
        <a:ext cx="1868538" cy="1476457"/>
      </dsp:txXfrm>
    </dsp:sp>
    <dsp:sp modelId="{17F6A847-A6A4-4D44-B23F-799966BE7960}">
      <dsp:nvSpPr>
        <dsp:cNvPr id="0" name=""/>
        <dsp:cNvSpPr/>
      </dsp:nvSpPr>
      <dsp:spPr>
        <a:xfrm rot="16200000">
          <a:off x="3322623" y="1283102"/>
          <a:ext cx="1584352" cy="588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4DEC0C-462C-4F2B-BA85-814245F8C4ED}">
      <dsp:nvSpPr>
        <dsp:cNvPr id="0" name=""/>
        <dsp:cNvSpPr/>
      </dsp:nvSpPr>
      <dsp:spPr>
        <a:xfrm>
          <a:off x="3134595" y="824"/>
          <a:ext cx="1960408" cy="1568327"/>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tr-TR" sz="3200" kern="1200" dirty="0" smtClean="0"/>
            <a:t>Kişisel</a:t>
          </a:r>
        </a:p>
        <a:p>
          <a:pPr lvl="0" algn="ctr" defTabSz="1422400">
            <a:lnSpc>
              <a:spcPct val="90000"/>
            </a:lnSpc>
            <a:spcBef>
              <a:spcPct val="0"/>
            </a:spcBef>
            <a:spcAft>
              <a:spcPct val="35000"/>
            </a:spcAft>
          </a:pPr>
          <a:r>
            <a:rPr lang="tr-TR" sz="3200" kern="1200" dirty="0" smtClean="0"/>
            <a:t>Kaynaklar </a:t>
          </a:r>
        </a:p>
      </dsp:txBody>
      <dsp:txXfrm>
        <a:off x="3180530" y="46759"/>
        <a:ext cx="1868538" cy="1476457"/>
      </dsp:txXfrm>
    </dsp:sp>
    <dsp:sp modelId="{ECDF9180-ADE8-4465-8961-BC9BF47E09D0}">
      <dsp:nvSpPr>
        <dsp:cNvPr id="0" name=""/>
        <dsp:cNvSpPr/>
      </dsp:nvSpPr>
      <dsp:spPr>
        <a:xfrm rot="19500000">
          <a:off x="4892267" y="2100207"/>
          <a:ext cx="1584352" cy="588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2FA007-0094-4D7D-8884-08EBBAAC6246}">
      <dsp:nvSpPr>
        <dsp:cNvPr id="0" name=""/>
        <dsp:cNvSpPr/>
      </dsp:nvSpPr>
      <dsp:spPr>
        <a:xfrm>
          <a:off x="5353151" y="1155731"/>
          <a:ext cx="1960408" cy="15683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tr-TR" sz="3200" kern="1200" dirty="0" smtClean="0"/>
            <a:t>İlişkilerle gelen kaynaklar</a:t>
          </a:r>
          <a:endParaRPr lang="tr-TR" sz="3200" kern="1200" dirty="0"/>
        </a:p>
      </dsp:txBody>
      <dsp:txXfrm>
        <a:off x="5399086" y="1201666"/>
        <a:ext cx="1868538" cy="14764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DD555-26F1-4179-B4EC-271D31A40C64}">
      <dsp:nvSpPr>
        <dsp:cNvPr id="0" name=""/>
        <dsp:cNvSpPr/>
      </dsp:nvSpPr>
      <dsp:spPr>
        <a:xfrm>
          <a:off x="0" y="1000144"/>
          <a:ext cx="4143404" cy="2589627"/>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31945B-0773-4E58-9D0A-497F34E53790}">
      <dsp:nvSpPr>
        <dsp:cNvPr id="0" name=""/>
        <dsp:cNvSpPr/>
      </dsp:nvSpPr>
      <dsp:spPr>
        <a:xfrm>
          <a:off x="526212" y="2814282"/>
          <a:ext cx="107728" cy="107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F01C2E-B146-426D-8EDE-B28D6A83D39C}">
      <dsp:nvSpPr>
        <dsp:cNvPr id="0" name=""/>
        <dsp:cNvSpPr/>
      </dsp:nvSpPr>
      <dsp:spPr>
        <a:xfrm>
          <a:off x="580076" y="2868146"/>
          <a:ext cx="965413" cy="74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83" tIns="0" rIns="0" bIns="0" numCol="1" spcCol="1270" anchor="t" anchorCtr="0">
          <a:noAutofit/>
        </a:bodyPr>
        <a:lstStyle/>
        <a:p>
          <a:pPr lvl="0" algn="l" defTabSz="577850">
            <a:lnSpc>
              <a:spcPct val="90000"/>
            </a:lnSpc>
            <a:spcBef>
              <a:spcPct val="0"/>
            </a:spcBef>
            <a:spcAft>
              <a:spcPct val="35000"/>
            </a:spcAft>
          </a:pPr>
          <a:r>
            <a:rPr lang="tr-TR" sz="1300" kern="1200" dirty="0" smtClean="0"/>
            <a:t>Vaziyeti idare edebilme, Pazarlıkla işi halletme</a:t>
          </a:r>
          <a:endParaRPr lang="tr-TR" sz="1300" kern="1200" dirty="0"/>
        </a:p>
      </dsp:txBody>
      <dsp:txXfrm>
        <a:off x="580076" y="2868146"/>
        <a:ext cx="965413" cy="748402"/>
      </dsp:txXfrm>
    </dsp:sp>
    <dsp:sp modelId="{232D00C7-514C-4514-A27E-1C6478BDBF77}">
      <dsp:nvSpPr>
        <dsp:cNvPr id="0" name=""/>
        <dsp:cNvSpPr/>
      </dsp:nvSpPr>
      <dsp:spPr>
        <a:xfrm>
          <a:off x="1477123" y="2110421"/>
          <a:ext cx="194739" cy="1947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F6D29-4555-4280-B8E8-A2EF8F27D5C7}">
      <dsp:nvSpPr>
        <dsp:cNvPr id="0" name=""/>
        <dsp:cNvSpPr/>
      </dsp:nvSpPr>
      <dsp:spPr>
        <a:xfrm>
          <a:off x="1574493" y="2207791"/>
          <a:ext cx="994416" cy="1408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189" tIns="0" rIns="0" bIns="0" numCol="1" spcCol="1270" anchor="t" anchorCtr="0">
          <a:noAutofit/>
        </a:bodyPr>
        <a:lstStyle/>
        <a:p>
          <a:pPr lvl="0" algn="l" defTabSz="577850">
            <a:lnSpc>
              <a:spcPct val="90000"/>
            </a:lnSpc>
            <a:spcBef>
              <a:spcPct val="0"/>
            </a:spcBef>
            <a:spcAft>
              <a:spcPct val="35000"/>
            </a:spcAft>
          </a:pPr>
          <a:r>
            <a:rPr lang="tr-TR" sz="1300" kern="1200" dirty="0" smtClean="0"/>
            <a:t>Yeni duruma başarı ile uyum sağlama</a:t>
          </a:r>
          <a:endParaRPr lang="tr-TR" sz="1300" kern="1200" dirty="0"/>
        </a:p>
      </dsp:txBody>
      <dsp:txXfrm>
        <a:off x="1574493" y="2207791"/>
        <a:ext cx="994416" cy="1408757"/>
      </dsp:txXfrm>
    </dsp:sp>
    <dsp:sp modelId="{D6A38187-0FB8-43F7-AC91-3B05E60B15A4}">
      <dsp:nvSpPr>
        <dsp:cNvPr id="0" name=""/>
        <dsp:cNvSpPr/>
      </dsp:nvSpPr>
      <dsp:spPr>
        <a:xfrm>
          <a:off x="2620703" y="1682097"/>
          <a:ext cx="269321" cy="2693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D6F408-D480-45F8-A718-1831CA6A6537}">
      <dsp:nvSpPr>
        <dsp:cNvPr id="0" name=""/>
        <dsp:cNvSpPr/>
      </dsp:nvSpPr>
      <dsp:spPr>
        <a:xfrm>
          <a:off x="2755363" y="1816757"/>
          <a:ext cx="994416" cy="1799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08" tIns="0" rIns="0" bIns="0" numCol="1" spcCol="1270" anchor="t" anchorCtr="0">
          <a:noAutofit/>
        </a:bodyPr>
        <a:lstStyle/>
        <a:p>
          <a:pPr lvl="0" algn="l" defTabSz="577850">
            <a:lnSpc>
              <a:spcPct val="90000"/>
            </a:lnSpc>
            <a:spcBef>
              <a:spcPct val="0"/>
            </a:spcBef>
            <a:spcAft>
              <a:spcPct val="35000"/>
            </a:spcAft>
          </a:pPr>
          <a:r>
            <a:rPr lang="tr-TR" sz="1300" kern="1200" dirty="0" smtClean="0"/>
            <a:t>Ekstra kazanımlar elde edilmesi.</a:t>
          </a:r>
          <a:endParaRPr lang="tr-TR" sz="1300" kern="1200" dirty="0"/>
        </a:p>
      </dsp:txBody>
      <dsp:txXfrm>
        <a:off x="2755363" y="1816757"/>
        <a:ext cx="994416" cy="17997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B194B-89CC-4FFA-9CAC-7FF09C514D9D}">
      <dsp:nvSpPr>
        <dsp:cNvPr id="0" name=""/>
        <dsp:cNvSpPr/>
      </dsp:nvSpPr>
      <dsp:spPr>
        <a:xfrm>
          <a:off x="2448817" y="1979849"/>
          <a:ext cx="1198364" cy="11983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tr-TR" sz="3900" kern="1200" dirty="0" smtClean="0"/>
            <a:t>TSB</a:t>
          </a:r>
          <a:endParaRPr lang="tr-TR" sz="3900" kern="1200" dirty="0"/>
        </a:p>
      </dsp:txBody>
      <dsp:txXfrm>
        <a:off x="2624313" y="2155345"/>
        <a:ext cx="847372" cy="847372"/>
      </dsp:txXfrm>
    </dsp:sp>
    <dsp:sp modelId="{8CAC7211-5AEA-4F3F-A845-17454A04B0D3}">
      <dsp:nvSpPr>
        <dsp:cNvPr id="0" name=""/>
        <dsp:cNvSpPr/>
      </dsp:nvSpPr>
      <dsp:spPr>
        <a:xfrm rot="16200000">
          <a:off x="2919878" y="1541641"/>
          <a:ext cx="256242" cy="4074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p>
      </dsp:txBody>
      <dsp:txXfrm>
        <a:off x="2958315" y="1661567"/>
        <a:ext cx="179369" cy="244465"/>
      </dsp:txXfrm>
    </dsp:sp>
    <dsp:sp modelId="{248A7A6E-DB5C-485A-BCB2-807342EC8DB2}">
      <dsp:nvSpPr>
        <dsp:cNvPr id="0" name=""/>
        <dsp:cNvSpPr/>
      </dsp:nvSpPr>
      <dsp:spPr>
        <a:xfrm>
          <a:off x="2303703" y="7779"/>
          <a:ext cx="1488592" cy="14885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smtClean="0"/>
            <a:t>Daha İnançlı Hale gelme, Dini Büyüme</a:t>
          </a:r>
          <a:endParaRPr lang="tr-TR" sz="1500" kern="1200" dirty="0"/>
        </a:p>
      </dsp:txBody>
      <dsp:txXfrm>
        <a:off x="2521702" y="225778"/>
        <a:ext cx="1052594" cy="1052594"/>
      </dsp:txXfrm>
    </dsp:sp>
    <dsp:sp modelId="{DD034CE8-6E9E-4867-AA7A-B827FAF5B261}">
      <dsp:nvSpPr>
        <dsp:cNvPr id="0" name=""/>
        <dsp:cNvSpPr/>
      </dsp:nvSpPr>
      <dsp:spPr>
        <a:xfrm rot="20520000">
          <a:off x="3712744" y="2117692"/>
          <a:ext cx="256242" cy="4074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p>
      </dsp:txBody>
      <dsp:txXfrm>
        <a:off x="3714625" y="2211059"/>
        <a:ext cx="179369" cy="244465"/>
      </dsp:txXfrm>
    </dsp:sp>
    <dsp:sp modelId="{30DEEF03-A0F6-4BCA-8FE8-520399A2BC75}">
      <dsp:nvSpPr>
        <dsp:cNvPr id="0" name=""/>
        <dsp:cNvSpPr/>
      </dsp:nvSpPr>
      <dsp:spPr>
        <a:xfrm>
          <a:off x="4041241" y="1270175"/>
          <a:ext cx="1488592" cy="14885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smtClean="0"/>
            <a:t>Kişisel Olarak Daha Çok Güçlenme</a:t>
          </a:r>
          <a:endParaRPr lang="tr-TR" sz="1500" kern="1200" dirty="0"/>
        </a:p>
      </dsp:txBody>
      <dsp:txXfrm>
        <a:off x="4259240" y="1488174"/>
        <a:ext cx="1052594" cy="1052594"/>
      </dsp:txXfrm>
    </dsp:sp>
    <dsp:sp modelId="{0CB3B573-FC3A-4179-9984-8F45051AAE7E}">
      <dsp:nvSpPr>
        <dsp:cNvPr id="0" name=""/>
        <dsp:cNvSpPr/>
      </dsp:nvSpPr>
      <dsp:spPr>
        <a:xfrm rot="3240000">
          <a:off x="3409896" y="3049761"/>
          <a:ext cx="256242" cy="4074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p>
      </dsp:txBody>
      <dsp:txXfrm>
        <a:off x="3425740" y="3100154"/>
        <a:ext cx="179369" cy="244465"/>
      </dsp:txXfrm>
    </dsp:sp>
    <dsp:sp modelId="{3334CF1B-0838-4AA2-B722-767D41ECC477}">
      <dsp:nvSpPr>
        <dsp:cNvPr id="0" name=""/>
        <dsp:cNvSpPr/>
      </dsp:nvSpPr>
      <dsp:spPr>
        <a:xfrm>
          <a:off x="3377561" y="3312773"/>
          <a:ext cx="1488592" cy="14885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smtClean="0"/>
            <a:t>Yeni İlişkiler Kurma</a:t>
          </a:r>
          <a:endParaRPr lang="tr-TR" sz="1500" kern="1200" dirty="0"/>
        </a:p>
      </dsp:txBody>
      <dsp:txXfrm>
        <a:off x="3595560" y="3530772"/>
        <a:ext cx="1052594" cy="1052594"/>
      </dsp:txXfrm>
    </dsp:sp>
    <dsp:sp modelId="{B98746CB-7418-4944-80EE-4CA935EE7076}">
      <dsp:nvSpPr>
        <dsp:cNvPr id="0" name=""/>
        <dsp:cNvSpPr/>
      </dsp:nvSpPr>
      <dsp:spPr>
        <a:xfrm rot="7560000">
          <a:off x="2429860" y="3049761"/>
          <a:ext cx="256242" cy="4074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p>
      </dsp:txBody>
      <dsp:txXfrm rot="10800000">
        <a:off x="2490889" y="3100154"/>
        <a:ext cx="179369" cy="244465"/>
      </dsp:txXfrm>
    </dsp:sp>
    <dsp:sp modelId="{80AC6668-E9A8-4DAC-8852-3A135E28595D}">
      <dsp:nvSpPr>
        <dsp:cNvPr id="0" name=""/>
        <dsp:cNvSpPr/>
      </dsp:nvSpPr>
      <dsp:spPr>
        <a:xfrm>
          <a:off x="1229846" y="3312773"/>
          <a:ext cx="1488592" cy="14885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smtClean="0"/>
            <a:t>Hayattan daha çok memnuniyet</a:t>
          </a:r>
          <a:endParaRPr lang="tr-TR" sz="1500" kern="1200" dirty="0"/>
        </a:p>
      </dsp:txBody>
      <dsp:txXfrm>
        <a:off x="1447845" y="3530772"/>
        <a:ext cx="1052594" cy="1052594"/>
      </dsp:txXfrm>
    </dsp:sp>
    <dsp:sp modelId="{30BBB11C-9D90-4324-A150-0946DA47651A}">
      <dsp:nvSpPr>
        <dsp:cNvPr id="0" name=""/>
        <dsp:cNvSpPr/>
      </dsp:nvSpPr>
      <dsp:spPr>
        <a:xfrm rot="11880000">
          <a:off x="2127012" y="2117692"/>
          <a:ext cx="256242" cy="4074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p>
      </dsp:txBody>
      <dsp:txXfrm rot="10800000">
        <a:off x="2202004" y="2211059"/>
        <a:ext cx="179369" cy="244465"/>
      </dsp:txXfrm>
    </dsp:sp>
    <dsp:sp modelId="{3970CF4E-D51B-4317-8B33-93DA7C7595E4}">
      <dsp:nvSpPr>
        <dsp:cNvPr id="0" name=""/>
        <dsp:cNvSpPr/>
      </dsp:nvSpPr>
      <dsp:spPr>
        <a:xfrm>
          <a:off x="566165" y="1270175"/>
          <a:ext cx="1488592" cy="14885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smtClean="0"/>
            <a:t>Yeni Atılımlar</a:t>
          </a:r>
          <a:endParaRPr lang="tr-TR" sz="1500" kern="1200" dirty="0"/>
        </a:p>
      </dsp:txBody>
      <dsp:txXfrm>
        <a:off x="784164" y="1488174"/>
        <a:ext cx="1052594" cy="10525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39A9C-7B14-4915-ACDB-0AA3EC8233A2}">
      <dsp:nvSpPr>
        <dsp:cNvPr id="0" name=""/>
        <dsp:cNvSpPr/>
      </dsp:nvSpPr>
      <dsp:spPr>
        <a:xfrm>
          <a:off x="0" y="0"/>
          <a:ext cx="7772400" cy="1869660"/>
        </a:xfrm>
        <a:prstGeom prst="roundRect">
          <a:avLst/>
        </a:prstGeom>
        <a:solidFill>
          <a:schemeClr val="accent5">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tr-TR" sz="4700" b="1" kern="1200" dirty="0" smtClean="0"/>
            <a:t>SEMİNERİMİZE KATILDIĞINIZ İÇİN TEŞEKKÜR EDERİZ</a:t>
          </a:r>
          <a:endParaRPr lang="tr-TR" sz="4700" b="1" kern="1200" dirty="0"/>
        </a:p>
      </dsp:txBody>
      <dsp:txXfrm>
        <a:off x="91269" y="91269"/>
        <a:ext cx="7589862" cy="16871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71630-2D56-4D75-A73F-7EB65FAC9DE5}">
      <dsp:nvSpPr>
        <dsp:cNvPr id="0" name=""/>
        <dsp:cNvSpPr/>
      </dsp:nvSpPr>
      <dsp:spPr>
        <a:xfrm>
          <a:off x="482206" y="0"/>
          <a:ext cx="6608015" cy="2643206"/>
        </a:xfrm>
        <a:prstGeom prst="leftRightRibbon">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681DC63-1423-4681-9979-60990DA2548F}">
      <dsp:nvSpPr>
        <dsp:cNvPr id="0" name=""/>
        <dsp:cNvSpPr/>
      </dsp:nvSpPr>
      <dsp:spPr>
        <a:xfrm>
          <a:off x="1275168" y="462561"/>
          <a:ext cx="2180644" cy="1295170"/>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28016" rIns="0" bIns="137160" numCol="1" spcCol="1270" anchor="ctr" anchorCtr="0">
          <a:noAutofit/>
        </a:bodyPr>
        <a:lstStyle/>
        <a:p>
          <a:pPr lvl="0" algn="ctr" defTabSz="1600200" rtl="0">
            <a:lnSpc>
              <a:spcPct val="90000"/>
            </a:lnSpc>
            <a:spcBef>
              <a:spcPct val="0"/>
            </a:spcBef>
            <a:spcAft>
              <a:spcPct val="35000"/>
            </a:spcAft>
          </a:pPr>
          <a:r>
            <a:rPr lang="tr-TR" sz="3600" i="1" kern="1200" dirty="0" smtClean="0"/>
            <a:t>MESUT AŞIK </a:t>
          </a:r>
          <a:endParaRPr lang="tr-TR" sz="3600" kern="1200" dirty="0"/>
        </a:p>
      </dsp:txBody>
      <dsp:txXfrm>
        <a:off x="1275168" y="462561"/>
        <a:ext cx="2180644" cy="1295170"/>
      </dsp:txXfrm>
    </dsp:sp>
    <dsp:sp modelId="{BDB1BA1F-65BB-4AA0-8563-FA0D17F2007D}">
      <dsp:nvSpPr>
        <dsp:cNvPr id="0" name=""/>
        <dsp:cNvSpPr/>
      </dsp:nvSpPr>
      <dsp:spPr>
        <a:xfrm>
          <a:off x="3786214" y="885474"/>
          <a:ext cx="2577125" cy="1295170"/>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28016" rIns="0" bIns="137160" numCol="1" spcCol="1270" anchor="ctr" anchorCtr="0">
          <a:noAutofit/>
        </a:bodyPr>
        <a:lstStyle/>
        <a:p>
          <a:pPr lvl="0" algn="ctr" defTabSz="1600200" rtl="0">
            <a:lnSpc>
              <a:spcPct val="90000"/>
            </a:lnSpc>
            <a:spcBef>
              <a:spcPct val="0"/>
            </a:spcBef>
            <a:spcAft>
              <a:spcPct val="35000"/>
            </a:spcAft>
          </a:pPr>
          <a:r>
            <a:rPr lang="tr-TR" sz="3600" i="1" kern="1200" dirty="0" smtClean="0"/>
            <a:t>PSİKOLOJİK DANIŞMAN </a:t>
          </a:r>
          <a:endParaRPr lang="tr-TR" sz="3600" i="1" kern="1200" dirty="0"/>
        </a:p>
      </dsp:txBody>
      <dsp:txXfrm>
        <a:off x="3786214" y="885474"/>
        <a:ext cx="2577125" cy="129517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B7028D-C144-40D2-91FE-65D6821019A9}" type="datetimeFigureOut">
              <a:rPr lang="tr-TR" smtClean="0"/>
              <a:pPr/>
              <a:t>5.10.2020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D3E8A-6FB6-4050-95CA-26DCB029C817}"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CD4E72A-E37D-471D-8787-1A857D64C8D0}" type="slidenum">
              <a:rPr lang="tr-TR" smtClean="0"/>
              <a:pPr/>
              <a:t>5</a:t>
            </a:fld>
            <a:endParaRPr lang="tr-TR"/>
          </a:p>
        </p:txBody>
      </p:sp>
    </p:spTree>
    <p:extLst>
      <p:ext uri="{BB962C8B-B14F-4D97-AF65-F5344CB8AC3E}">
        <p14:creationId xmlns:p14="http://schemas.microsoft.com/office/powerpoint/2010/main" val="700264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800" dirty="0"/>
          </a:p>
        </p:txBody>
      </p:sp>
      <p:sp>
        <p:nvSpPr>
          <p:cNvPr id="4" name="Slayt Numarası Yer Tutucusu 3"/>
          <p:cNvSpPr>
            <a:spLocks noGrp="1"/>
          </p:cNvSpPr>
          <p:nvPr>
            <p:ph type="sldNum" sz="quarter" idx="10"/>
          </p:nvPr>
        </p:nvSpPr>
        <p:spPr/>
        <p:txBody>
          <a:bodyPr/>
          <a:lstStyle/>
          <a:p>
            <a:fld id="{CCD4E72A-E37D-471D-8787-1A857D64C8D0}" type="slidenum">
              <a:rPr lang="tr-TR" smtClean="0"/>
              <a:pPr/>
              <a:t>6</a:t>
            </a:fld>
            <a:endParaRPr lang="tr-TR"/>
          </a:p>
        </p:txBody>
      </p:sp>
    </p:spTree>
    <p:extLst>
      <p:ext uri="{BB962C8B-B14F-4D97-AF65-F5344CB8AC3E}">
        <p14:creationId xmlns:p14="http://schemas.microsoft.com/office/powerpoint/2010/main" val="3407778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Calibri" pitchFamily="34" charset="0"/>
                <a:cs typeface="Calibri" pitchFamily="34" charset="0"/>
              </a:rPr>
              <a:t>Kırılmadan bükülebilme, eğilme, olay geçtikten sonra da eski şekline dönebilme kapasitesidir. Tanımda psikolojik sağlamlığın 2 temel</a:t>
            </a:r>
            <a:r>
              <a:rPr lang="tr-TR" sz="1200" baseline="0" dirty="0" smtClean="0">
                <a:latin typeface="Calibri" pitchFamily="34" charset="0"/>
                <a:cs typeface="Calibri" pitchFamily="34" charset="0"/>
              </a:rPr>
              <a:t> özelliğine vurgu yapılmakta, kişinin zorlu olaylara olumlu uyum sağlayabilmesi ve zorluklar geçtiğinde eski haline geri dönebilmesi gerekiyor.</a:t>
            </a:r>
            <a:endParaRPr lang="tr-TR" sz="1200" dirty="0" smtClean="0">
              <a:latin typeface="Calibri" pitchFamily="34" charset="0"/>
              <a:cs typeface="Calibri" pitchFamily="34" charset="0"/>
            </a:endParaRPr>
          </a:p>
          <a:p>
            <a:endParaRPr lang="tr-TR" dirty="0"/>
          </a:p>
        </p:txBody>
      </p:sp>
      <p:sp>
        <p:nvSpPr>
          <p:cNvPr id="4" name="Slayt Numarası Yer Tutucusu 3"/>
          <p:cNvSpPr>
            <a:spLocks noGrp="1"/>
          </p:cNvSpPr>
          <p:nvPr>
            <p:ph type="sldNum" sz="quarter" idx="10"/>
          </p:nvPr>
        </p:nvSpPr>
        <p:spPr/>
        <p:txBody>
          <a:bodyPr/>
          <a:lstStyle/>
          <a:p>
            <a:fld id="{CCD4E72A-E37D-471D-8787-1A857D64C8D0}" type="slidenum">
              <a:rPr lang="tr-TR" smtClean="0"/>
              <a:pPr/>
              <a:t>7</a:t>
            </a:fld>
            <a:endParaRPr lang="tr-TR"/>
          </a:p>
        </p:txBody>
      </p:sp>
    </p:spTree>
    <p:extLst>
      <p:ext uri="{BB962C8B-B14F-4D97-AF65-F5344CB8AC3E}">
        <p14:creationId xmlns:p14="http://schemas.microsoft.com/office/powerpoint/2010/main" val="194651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Yaklaşık</a:t>
            </a:r>
            <a:r>
              <a:rPr lang="tr-TR" baseline="0" dirty="0" smtClean="0"/>
              <a:t> 2500 çocuk ve ergenin dahil edildiği </a:t>
            </a:r>
            <a:r>
              <a:rPr lang="tr-TR" baseline="0" dirty="0" err="1" smtClean="0"/>
              <a:t>kesitsel</a:t>
            </a:r>
            <a:r>
              <a:rPr lang="tr-TR" baseline="0" dirty="0" smtClean="0"/>
              <a:t> bir çalışmanın sonuçlarına göre (</a:t>
            </a:r>
            <a:r>
              <a:rPr lang="en-US" sz="1200" b="0" i="0" kern="1200" dirty="0" smtClean="0">
                <a:solidFill>
                  <a:schemeClr val="tx1"/>
                </a:solidFill>
                <a:effectLst/>
                <a:latin typeface="+mn-lt"/>
                <a:ea typeface="+mn-ea"/>
                <a:cs typeface="+mn-cs"/>
              </a:rPr>
              <a:t>Age and Gender Effects on Resilience in Children and Adolescents</a:t>
            </a:r>
            <a:r>
              <a:rPr lang="tr-TR" sz="1200" b="0" i="0" kern="120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CCD4E72A-E37D-471D-8787-1A857D64C8D0}" type="slidenum">
              <a:rPr lang="tr-TR" smtClean="0"/>
              <a:pPr/>
              <a:t>22</a:t>
            </a:fld>
            <a:endParaRPr lang="tr-TR"/>
          </a:p>
        </p:txBody>
      </p:sp>
    </p:spTree>
    <p:extLst>
      <p:ext uri="{BB962C8B-B14F-4D97-AF65-F5344CB8AC3E}">
        <p14:creationId xmlns:p14="http://schemas.microsoft.com/office/powerpoint/2010/main" val="37647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baseline="0" dirty="0" smtClean="0">
                <a:solidFill>
                  <a:schemeClr val="tx1"/>
                </a:solidFill>
                <a:effectLst/>
                <a:latin typeface="+mn-lt"/>
                <a:ea typeface="+mn-ea"/>
                <a:cs typeface="+mn-cs"/>
              </a:rPr>
              <a:t> «Kendini kabul» p</a:t>
            </a:r>
            <a:r>
              <a:rPr lang="tr-TR" sz="1200" kern="1200" dirty="0" smtClean="0">
                <a:solidFill>
                  <a:schemeClr val="tx1"/>
                </a:solidFill>
                <a:effectLst/>
                <a:latin typeface="+mn-lt"/>
                <a:ea typeface="+mn-ea"/>
                <a:cs typeface="+mn-cs"/>
              </a:rPr>
              <a:t>sikolojik açıdan sağlıklı olmanın 6</a:t>
            </a:r>
            <a:r>
              <a:rPr lang="tr-TR" sz="1200" kern="1200" baseline="0" dirty="0" smtClean="0">
                <a:solidFill>
                  <a:schemeClr val="tx1"/>
                </a:solidFill>
                <a:effectLst/>
                <a:latin typeface="+mn-lt"/>
                <a:ea typeface="+mn-ea"/>
                <a:cs typeface="+mn-cs"/>
              </a:rPr>
              <a:t> boyutundan ilki ve belki en önemlisidir. </a:t>
            </a:r>
            <a:r>
              <a:rPr lang="tr-TR" sz="1200" kern="1200" dirty="0" smtClean="0">
                <a:solidFill>
                  <a:schemeClr val="tx1"/>
                </a:solidFill>
                <a:effectLst/>
                <a:latin typeface="+mn-lt"/>
                <a:ea typeface="+mn-ea"/>
                <a:cs typeface="+mn-cs"/>
              </a:rPr>
              <a:t>Bireyin psikolojik açıdan iyi olabilmesi öncelikle kendini </a:t>
            </a:r>
            <a:r>
              <a:rPr lang="tr-TR" sz="1200" b="1" i="1" kern="1200" dirty="0" smtClean="0">
                <a:solidFill>
                  <a:schemeClr val="tx1"/>
                </a:solidFill>
                <a:effectLst/>
                <a:latin typeface="+mn-lt"/>
                <a:ea typeface="+mn-ea"/>
                <a:cs typeface="+mn-cs"/>
              </a:rPr>
              <a:t>bir bütün </a:t>
            </a:r>
            <a:r>
              <a:rPr lang="tr-TR" sz="1200" kern="1200" dirty="0" smtClean="0">
                <a:solidFill>
                  <a:schemeClr val="tx1"/>
                </a:solidFill>
                <a:effectLst/>
                <a:latin typeface="+mn-lt"/>
                <a:ea typeface="+mn-ea"/>
                <a:cs typeface="+mn-cs"/>
              </a:rPr>
              <a:t>olarak kabullenebilmesi ile başlar.</a:t>
            </a:r>
            <a:r>
              <a:rPr lang="tr-TR" sz="1200" kern="1200" baseline="0" dirty="0" smtClean="0">
                <a:solidFill>
                  <a:schemeClr val="tx1"/>
                </a:solidFill>
                <a:effectLst/>
                <a:latin typeface="+mn-lt"/>
                <a:ea typeface="+mn-ea"/>
                <a:cs typeface="+mn-cs"/>
              </a:rPr>
              <a:t> Kendini kabul kavramı</a:t>
            </a:r>
            <a:r>
              <a:rPr lang="tr-TR" sz="1200" kern="1200" dirty="0" smtClean="0">
                <a:solidFill>
                  <a:schemeClr val="tx1"/>
                </a:solidFill>
                <a:effectLst/>
                <a:latin typeface="+mn-lt"/>
                <a:ea typeface="+mn-ea"/>
                <a:cs typeface="+mn-cs"/>
              </a:rPr>
              <a:t> iyi ve kötü özelliklerimizi birlikte kabul edebilmeyi,</a:t>
            </a:r>
            <a:r>
              <a:rPr lang="tr-TR" sz="1200" kern="1200" baseline="0" dirty="0" smtClean="0">
                <a:solidFill>
                  <a:schemeClr val="tx1"/>
                </a:solidFill>
                <a:effectLst/>
                <a:latin typeface="+mn-lt"/>
                <a:ea typeface="+mn-ea"/>
                <a:cs typeface="+mn-cs"/>
              </a:rPr>
              <a:t> benlik bütünlüğümüzün bir parçası olan geçmiş yaşantılarımızı kabul edebilmeyi,</a:t>
            </a:r>
            <a:r>
              <a:rPr lang="tr-TR" sz="1200" b="0" i="0" kern="1200" dirty="0" smtClean="0">
                <a:solidFill>
                  <a:schemeClr val="tx1"/>
                </a:solidFill>
                <a:effectLst/>
                <a:latin typeface="+mn-lt"/>
                <a:ea typeface="+mn-ea"/>
                <a:cs typeface="+mn-cs"/>
              </a:rPr>
              <a:t> özsaygıyı, kendini sevmeyi ve özgüveni de içermektedir. Kendisini ve bir bütün olarak yaşamını kabul eden</a:t>
            </a:r>
            <a:r>
              <a:rPr lang="tr-TR" sz="1200" b="0" i="0" kern="1200" baseline="0" dirty="0" smtClean="0">
                <a:solidFill>
                  <a:schemeClr val="tx1"/>
                </a:solidFill>
                <a:effectLst/>
                <a:latin typeface="+mn-lt"/>
                <a:ea typeface="+mn-ea"/>
                <a:cs typeface="+mn-cs"/>
              </a:rPr>
              <a:t> kişi daha o</a:t>
            </a:r>
            <a:r>
              <a:rPr lang="tr-TR" sz="1200" b="0" i="0" kern="1200" dirty="0" smtClean="0">
                <a:solidFill>
                  <a:schemeClr val="tx1"/>
                </a:solidFill>
                <a:effectLst/>
                <a:latin typeface="+mn-lt"/>
                <a:ea typeface="+mn-ea"/>
                <a:cs typeface="+mn-cs"/>
              </a:rPr>
              <a:t>lumlu bir ruh haline sahiptir</a:t>
            </a:r>
            <a:r>
              <a:rPr lang="tr-TR" sz="1200" b="0" i="0" kern="1200" baseline="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ve kendisini güçlü hisseder.</a:t>
            </a:r>
            <a:endParaRPr lang="tr-TR" dirty="0" smtClean="0"/>
          </a:p>
          <a:p>
            <a:endParaRPr lang="tr-TR" dirty="0"/>
          </a:p>
        </p:txBody>
      </p:sp>
      <p:sp>
        <p:nvSpPr>
          <p:cNvPr id="4" name="Slayt Numarası Yer Tutucusu 3"/>
          <p:cNvSpPr>
            <a:spLocks noGrp="1"/>
          </p:cNvSpPr>
          <p:nvPr>
            <p:ph type="sldNum" sz="quarter" idx="10"/>
          </p:nvPr>
        </p:nvSpPr>
        <p:spPr/>
        <p:txBody>
          <a:bodyPr/>
          <a:lstStyle/>
          <a:p>
            <a:fld id="{CCD4E72A-E37D-471D-8787-1A857D64C8D0}" type="slidenum">
              <a:rPr lang="tr-TR" smtClean="0"/>
              <a:pPr/>
              <a:t>23</a:t>
            </a:fld>
            <a:endParaRPr lang="tr-TR"/>
          </a:p>
        </p:txBody>
      </p:sp>
    </p:spTree>
    <p:extLst>
      <p:ext uri="{BB962C8B-B14F-4D97-AF65-F5344CB8AC3E}">
        <p14:creationId xmlns:p14="http://schemas.microsoft.com/office/powerpoint/2010/main" val="90697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Bu faktörleri tek tek ele alalım.</a:t>
            </a:r>
            <a:endParaRPr lang="tr-TR" dirty="0"/>
          </a:p>
        </p:txBody>
      </p:sp>
      <p:sp>
        <p:nvSpPr>
          <p:cNvPr id="4" name="Slayt Numarası Yer Tutucusu 3"/>
          <p:cNvSpPr>
            <a:spLocks noGrp="1"/>
          </p:cNvSpPr>
          <p:nvPr>
            <p:ph type="sldNum" sz="quarter" idx="10"/>
          </p:nvPr>
        </p:nvSpPr>
        <p:spPr/>
        <p:txBody>
          <a:bodyPr/>
          <a:lstStyle/>
          <a:p>
            <a:fld id="{CCD4E72A-E37D-471D-8787-1A857D64C8D0}" type="slidenum">
              <a:rPr lang="tr-TR" smtClean="0"/>
              <a:t>30</a:t>
            </a:fld>
            <a:endParaRPr lang="tr-TR"/>
          </a:p>
        </p:txBody>
      </p:sp>
    </p:spTree>
    <p:extLst>
      <p:ext uri="{BB962C8B-B14F-4D97-AF65-F5344CB8AC3E}">
        <p14:creationId xmlns:p14="http://schemas.microsoft.com/office/powerpoint/2010/main" val="1171110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CCD4E72A-E37D-471D-8787-1A857D64C8D0}" type="slidenum">
              <a:rPr lang="tr-TR" smtClean="0"/>
              <a:t>31</a:t>
            </a:fld>
            <a:endParaRPr lang="tr-TR"/>
          </a:p>
        </p:txBody>
      </p:sp>
    </p:spTree>
    <p:extLst>
      <p:ext uri="{BB962C8B-B14F-4D97-AF65-F5344CB8AC3E}">
        <p14:creationId xmlns:p14="http://schemas.microsoft.com/office/powerpoint/2010/main" val="2302641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3C6E17EE-8399-46D5-B203-CC7566D37F76}" type="datetimeFigureOut">
              <a:rPr lang="tr-TR" smtClean="0"/>
              <a:pPr/>
              <a:t>5.10.2020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B991577-E797-469F-AD4B-A7982DEB26A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C6E17EE-8399-46D5-B203-CC7566D37F76}" type="datetimeFigureOut">
              <a:rPr lang="tr-TR" smtClean="0"/>
              <a:pPr/>
              <a:t>5.10.2020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B991577-E797-469F-AD4B-A7982DEB26A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C6E17EE-8399-46D5-B203-CC7566D37F76}" type="datetimeFigureOut">
              <a:rPr lang="tr-TR" smtClean="0"/>
              <a:pPr/>
              <a:t>5.10.2020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B991577-E797-469F-AD4B-A7982DEB26A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C6E17EE-8399-46D5-B203-CC7566D37F76}" type="datetimeFigureOut">
              <a:rPr lang="tr-TR" smtClean="0"/>
              <a:pPr/>
              <a:t>5.10.2020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B991577-E797-469F-AD4B-A7982DEB26A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C6E17EE-8399-46D5-B203-CC7566D37F76}" type="datetimeFigureOut">
              <a:rPr lang="tr-TR" smtClean="0"/>
              <a:pPr/>
              <a:t>5.10.2020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B991577-E797-469F-AD4B-A7982DEB26A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C6E17EE-8399-46D5-B203-CC7566D37F76}" type="datetimeFigureOut">
              <a:rPr lang="tr-TR" smtClean="0"/>
              <a:pPr/>
              <a:t>5.10.2020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B991577-E797-469F-AD4B-A7982DEB26A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3C6E17EE-8399-46D5-B203-CC7566D37F76}" type="datetimeFigureOut">
              <a:rPr lang="tr-TR" smtClean="0"/>
              <a:pPr/>
              <a:t>5.10.2020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B991577-E797-469F-AD4B-A7982DEB26A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3C6E17EE-8399-46D5-B203-CC7566D37F76}" type="datetimeFigureOut">
              <a:rPr lang="tr-TR" smtClean="0"/>
              <a:pPr/>
              <a:t>5.10.2020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B991577-E797-469F-AD4B-A7982DEB26A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C6E17EE-8399-46D5-B203-CC7566D37F76}" type="datetimeFigureOut">
              <a:rPr lang="tr-TR" smtClean="0"/>
              <a:pPr/>
              <a:t>5.10.2020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B991577-E797-469F-AD4B-A7982DEB26A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C6E17EE-8399-46D5-B203-CC7566D37F76}" type="datetimeFigureOut">
              <a:rPr lang="tr-TR" smtClean="0"/>
              <a:pPr/>
              <a:t>5.10.2020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B991577-E797-469F-AD4B-A7982DEB26A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C6E17EE-8399-46D5-B203-CC7566D37F76}" type="datetimeFigureOut">
              <a:rPr lang="tr-TR" smtClean="0"/>
              <a:pPr/>
              <a:t>5.10.2020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B991577-E797-469F-AD4B-A7982DEB26A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E17EE-8399-46D5-B203-CC7566D37F76}" type="datetimeFigureOut">
              <a:rPr lang="tr-TR" smtClean="0"/>
              <a:pPr/>
              <a:t>5.10.2020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91577-E797-469F-AD4B-A7982DEB26A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Metin kutusu"/>
          <p:cNvSpPr txBox="1">
            <a:spLocks noGrp="1" noChangeArrowheads="1"/>
          </p:cNvSpPr>
          <p:nvPr>
            <p:ph type="title"/>
          </p:nvPr>
        </p:nvSpPr>
        <p:spPr bwMode="auto">
          <a:xfrm>
            <a:off x="1769424" y="651025"/>
            <a:ext cx="5593277" cy="1569660"/>
          </a:xfrm>
          <a:prstGeom prst="rect">
            <a:avLst/>
          </a:prstGeom>
          <a:solidFill>
            <a:srgbClr val="7030A0"/>
          </a:solidFill>
          <a:ln w="9525">
            <a:noFill/>
            <a:miter lim="800000"/>
            <a:headEnd/>
            <a:tailEnd/>
          </a:ln>
        </p:spPr>
        <p:txBody>
          <a:bodyPr wrap="square">
            <a:spAutoFit/>
          </a:bodyPr>
          <a:lstStyle/>
          <a:p>
            <a:pPr algn="ctr"/>
            <a:r>
              <a:rPr kumimoji="1" lang="tr-TR" altLang="tr-TR" sz="3200" dirty="0">
                <a:solidFill>
                  <a:schemeClr val="bg1"/>
                </a:solidFill>
                <a:latin typeface="Calibri" pitchFamily="34" charset="0"/>
              </a:rPr>
              <a:t>T.C</a:t>
            </a:r>
          </a:p>
          <a:p>
            <a:pPr algn="ctr"/>
            <a:r>
              <a:rPr kumimoji="1" lang="tr-TR" altLang="tr-TR" sz="3200" dirty="0">
                <a:solidFill>
                  <a:schemeClr val="bg1"/>
                </a:solidFill>
                <a:latin typeface="Calibri" pitchFamily="34" charset="0"/>
              </a:rPr>
              <a:t>Milli Eğitim Bakanlığı</a:t>
            </a:r>
          </a:p>
          <a:p>
            <a:pPr algn="ctr"/>
            <a:r>
              <a:rPr kumimoji="1" lang="tr-TR" altLang="tr-TR" sz="3200" dirty="0">
                <a:solidFill>
                  <a:schemeClr val="bg1"/>
                </a:solidFill>
                <a:latin typeface="Calibri" pitchFamily="34" charset="0"/>
              </a:rPr>
              <a:t>Rehberlik ve Araştırma Merkezi</a:t>
            </a:r>
          </a:p>
        </p:txBody>
      </p:sp>
      <p:sp>
        <p:nvSpPr>
          <p:cNvPr id="5" name="Rectangle 3"/>
          <p:cNvSpPr>
            <a:spLocks noChangeArrowheads="1"/>
          </p:cNvSpPr>
          <p:nvPr/>
        </p:nvSpPr>
        <p:spPr bwMode="auto">
          <a:xfrm>
            <a:off x="467544" y="2348880"/>
            <a:ext cx="7992888" cy="4044913"/>
          </a:xfrm>
          <a:prstGeom prst="rect">
            <a:avLst/>
          </a:prstGeom>
          <a:solidFill>
            <a:schemeClr val="accent5">
              <a:lumMod val="20000"/>
              <a:lumOff val="80000"/>
            </a:schemeClr>
          </a:solidFill>
          <a:ln w="9525">
            <a:noFill/>
            <a:miter lim="800000"/>
            <a:headEnd/>
            <a:tailEnd/>
          </a:ln>
        </p:spPr>
        <p:txBody>
          <a:bodyPr/>
          <a:lstStyle/>
          <a:p>
            <a:pPr algn="ctr">
              <a:lnSpc>
                <a:spcPct val="80000"/>
              </a:lnSpc>
              <a:spcBef>
                <a:spcPct val="20000"/>
              </a:spcBef>
            </a:pPr>
            <a:endParaRPr lang="tr-TR" altLang="tr-TR" sz="2400" b="1" u="sng" dirty="0" smtClean="0">
              <a:solidFill>
                <a:srgbClr val="9900FF"/>
              </a:solidFill>
              <a:latin typeface="Calibri" pitchFamily="34" charset="0"/>
            </a:endParaRPr>
          </a:p>
          <a:p>
            <a:pPr algn="ctr">
              <a:lnSpc>
                <a:spcPct val="80000"/>
              </a:lnSpc>
              <a:spcBef>
                <a:spcPct val="20000"/>
              </a:spcBef>
            </a:pPr>
            <a:r>
              <a:rPr lang="tr-TR" altLang="tr-TR" sz="3200" b="1" u="sng" dirty="0" smtClean="0">
                <a:solidFill>
                  <a:srgbClr val="9900FF"/>
                </a:solidFill>
                <a:latin typeface="Calibri" pitchFamily="34" charset="0"/>
              </a:rPr>
              <a:t>PSİKOLOJİK SAĞLAMLIK</a:t>
            </a:r>
          </a:p>
          <a:p>
            <a:pPr algn="ctr">
              <a:lnSpc>
                <a:spcPct val="80000"/>
              </a:lnSpc>
              <a:spcBef>
                <a:spcPct val="20000"/>
              </a:spcBef>
            </a:pPr>
            <a:r>
              <a:rPr lang="tr-TR" altLang="tr-TR" sz="3200" b="1" dirty="0" smtClean="0">
                <a:solidFill>
                  <a:srgbClr val="9900FF"/>
                </a:solidFill>
                <a:latin typeface="Calibri" pitchFamily="34" charset="0"/>
              </a:rPr>
              <a:t>(DAYANIKLILIK)</a:t>
            </a:r>
            <a:endParaRPr lang="tr-TR" altLang="tr-TR" sz="2400" b="1" dirty="0" smtClean="0">
              <a:solidFill>
                <a:srgbClr val="9900FF"/>
              </a:solidFill>
              <a:latin typeface="Calibri" pitchFamily="34" charset="0"/>
            </a:endParaRPr>
          </a:p>
          <a:p>
            <a:pPr algn="ctr">
              <a:lnSpc>
                <a:spcPct val="80000"/>
              </a:lnSpc>
              <a:spcBef>
                <a:spcPct val="20000"/>
              </a:spcBef>
            </a:pPr>
            <a:endParaRPr lang="tr-TR" altLang="tr-TR" sz="2400" b="1" u="sng" dirty="0">
              <a:solidFill>
                <a:srgbClr val="9900FF"/>
              </a:solidFill>
              <a:latin typeface="Calibri" pitchFamily="34" charset="0"/>
            </a:endParaRPr>
          </a:p>
          <a:p>
            <a:pPr algn="ctr">
              <a:lnSpc>
                <a:spcPct val="80000"/>
              </a:lnSpc>
              <a:spcBef>
                <a:spcPct val="20000"/>
              </a:spcBef>
            </a:pPr>
            <a:r>
              <a:rPr lang="tr-TR" altLang="tr-TR" sz="2400" dirty="0" smtClean="0">
                <a:solidFill>
                  <a:srgbClr val="9900FF"/>
                </a:solidFill>
                <a:latin typeface="Calibri" pitchFamily="34" charset="0"/>
              </a:rPr>
              <a:t>Mesut AŞIK</a:t>
            </a:r>
          </a:p>
          <a:p>
            <a:pPr algn="ctr">
              <a:lnSpc>
                <a:spcPct val="80000"/>
              </a:lnSpc>
              <a:spcBef>
                <a:spcPct val="20000"/>
              </a:spcBef>
            </a:pPr>
            <a:r>
              <a:rPr lang="tr-TR" altLang="tr-TR" sz="2400" dirty="0" smtClean="0">
                <a:solidFill>
                  <a:srgbClr val="9900FF"/>
                </a:solidFill>
                <a:latin typeface="Calibri" pitchFamily="34" charset="0"/>
              </a:rPr>
              <a:t>RAM PDR Bölüm Başkanı</a:t>
            </a:r>
            <a:endParaRPr lang="tr-TR" altLang="tr-TR" sz="2400" dirty="0" smtClean="0">
              <a:solidFill>
                <a:srgbClr val="9900FF"/>
              </a:solidFill>
              <a:latin typeface="Calibri" pitchFamily="34" charset="0"/>
            </a:endParaRPr>
          </a:p>
          <a:p>
            <a:pPr algn="ctr">
              <a:lnSpc>
                <a:spcPct val="80000"/>
              </a:lnSpc>
              <a:spcBef>
                <a:spcPct val="20000"/>
              </a:spcBef>
            </a:pPr>
            <a:r>
              <a:rPr lang="tr-TR" altLang="tr-TR" sz="2400" dirty="0" smtClean="0">
                <a:solidFill>
                  <a:srgbClr val="9900FF"/>
                </a:solidFill>
                <a:latin typeface="Calibri" pitchFamily="34" charset="0"/>
              </a:rPr>
              <a:t>Psikolojik  </a:t>
            </a:r>
            <a:r>
              <a:rPr lang="tr-TR" altLang="tr-TR" sz="2400" dirty="0" smtClean="0">
                <a:solidFill>
                  <a:srgbClr val="9900FF"/>
                </a:solidFill>
                <a:latin typeface="Calibri" pitchFamily="34" charset="0"/>
              </a:rPr>
              <a:t>Danışman/Rehberlik Öğretmeni</a:t>
            </a:r>
            <a:endParaRPr lang="tr-TR" altLang="tr-TR" sz="2400" dirty="0" smtClean="0">
              <a:solidFill>
                <a:srgbClr val="9900FF"/>
              </a:solidFill>
              <a:latin typeface="Calibri" pitchFamily="34" charset="0"/>
            </a:endParaRPr>
          </a:p>
          <a:p>
            <a:pPr algn="ctr">
              <a:lnSpc>
                <a:spcPct val="80000"/>
              </a:lnSpc>
              <a:spcBef>
                <a:spcPct val="20000"/>
              </a:spcBef>
            </a:pPr>
            <a:endParaRPr lang="tr-TR" altLang="tr-TR" sz="2400" dirty="0">
              <a:solidFill>
                <a:srgbClr val="9900FF"/>
              </a:solidFill>
              <a:latin typeface="Calibri" pitchFamily="34" charset="0"/>
            </a:endParaRPr>
          </a:p>
          <a:p>
            <a:pPr algn="ctr">
              <a:lnSpc>
                <a:spcPct val="80000"/>
              </a:lnSpc>
              <a:spcBef>
                <a:spcPct val="20000"/>
              </a:spcBef>
            </a:pPr>
            <a:r>
              <a:rPr lang="tr-TR" altLang="tr-TR" sz="2400" dirty="0" smtClean="0">
                <a:solidFill>
                  <a:srgbClr val="9900FF"/>
                </a:solidFill>
                <a:latin typeface="Calibri" pitchFamily="34" charset="0"/>
              </a:rPr>
              <a:t>MALATYA</a:t>
            </a:r>
            <a:endParaRPr lang="tr-TR" altLang="tr-TR" sz="2400" dirty="0">
              <a:solidFill>
                <a:srgbClr val="9900FF"/>
              </a:solidFill>
              <a:latin typeface="Calibri" pitchFamily="34" charset="0"/>
            </a:endParaRPr>
          </a:p>
          <a:p>
            <a:pPr algn="ctr">
              <a:lnSpc>
                <a:spcPct val="80000"/>
              </a:lnSpc>
              <a:spcBef>
                <a:spcPct val="20000"/>
              </a:spcBef>
            </a:pPr>
            <a:r>
              <a:rPr lang="tr-TR" altLang="tr-TR" sz="2700" dirty="0" smtClean="0">
                <a:solidFill>
                  <a:srgbClr val="9900FF"/>
                </a:solidFill>
                <a:latin typeface="Calibri" pitchFamily="34" charset="0"/>
              </a:rPr>
              <a:t>2020-2021</a:t>
            </a:r>
            <a:endParaRPr lang="tr-TR" altLang="tr-TR" sz="2700" dirty="0">
              <a:solidFill>
                <a:srgbClr val="9900FF"/>
              </a:solidFill>
              <a:latin typeface="Calibri" pitchFamily="34" charset="0"/>
            </a:endParaRPr>
          </a:p>
        </p:txBody>
      </p:sp>
      <p:pic>
        <p:nvPicPr>
          <p:cNvPr id="6" name="Picture 9" descr="C:\Users\ASUS\Desktop\MEB Logo.png"/>
          <p:cNvPicPr>
            <a:picLocks noChangeAspect="1" noChangeArrowheads="1"/>
          </p:cNvPicPr>
          <p:nvPr/>
        </p:nvPicPr>
        <p:blipFill>
          <a:blip r:embed="rId2" cstate="print"/>
          <a:srcRect/>
          <a:stretch>
            <a:fillRect/>
          </a:stretch>
        </p:blipFill>
        <p:spPr bwMode="auto">
          <a:xfrm>
            <a:off x="107503" y="724395"/>
            <a:ext cx="1531292" cy="1472539"/>
          </a:xfrm>
          <a:prstGeom prst="rect">
            <a:avLst/>
          </a:prstGeom>
          <a:noFill/>
        </p:spPr>
      </p:pic>
      <p:pic>
        <p:nvPicPr>
          <p:cNvPr id="7" name="Picture 6" descr="D:\PDR BÖLÜM BAŞKANLIĞI\2015-2019\Malatya Yeşilyurt RAM Logo1.png"/>
          <p:cNvPicPr>
            <a:picLocks noChangeAspect="1" noChangeArrowheads="1"/>
          </p:cNvPicPr>
          <p:nvPr/>
        </p:nvPicPr>
        <p:blipFill>
          <a:blip r:embed="rId3" cstate="print"/>
          <a:srcRect/>
          <a:stretch>
            <a:fillRect/>
          </a:stretch>
        </p:blipFill>
        <p:spPr bwMode="auto">
          <a:xfrm>
            <a:off x="7505205" y="680821"/>
            <a:ext cx="1460666" cy="1516114"/>
          </a:xfrm>
          <a:prstGeom prst="rect">
            <a:avLst/>
          </a:prstGeom>
          <a:noFill/>
        </p:spPr>
      </p:pic>
    </p:spTree>
    <p:extLst>
      <p:ext uri="{BB962C8B-B14F-4D97-AF65-F5344CB8AC3E}">
        <p14:creationId xmlns:p14="http://schemas.microsoft.com/office/powerpoint/2010/main" val="1456249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FF0000"/>
          </a:solidFill>
        </p:spPr>
        <p:txBody>
          <a:bodyPr/>
          <a:lstStyle/>
          <a:p>
            <a:r>
              <a:rPr lang="tr-TR" dirty="0" smtClean="0">
                <a:solidFill>
                  <a:schemeClr val="bg1"/>
                </a:solidFill>
              </a:rPr>
              <a:t>Zorlayıcı Durumlar…</a:t>
            </a:r>
            <a:endParaRPr lang="en-US" dirty="0">
              <a:solidFill>
                <a:schemeClr val="bg1"/>
              </a:solidFill>
            </a:endParaRPr>
          </a:p>
        </p:txBody>
      </p:sp>
      <p:sp>
        <p:nvSpPr>
          <p:cNvPr id="4" name="İçerik Yer Tutucusu 3"/>
          <p:cNvSpPr>
            <a:spLocks noGrp="1"/>
          </p:cNvSpPr>
          <p:nvPr>
            <p:ph sz="half" idx="1"/>
          </p:nvPr>
        </p:nvSpPr>
        <p:spPr>
          <a:xfrm>
            <a:off x="628650" y="1939991"/>
            <a:ext cx="3886200" cy="4926867"/>
          </a:xfrm>
        </p:spPr>
        <p:txBody>
          <a:bodyPr>
            <a:normAutofit fontScale="70000" lnSpcReduction="20000"/>
          </a:bodyPr>
          <a:lstStyle/>
          <a:p>
            <a:r>
              <a:rPr lang="tr-TR" dirty="0" smtClean="0"/>
              <a:t>Günlük yaşamda sürüp giden…</a:t>
            </a:r>
          </a:p>
          <a:p>
            <a:pPr lvl="1"/>
            <a:r>
              <a:rPr lang="tr-TR" dirty="0"/>
              <a:t> </a:t>
            </a:r>
            <a:r>
              <a:rPr lang="tr-TR" dirty="0" smtClean="0"/>
              <a:t>Okul Stresi</a:t>
            </a:r>
          </a:p>
          <a:p>
            <a:pPr lvl="1"/>
            <a:r>
              <a:rPr lang="tr-TR" dirty="0" smtClean="0"/>
              <a:t> Sınavlar</a:t>
            </a:r>
          </a:p>
          <a:p>
            <a:pPr lvl="1"/>
            <a:r>
              <a:rPr lang="tr-TR" dirty="0" smtClean="0"/>
              <a:t> Yeni ortamlara girmek</a:t>
            </a:r>
            <a:endParaRPr lang="tr-TR" dirty="0"/>
          </a:p>
          <a:p>
            <a:pPr lvl="1"/>
            <a:r>
              <a:rPr lang="tr-TR" dirty="0" smtClean="0"/>
              <a:t> Maddi zorluklar</a:t>
            </a:r>
          </a:p>
          <a:p>
            <a:pPr lvl="1"/>
            <a:r>
              <a:rPr lang="tr-TR" dirty="0" smtClean="0"/>
              <a:t> Yaşadığı çevrede ortamın kötü olması</a:t>
            </a:r>
          </a:p>
          <a:p>
            <a:pPr lvl="1"/>
            <a:r>
              <a:rPr lang="tr-TR" dirty="0" smtClean="0"/>
              <a:t> Taşınmalar</a:t>
            </a:r>
          </a:p>
          <a:p>
            <a:pPr lvl="1"/>
            <a:r>
              <a:rPr lang="tr-TR" dirty="0"/>
              <a:t> </a:t>
            </a:r>
            <a:r>
              <a:rPr lang="tr-TR" dirty="0" smtClean="0"/>
              <a:t>Ayrılıklar</a:t>
            </a:r>
          </a:p>
          <a:p>
            <a:pPr lvl="1"/>
            <a:r>
              <a:rPr lang="tr-TR" dirty="0" smtClean="0"/>
              <a:t> Yeterince aile, arkadaş desteği olmaması</a:t>
            </a:r>
          </a:p>
          <a:p>
            <a:pPr lvl="1"/>
            <a:r>
              <a:rPr lang="tr-TR" dirty="0" smtClean="0"/>
              <a:t> Kaldığı yerle ilgili sorunlar</a:t>
            </a:r>
          </a:p>
          <a:p>
            <a:pPr lvl="1"/>
            <a:r>
              <a:rPr lang="tr-TR" dirty="0" smtClean="0"/>
              <a:t> Yaşadığı evin fiziksel koşulları </a:t>
            </a:r>
          </a:p>
          <a:p>
            <a:pPr lvl="1"/>
            <a:r>
              <a:rPr lang="tr-TR" dirty="0" smtClean="0"/>
              <a:t> Arkadaşlarla yaşanan sorunlar</a:t>
            </a:r>
          </a:p>
          <a:p>
            <a:pPr lvl="1"/>
            <a:r>
              <a:rPr lang="tr-TR" dirty="0" smtClean="0"/>
              <a:t> Aile ile çatışmalar</a:t>
            </a:r>
          </a:p>
          <a:p>
            <a:pPr lvl="1"/>
            <a:r>
              <a:rPr lang="tr-TR" dirty="0" smtClean="0"/>
              <a:t> Kırık kalpler…</a:t>
            </a:r>
          </a:p>
          <a:p>
            <a:pPr lvl="1"/>
            <a:endParaRPr lang="tr-TR" dirty="0" smtClean="0"/>
          </a:p>
          <a:p>
            <a:pPr lvl="1"/>
            <a:endParaRPr lang="tr-TR" dirty="0" smtClean="0"/>
          </a:p>
          <a:p>
            <a:pPr lvl="1"/>
            <a:endParaRPr lang="tr-TR" dirty="0" smtClean="0"/>
          </a:p>
          <a:p>
            <a:pPr lvl="1"/>
            <a:endParaRPr lang="en-US" dirty="0"/>
          </a:p>
        </p:txBody>
      </p:sp>
      <p:sp>
        <p:nvSpPr>
          <p:cNvPr id="5" name="İçerik Yer Tutucusu 4"/>
          <p:cNvSpPr>
            <a:spLocks noGrp="1"/>
          </p:cNvSpPr>
          <p:nvPr>
            <p:ph sz="half" idx="2"/>
          </p:nvPr>
        </p:nvSpPr>
        <p:spPr>
          <a:xfrm>
            <a:off x="4629150" y="1939990"/>
            <a:ext cx="3886200" cy="4351338"/>
          </a:xfrm>
        </p:spPr>
        <p:txBody>
          <a:bodyPr>
            <a:normAutofit fontScale="70000" lnSpcReduction="20000"/>
          </a:bodyPr>
          <a:lstStyle/>
          <a:p>
            <a:r>
              <a:rPr lang="tr-TR" dirty="0" smtClean="0"/>
              <a:t>Beklenmeyen, aniden gelişen…</a:t>
            </a:r>
          </a:p>
          <a:p>
            <a:pPr lvl="1"/>
            <a:r>
              <a:rPr lang="tr-TR" dirty="0" smtClean="0"/>
              <a:t>Ciddi Hastalıklar</a:t>
            </a:r>
          </a:p>
          <a:p>
            <a:pPr lvl="1"/>
            <a:r>
              <a:rPr lang="tr-TR" dirty="0" smtClean="0"/>
              <a:t>Sevdiği birisinin hastalığı, ölümü</a:t>
            </a:r>
          </a:p>
          <a:p>
            <a:pPr lvl="1"/>
            <a:r>
              <a:rPr lang="tr-TR" dirty="0" smtClean="0"/>
              <a:t>Savaşlar</a:t>
            </a:r>
          </a:p>
          <a:p>
            <a:pPr lvl="1"/>
            <a:r>
              <a:rPr lang="tr-TR" dirty="0" smtClean="0"/>
              <a:t>Kazalar</a:t>
            </a:r>
          </a:p>
          <a:p>
            <a:pPr lvl="1"/>
            <a:r>
              <a:rPr lang="tr-TR" dirty="0" smtClean="0"/>
              <a:t>Doğal afetler</a:t>
            </a:r>
          </a:p>
          <a:p>
            <a:pPr lvl="1"/>
            <a:r>
              <a:rPr lang="tr-TR" dirty="0" smtClean="0"/>
              <a:t>Göçler…</a:t>
            </a:r>
          </a:p>
          <a:p>
            <a:pPr lvl="1"/>
            <a:endParaRPr lang="tr-TR" dirty="0" smtClean="0"/>
          </a:p>
          <a:p>
            <a:endParaRPr lang="en-US" dirty="0"/>
          </a:p>
        </p:txBody>
      </p:sp>
    </p:spTree>
    <p:extLst>
      <p:ext uri="{BB962C8B-B14F-4D97-AF65-F5344CB8AC3E}">
        <p14:creationId xmlns:p14="http://schemas.microsoft.com/office/powerpoint/2010/main" val="371715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barn(inVertical)">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barn(inVertical)">
                                      <p:cBhvr>
                                        <p:cTn id="21" dur="500"/>
                                        <p:tgtEl>
                                          <p:spTgt spid="4">
                                            <p:txEl>
                                              <p:pRg st="1" end="1"/>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arn(inVertical)">
                                      <p:cBhvr>
                                        <p:cTn id="24" dur="500"/>
                                        <p:tgtEl>
                                          <p:spTgt spid="4">
                                            <p:txEl>
                                              <p:pRg st="2" end="2"/>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barn(inVertical)">
                                      <p:cBhvr>
                                        <p:cTn id="30" dur="500"/>
                                        <p:tgtEl>
                                          <p:spTgt spid="4">
                                            <p:txEl>
                                              <p:pRg st="4" end="4"/>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barn(inVertical)">
                                      <p:cBhvr>
                                        <p:cTn id="33" dur="500"/>
                                        <p:tgtEl>
                                          <p:spTgt spid="4">
                                            <p:txEl>
                                              <p:pRg st="5" end="5"/>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barn(inVertical)">
                                      <p:cBhvr>
                                        <p:cTn id="36" dur="500"/>
                                        <p:tgtEl>
                                          <p:spTgt spid="4">
                                            <p:txEl>
                                              <p:pRg st="6" end="6"/>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barn(inVertical)">
                                      <p:cBhvr>
                                        <p:cTn id="39" dur="500"/>
                                        <p:tgtEl>
                                          <p:spTgt spid="4">
                                            <p:txEl>
                                              <p:pRg st="7" end="7"/>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arn(inVertical)">
                                      <p:cBhvr>
                                        <p:cTn id="42" dur="500"/>
                                        <p:tgtEl>
                                          <p:spTgt spid="4">
                                            <p:txEl>
                                              <p:pRg st="8" end="8"/>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Effect transition="in" filter="barn(inVertical)">
                                      <p:cBhvr>
                                        <p:cTn id="45" dur="500"/>
                                        <p:tgtEl>
                                          <p:spTgt spid="4">
                                            <p:txEl>
                                              <p:pRg st="9" end="9"/>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4">
                                            <p:txEl>
                                              <p:pRg st="10" end="10"/>
                                            </p:txEl>
                                          </p:spTgt>
                                        </p:tgtEl>
                                        <p:attrNameLst>
                                          <p:attrName>style.visibility</p:attrName>
                                        </p:attrNameLst>
                                      </p:cBhvr>
                                      <p:to>
                                        <p:strVal val="visible"/>
                                      </p:to>
                                    </p:set>
                                    <p:animEffect transition="in" filter="barn(inVertical)">
                                      <p:cBhvr>
                                        <p:cTn id="48" dur="500"/>
                                        <p:tgtEl>
                                          <p:spTgt spid="4">
                                            <p:txEl>
                                              <p:pRg st="10" end="10"/>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Effect transition="in" filter="barn(inVertical)">
                                      <p:cBhvr>
                                        <p:cTn id="51" dur="500"/>
                                        <p:tgtEl>
                                          <p:spTgt spid="4">
                                            <p:txEl>
                                              <p:pRg st="11" end="11"/>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4">
                                            <p:txEl>
                                              <p:pRg st="12" end="12"/>
                                            </p:txEl>
                                          </p:spTgt>
                                        </p:tgtEl>
                                        <p:attrNameLst>
                                          <p:attrName>style.visibility</p:attrName>
                                        </p:attrNameLst>
                                      </p:cBhvr>
                                      <p:to>
                                        <p:strVal val="visible"/>
                                      </p:to>
                                    </p:set>
                                    <p:animEffect transition="in" filter="barn(inVertical)">
                                      <p:cBhvr>
                                        <p:cTn id="54" dur="500"/>
                                        <p:tgtEl>
                                          <p:spTgt spid="4">
                                            <p:txEl>
                                              <p:pRg st="12" end="12"/>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4">
                                            <p:txEl>
                                              <p:pRg st="13" end="13"/>
                                            </p:txEl>
                                          </p:spTgt>
                                        </p:tgtEl>
                                        <p:attrNameLst>
                                          <p:attrName>style.visibility</p:attrName>
                                        </p:attrNameLst>
                                      </p:cBhvr>
                                      <p:to>
                                        <p:strVal val="visible"/>
                                      </p:to>
                                    </p:set>
                                    <p:animEffect transition="in" filter="barn(inVertical)">
                                      <p:cBhvr>
                                        <p:cTn id="57" dur="500"/>
                                        <p:tgtEl>
                                          <p:spTgt spid="4">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5">
                                            <p:txEl>
                                              <p:pRg st="1" end="1"/>
                                            </p:txEl>
                                          </p:spTgt>
                                        </p:tgtEl>
                                        <p:attrNameLst>
                                          <p:attrName>style.visibility</p:attrName>
                                        </p:attrNameLst>
                                      </p:cBhvr>
                                      <p:to>
                                        <p:strVal val="visible"/>
                                      </p:to>
                                    </p:set>
                                    <p:animEffect transition="in" filter="barn(inVertical)">
                                      <p:cBhvr>
                                        <p:cTn id="62" dur="500"/>
                                        <p:tgtEl>
                                          <p:spTgt spid="5">
                                            <p:txEl>
                                              <p:pRg st="1" end="1"/>
                                            </p:txEl>
                                          </p:spTgt>
                                        </p:tgtEl>
                                      </p:cBhvr>
                                    </p:animEffect>
                                  </p:childTnLst>
                                </p:cTn>
                              </p:par>
                              <p:par>
                                <p:cTn id="63" presetID="16" presetClass="entr" presetSubtype="21" fill="hold" nodeType="withEffect">
                                  <p:stCondLst>
                                    <p:cond delay="0"/>
                                  </p:stCondLst>
                                  <p:childTnLst>
                                    <p:set>
                                      <p:cBhvr>
                                        <p:cTn id="64" dur="1" fill="hold">
                                          <p:stCondLst>
                                            <p:cond delay="0"/>
                                          </p:stCondLst>
                                        </p:cTn>
                                        <p:tgtEl>
                                          <p:spTgt spid="5">
                                            <p:txEl>
                                              <p:pRg st="2" end="2"/>
                                            </p:txEl>
                                          </p:spTgt>
                                        </p:tgtEl>
                                        <p:attrNameLst>
                                          <p:attrName>style.visibility</p:attrName>
                                        </p:attrNameLst>
                                      </p:cBhvr>
                                      <p:to>
                                        <p:strVal val="visible"/>
                                      </p:to>
                                    </p:set>
                                    <p:animEffect transition="in" filter="barn(inVertical)">
                                      <p:cBhvr>
                                        <p:cTn id="65" dur="500"/>
                                        <p:tgtEl>
                                          <p:spTgt spid="5">
                                            <p:txEl>
                                              <p:pRg st="2" end="2"/>
                                            </p:txEl>
                                          </p:spTgt>
                                        </p:tgtEl>
                                      </p:cBhvr>
                                    </p:animEffect>
                                  </p:childTnLst>
                                </p:cTn>
                              </p:par>
                              <p:par>
                                <p:cTn id="66" presetID="16" presetClass="entr" presetSubtype="21" fill="hold" nodeType="withEffect">
                                  <p:stCondLst>
                                    <p:cond delay="0"/>
                                  </p:stCondLst>
                                  <p:childTnLst>
                                    <p:set>
                                      <p:cBhvr>
                                        <p:cTn id="67" dur="1" fill="hold">
                                          <p:stCondLst>
                                            <p:cond delay="0"/>
                                          </p:stCondLst>
                                        </p:cTn>
                                        <p:tgtEl>
                                          <p:spTgt spid="5">
                                            <p:txEl>
                                              <p:pRg st="3" end="3"/>
                                            </p:txEl>
                                          </p:spTgt>
                                        </p:tgtEl>
                                        <p:attrNameLst>
                                          <p:attrName>style.visibility</p:attrName>
                                        </p:attrNameLst>
                                      </p:cBhvr>
                                      <p:to>
                                        <p:strVal val="visible"/>
                                      </p:to>
                                    </p:set>
                                    <p:animEffect transition="in" filter="barn(inVertical)">
                                      <p:cBhvr>
                                        <p:cTn id="68" dur="500"/>
                                        <p:tgtEl>
                                          <p:spTgt spid="5">
                                            <p:txEl>
                                              <p:pRg st="3" end="3"/>
                                            </p:txEl>
                                          </p:spTgt>
                                        </p:tgtEl>
                                      </p:cBhvr>
                                    </p:animEffect>
                                  </p:childTnLst>
                                </p:cTn>
                              </p:par>
                              <p:par>
                                <p:cTn id="69" presetID="16" presetClass="entr" presetSubtype="21" fill="hold" nodeType="withEffect">
                                  <p:stCondLst>
                                    <p:cond delay="0"/>
                                  </p:stCondLst>
                                  <p:childTnLst>
                                    <p:set>
                                      <p:cBhvr>
                                        <p:cTn id="70" dur="1" fill="hold">
                                          <p:stCondLst>
                                            <p:cond delay="0"/>
                                          </p:stCondLst>
                                        </p:cTn>
                                        <p:tgtEl>
                                          <p:spTgt spid="5">
                                            <p:txEl>
                                              <p:pRg st="4" end="4"/>
                                            </p:txEl>
                                          </p:spTgt>
                                        </p:tgtEl>
                                        <p:attrNameLst>
                                          <p:attrName>style.visibility</p:attrName>
                                        </p:attrNameLst>
                                      </p:cBhvr>
                                      <p:to>
                                        <p:strVal val="visible"/>
                                      </p:to>
                                    </p:set>
                                    <p:animEffect transition="in" filter="barn(inVertical)">
                                      <p:cBhvr>
                                        <p:cTn id="71" dur="500"/>
                                        <p:tgtEl>
                                          <p:spTgt spid="5">
                                            <p:txEl>
                                              <p:pRg st="4" end="4"/>
                                            </p:txEl>
                                          </p:spTgt>
                                        </p:tgtEl>
                                      </p:cBhvr>
                                    </p:animEffect>
                                  </p:childTnLst>
                                </p:cTn>
                              </p:par>
                              <p:par>
                                <p:cTn id="72" presetID="16" presetClass="entr" presetSubtype="21" fill="hold" nodeType="withEffect">
                                  <p:stCondLst>
                                    <p:cond delay="0"/>
                                  </p:stCondLst>
                                  <p:childTnLst>
                                    <p:set>
                                      <p:cBhvr>
                                        <p:cTn id="73" dur="1" fill="hold">
                                          <p:stCondLst>
                                            <p:cond delay="0"/>
                                          </p:stCondLst>
                                        </p:cTn>
                                        <p:tgtEl>
                                          <p:spTgt spid="5">
                                            <p:txEl>
                                              <p:pRg st="5" end="5"/>
                                            </p:txEl>
                                          </p:spTgt>
                                        </p:tgtEl>
                                        <p:attrNameLst>
                                          <p:attrName>style.visibility</p:attrName>
                                        </p:attrNameLst>
                                      </p:cBhvr>
                                      <p:to>
                                        <p:strVal val="visible"/>
                                      </p:to>
                                    </p:set>
                                    <p:animEffect transition="in" filter="barn(inVertical)">
                                      <p:cBhvr>
                                        <p:cTn id="74" dur="500"/>
                                        <p:tgtEl>
                                          <p:spTgt spid="5">
                                            <p:txEl>
                                              <p:pRg st="5" end="5"/>
                                            </p:txEl>
                                          </p:spTgt>
                                        </p:tgtEl>
                                      </p:cBhvr>
                                    </p:animEffect>
                                  </p:childTnLst>
                                </p:cTn>
                              </p:par>
                              <p:par>
                                <p:cTn id="75" presetID="16" presetClass="entr" presetSubtype="21" fill="hold" nodeType="withEffect">
                                  <p:stCondLst>
                                    <p:cond delay="0"/>
                                  </p:stCondLst>
                                  <p:childTnLst>
                                    <p:set>
                                      <p:cBhvr>
                                        <p:cTn id="76" dur="1" fill="hold">
                                          <p:stCondLst>
                                            <p:cond delay="0"/>
                                          </p:stCondLst>
                                        </p:cTn>
                                        <p:tgtEl>
                                          <p:spTgt spid="5">
                                            <p:txEl>
                                              <p:pRg st="6" end="6"/>
                                            </p:txEl>
                                          </p:spTgt>
                                        </p:tgtEl>
                                        <p:attrNameLst>
                                          <p:attrName>style.visibility</p:attrName>
                                        </p:attrNameLst>
                                      </p:cBhvr>
                                      <p:to>
                                        <p:strVal val="visible"/>
                                      </p:to>
                                    </p:set>
                                    <p:animEffect transition="in" filter="barn(inVertical)">
                                      <p:cBhvr>
                                        <p:cTn id="7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92D050"/>
          </a:solidFill>
        </p:spPr>
        <p:txBody>
          <a:bodyPr>
            <a:normAutofit fontScale="90000"/>
          </a:bodyPr>
          <a:lstStyle/>
          <a:p>
            <a:r>
              <a:rPr lang="tr-TR" sz="4000" dirty="0">
                <a:solidFill>
                  <a:prstClr val="black"/>
                </a:solidFill>
              </a:rPr>
              <a:t>Seni Öldürmeyen </a:t>
            </a:r>
            <a:r>
              <a:rPr lang="tr-TR" sz="4000" dirty="0" smtClean="0">
                <a:solidFill>
                  <a:prstClr val="black"/>
                </a:solidFill>
              </a:rPr>
              <a:t>Şey Güçlendirir </a:t>
            </a:r>
            <a:r>
              <a:rPr lang="tr-TR" sz="4000" dirty="0">
                <a:solidFill>
                  <a:prstClr val="black"/>
                </a:solidFill>
              </a:rPr>
              <a:t>mi?</a:t>
            </a:r>
            <a:br>
              <a:rPr lang="tr-TR" sz="4000" dirty="0">
                <a:solidFill>
                  <a:prstClr val="black"/>
                </a:solidFill>
              </a:rPr>
            </a:br>
            <a:r>
              <a:rPr lang="tr-TR" sz="4000" dirty="0" err="1">
                <a:solidFill>
                  <a:prstClr val="black"/>
                </a:solidFill>
              </a:rPr>
              <a:t>Nietzche</a:t>
            </a:r>
            <a:endParaRPr lang="tr-TR" dirty="0"/>
          </a:p>
        </p:txBody>
      </p:sp>
      <p:sp>
        <p:nvSpPr>
          <p:cNvPr id="3" name="2 İçerik Yer Tutucusu"/>
          <p:cNvSpPr>
            <a:spLocks noGrp="1"/>
          </p:cNvSpPr>
          <p:nvPr>
            <p:ph idx="1"/>
          </p:nvPr>
        </p:nvSpPr>
        <p:spPr/>
        <p:txBody>
          <a:bodyPr>
            <a:normAutofit fontScale="77500" lnSpcReduction="20000"/>
          </a:bodyPr>
          <a:lstStyle/>
          <a:p>
            <a:pPr>
              <a:buFont typeface="Wingdings" panose="05000000000000000000" pitchFamily="2" charset="2"/>
              <a:buChar char="ü"/>
            </a:pPr>
            <a:r>
              <a:rPr lang="tr-TR" sz="3100" dirty="0" smtClean="0"/>
              <a:t>Retrospektif bir çalışmada</a:t>
            </a:r>
            <a:r>
              <a:rPr lang="tr-TR" sz="3100" dirty="0"/>
              <a:t> </a:t>
            </a:r>
            <a:r>
              <a:rPr lang="tr-TR" sz="3100" dirty="0" smtClean="0"/>
              <a:t>k</a:t>
            </a:r>
            <a:r>
              <a:rPr lang="tr-TR" sz="3100" dirty="0"/>
              <a:t>atılımcılara </a:t>
            </a:r>
            <a:r>
              <a:rPr lang="tr-TR" sz="3100" dirty="0" smtClean="0"/>
              <a:t>37 zorlu yaşam olayı verilmiş (hastalık, ölüm, şiddet, afet </a:t>
            </a:r>
            <a:r>
              <a:rPr lang="tr-TR" sz="3100" dirty="0" err="1" smtClean="0"/>
              <a:t>vb</a:t>
            </a:r>
            <a:r>
              <a:rPr lang="tr-TR" sz="3100" dirty="0" smtClean="0"/>
              <a:t>) ve  bu güne kadar bunlardan herhangi birini yaşayıp yaşamadıkları sorulmuş </a:t>
            </a:r>
          </a:p>
          <a:p>
            <a:pPr>
              <a:buFont typeface="Wingdings" panose="05000000000000000000" pitchFamily="2" charset="2"/>
              <a:buChar char="ü"/>
            </a:pPr>
            <a:r>
              <a:rPr lang="tr-TR" sz="3100" dirty="0" smtClean="0"/>
              <a:t>Yaşadıkları zorlayıcı olaylarla ruhsal sağlık ilişkisi araştırılmış</a:t>
            </a:r>
          </a:p>
          <a:p>
            <a:pPr>
              <a:buFont typeface="Wingdings" panose="05000000000000000000" pitchFamily="2" charset="2"/>
              <a:buChar char="ü"/>
            </a:pPr>
            <a:r>
              <a:rPr lang="tr-TR" sz="3100" dirty="0" smtClean="0"/>
              <a:t>Araştırma sonuçlarına  göre 2-4 </a:t>
            </a:r>
            <a:r>
              <a:rPr lang="tr-TR" sz="3100" dirty="0"/>
              <a:t>zorlu yaşam olayı yaşayanlar en sağlıklı </a:t>
            </a:r>
            <a:r>
              <a:rPr lang="tr-TR" sz="3100" dirty="0" smtClean="0"/>
              <a:t>grubu oluşturduğu, bu kişilerin daha bilinçli olduğu </a:t>
            </a:r>
            <a:r>
              <a:rPr lang="tr-TR" sz="3100" dirty="0"/>
              <a:t>ve duygularını daha iyi kontrol </a:t>
            </a:r>
            <a:r>
              <a:rPr lang="tr-TR" sz="3100" dirty="0" smtClean="0"/>
              <a:t>ettikleri, </a:t>
            </a:r>
            <a:r>
              <a:rPr lang="tr-TR" sz="3100" dirty="0"/>
              <a:t>yeni olaylardan daha az </a:t>
            </a:r>
            <a:r>
              <a:rPr lang="tr-TR" sz="3100" dirty="0" smtClean="0"/>
              <a:t>etkilendikleri bulunmuş.</a:t>
            </a:r>
          </a:p>
          <a:p>
            <a:pPr>
              <a:buFont typeface="Wingdings" panose="05000000000000000000" pitchFamily="2" charset="2"/>
              <a:buChar char="ü"/>
            </a:pPr>
            <a:r>
              <a:rPr lang="tr-TR" sz="3100" dirty="0" smtClean="0"/>
              <a:t>Hayatlarında hiç zorluk yaşamayanlar güçlenmiyor</a:t>
            </a:r>
            <a:r>
              <a:rPr lang="tr-TR" sz="3100" dirty="0"/>
              <a:t>, ortalama </a:t>
            </a:r>
            <a:r>
              <a:rPr lang="tr-TR" sz="3100" dirty="0" smtClean="0"/>
              <a:t>zorluk yaşayanlar </a:t>
            </a:r>
            <a:r>
              <a:rPr lang="tr-TR" sz="3100" dirty="0"/>
              <a:t>daha mutlu oluyor, </a:t>
            </a:r>
            <a:r>
              <a:rPr lang="tr-TR" sz="3100" dirty="0" smtClean="0"/>
              <a:t>fazlası ise </a:t>
            </a:r>
            <a:r>
              <a:rPr lang="tr-TR" sz="3100" dirty="0"/>
              <a:t>zarar  veriyor</a:t>
            </a:r>
            <a:r>
              <a:rPr lang="tr-TR" sz="3100" dirty="0" smtClean="0"/>
              <a:t>…</a:t>
            </a:r>
          </a:p>
          <a:p>
            <a:pPr marL="0" indent="0">
              <a:buNone/>
            </a:pPr>
            <a:r>
              <a:rPr lang="tr-TR" sz="3100" dirty="0" smtClean="0"/>
              <a:t> </a:t>
            </a:r>
          </a:p>
          <a:p>
            <a:pPr>
              <a:buFont typeface="Wingdings" panose="05000000000000000000" pitchFamily="2" charset="2"/>
              <a:buChar char="ü"/>
            </a:pPr>
            <a:r>
              <a:rPr lang="tr-TR" sz="3100" b="1" i="1" dirty="0"/>
              <a:t> Rabbim kimseye 2-4 den fazla zorlu yaşam olayı vermesin…</a:t>
            </a:r>
          </a:p>
          <a:p>
            <a:pPr marL="0" indent="0">
              <a:buNone/>
            </a:pPr>
            <a:endParaRPr lang="tr-TR" sz="3100" dirty="0"/>
          </a:p>
          <a:p>
            <a:endParaRPr lang="tr-TR" dirty="0"/>
          </a:p>
          <a:p>
            <a:endParaRPr lang="tr-TR" dirty="0" smtClean="0"/>
          </a:p>
          <a:p>
            <a:pPr lvl="1"/>
            <a:endParaRPr lang="tr-TR" dirty="0"/>
          </a:p>
        </p:txBody>
      </p:sp>
    </p:spTree>
    <p:extLst>
      <p:ext uri="{BB962C8B-B14F-4D97-AF65-F5344CB8AC3E}">
        <p14:creationId xmlns:p14="http://schemas.microsoft.com/office/powerpoint/2010/main" val="199444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00B0F0"/>
          </a:solidFill>
        </p:spPr>
        <p:txBody>
          <a:bodyPr>
            <a:noAutofit/>
          </a:bodyPr>
          <a:lstStyle/>
          <a:p>
            <a:r>
              <a:rPr lang="tr-TR" sz="3600" dirty="0" smtClean="0">
                <a:solidFill>
                  <a:schemeClr val="tx1"/>
                </a:solidFill>
                <a:latin typeface="Calibri" pitchFamily="34" charset="0"/>
                <a:cs typeface="Calibri" pitchFamily="34" charset="0"/>
              </a:rPr>
              <a:t>Psikolojik </a:t>
            </a:r>
            <a:r>
              <a:rPr lang="tr-TR" sz="3600" dirty="0">
                <a:solidFill>
                  <a:schemeClr val="tx1"/>
                </a:solidFill>
                <a:latin typeface="Calibri" pitchFamily="34" charset="0"/>
                <a:cs typeface="Calibri" pitchFamily="34" charset="0"/>
              </a:rPr>
              <a:t>sağlamlık süreci sonrasında oluşan olumlu </a:t>
            </a:r>
            <a:r>
              <a:rPr lang="tr-TR" sz="3600" dirty="0" smtClean="0">
                <a:solidFill>
                  <a:schemeClr val="tx1"/>
                </a:solidFill>
                <a:latin typeface="Calibri" pitchFamily="34" charset="0"/>
                <a:cs typeface="Calibri" pitchFamily="34" charset="0"/>
              </a:rPr>
              <a:t>sonuçlar </a:t>
            </a:r>
            <a:r>
              <a:rPr lang="tr-TR" sz="2400" dirty="0" smtClean="0">
                <a:solidFill>
                  <a:schemeClr val="tx1"/>
                </a:solidFill>
                <a:latin typeface="Calibri" pitchFamily="34" charset="0"/>
                <a:cs typeface="Calibri" pitchFamily="34" charset="0"/>
              </a:rPr>
              <a:t>(</a:t>
            </a:r>
            <a:r>
              <a:rPr lang="tr-TR" sz="2400" dirty="0" err="1" smtClean="0">
                <a:solidFill>
                  <a:schemeClr val="tx1"/>
                </a:solidFill>
                <a:latin typeface="Calibri" pitchFamily="34" charset="0"/>
                <a:cs typeface="Calibri" pitchFamily="34" charset="0"/>
              </a:rPr>
              <a:t>Masten</a:t>
            </a:r>
            <a:r>
              <a:rPr lang="tr-TR" sz="2400" dirty="0" smtClean="0">
                <a:solidFill>
                  <a:schemeClr val="tx1"/>
                </a:solidFill>
                <a:latin typeface="Calibri" pitchFamily="34" charset="0"/>
                <a:cs typeface="Calibri" pitchFamily="34" charset="0"/>
              </a:rPr>
              <a:t>)</a:t>
            </a:r>
            <a:endParaRPr lang="tr-TR" sz="2400" dirty="0">
              <a:solidFill>
                <a:schemeClr val="tx1"/>
              </a:solidFill>
              <a:latin typeface="Calibri" pitchFamily="34" charset="0"/>
              <a:cs typeface="Calibri" pitchFamily="34" charset="0"/>
            </a:endParaRPr>
          </a:p>
        </p:txBody>
      </p:sp>
      <p:sp>
        <p:nvSpPr>
          <p:cNvPr id="3" name="İçerik Yer Tutucusu 2"/>
          <p:cNvSpPr>
            <a:spLocks noGrp="1"/>
          </p:cNvSpPr>
          <p:nvPr>
            <p:ph sz="quarter" idx="1"/>
          </p:nvPr>
        </p:nvSpPr>
        <p:spPr/>
        <p:txBody>
          <a:bodyPr>
            <a:normAutofit/>
          </a:bodyPr>
          <a:lstStyle/>
          <a:p>
            <a:r>
              <a:rPr lang="tr-TR" sz="2400" dirty="0" smtClean="0">
                <a:latin typeface="Calibri" pitchFamily="34" charset="0"/>
                <a:cs typeface="Calibri" pitchFamily="34" charset="0"/>
              </a:rPr>
              <a:t>Gelişimsel basamakların uygun bir şekilde tamamlanması</a:t>
            </a:r>
            <a:endParaRPr lang="tr-TR" sz="2400" dirty="0">
              <a:latin typeface="Calibri" pitchFamily="34" charset="0"/>
              <a:cs typeface="Calibri" pitchFamily="34" charset="0"/>
            </a:endParaRPr>
          </a:p>
          <a:p>
            <a:r>
              <a:rPr lang="tr-TR" sz="2400" dirty="0" smtClean="0">
                <a:latin typeface="Calibri" pitchFamily="34" charset="0"/>
                <a:cs typeface="Calibri" pitchFamily="34" charset="0"/>
              </a:rPr>
              <a:t>Akademik </a:t>
            </a:r>
            <a:r>
              <a:rPr lang="tr-TR" sz="2400" dirty="0">
                <a:latin typeface="Calibri" pitchFamily="34" charset="0"/>
                <a:cs typeface="Calibri" pitchFamily="34" charset="0"/>
              </a:rPr>
              <a:t>alanda başarı </a:t>
            </a:r>
            <a:endParaRPr lang="tr-TR" sz="2400" dirty="0" smtClean="0">
              <a:latin typeface="Calibri" pitchFamily="34" charset="0"/>
              <a:cs typeface="Calibri" pitchFamily="34" charset="0"/>
            </a:endParaRPr>
          </a:p>
          <a:p>
            <a:r>
              <a:rPr lang="tr-TR" sz="2400" dirty="0" smtClean="0">
                <a:latin typeface="Calibri" pitchFamily="34" charset="0"/>
                <a:cs typeface="Calibri" pitchFamily="34" charset="0"/>
              </a:rPr>
              <a:t>Sosyal </a:t>
            </a:r>
            <a:r>
              <a:rPr lang="tr-TR" sz="2400" dirty="0">
                <a:latin typeface="Calibri" pitchFamily="34" charset="0"/>
                <a:cs typeface="Calibri" pitchFamily="34" charset="0"/>
              </a:rPr>
              <a:t>alanda olumlu ilişkiler </a:t>
            </a:r>
          </a:p>
          <a:p>
            <a:r>
              <a:rPr lang="tr-TR" sz="2400" dirty="0" smtClean="0">
                <a:latin typeface="Calibri" pitchFamily="34" charset="0"/>
                <a:cs typeface="Calibri" pitchFamily="34" charset="0"/>
              </a:rPr>
              <a:t>Suç </a:t>
            </a:r>
            <a:r>
              <a:rPr lang="tr-TR" sz="2400" dirty="0">
                <a:latin typeface="Calibri" pitchFamily="34" charset="0"/>
                <a:cs typeface="Calibri" pitchFamily="34" charset="0"/>
              </a:rPr>
              <a:t>davranışından uzaklaşma </a:t>
            </a:r>
          </a:p>
          <a:p>
            <a:r>
              <a:rPr lang="tr-TR" sz="2400" dirty="0" smtClean="0">
                <a:latin typeface="Calibri" pitchFamily="34" charset="0"/>
                <a:cs typeface="Calibri" pitchFamily="34" charset="0"/>
              </a:rPr>
              <a:t>Psikolojik </a:t>
            </a:r>
            <a:r>
              <a:rPr lang="tr-TR" sz="2400" dirty="0">
                <a:latin typeface="Calibri" pitchFamily="34" charset="0"/>
                <a:cs typeface="Calibri" pitchFamily="34" charset="0"/>
              </a:rPr>
              <a:t>olarak sağlıklı olma </a:t>
            </a:r>
          </a:p>
          <a:p>
            <a:r>
              <a:rPr lang="tr-TR" sz="2400" dirty="0" smtClean="0">
                <a:latin typeface="Calibri" pitchFamily="34" charset="0"/>
                <a:cs typeface="Calibri" pitchFamily="34" charset="0"/>
              </a:rPr>
              <a:t>Duygusal </a:t>
            </a:r>
            <a:r>
              <a:rPr lang="tr-TR" sz="2400" dirty="0">
                <a:latin typeface="Calibri" pitchFamily="34" charset="0"/>
                <a:cs typeface="Calibri" pitchFamily="34" charset="0"/>
              </a:rPr>
              <a:t>olarak daha az problem oluşması </a:t>
            </a:r>
          </a:p>
          <a:p>
            <a:r>
              <a:rPr lang="tr-TR" sz="2400" dirty="0" smtClean="0">
                <a:latin typeface="Calibri" pitchFamily="34" charset="0"/>
                <a:cs typeface="Calibri" pitchFamily="34" charset="0"/>
              </a:rPr>
              <a:t>Mutluluk </a:t>
            </a:r>
            <a:r>
              <a:rPr lang="tr-TR" sz="2400" dirty="0">
                <a:latin typeface="Calibri" pitchFamily="34" charset="0"/>
                <a:cs typeface="Calibri" pitchFamily="34" charset="0"/>
              </a:rPr>
              <a:t>hissi </a:t>
            </a:r>
          </a:p>
          <a:p>
            <a:r>
              <a:rPr lang="tr-TR" sz="2400" dirty="0" smtClean="0">
                <a:latin typeface="Calibri" pitchFamily="34" charset="0"/>
                <a:cs typeface="Calibri" pitchFamily="34" charset="0"/>
              </a:rPr>
              <a:t>Okula </a:t>
            </a:r>
            <a:r>
              <a:rPr lang="tr-TR" sz="2400" dirty="0">
                <a:latin typeface="Calibri" pitchFamily="34" charset="0"/>
                <a:cs typeface="Calibri" pitchFamily="34" charset="0"/>
              </a:rPr>
              <a:t>devam etme davranışının varlığı </a:t>
            </a:r>
          </a:p>
          <a:p>
            <a:r>
              <a:rPr lang="tr-TR" sz="2400" dirty="0" smtClean="0">
                <a:latin typeface="Calibri" pitchFamily="34" charset="0"/>
                <a:cs typeface="Calibri" pitchFamily="34" charset="0"/>
              </a:rPr>
              <a:t>Spor </a:t>
            </a:r>
            <a:r>
              <a:rPr lang="tr-TR" sz="2400" dirty="0">
                <a:latin typeface="Calibri" pitchFamily="34" charset="0"/>
                <a:cs typeface="Calibri" pitchFamily="34" charset="0"/>
              </a:rPr>
              <a:t>alanında yaşına uygun tercihlerde bulunma </a:t>
            </a:r>
          </a:p>
        </p:txBody>
      </p:sp>
    </p:spTree>
    <p:extLst>
      <p:ext uri="{BB962C8B-B14F-4D97-AF65-F5344CB8AC3E}">
        <p14:creationId xmlns:p14="http://schemas.microsoft.com/office/powerpoint/2010/main" val="464061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00B0F0"/>
          </a:solidFill>
        </p:spPr>
        <p:txBody>
          <a:bodyPr>
            <a:noAutofit/>
          </a:bodyPr>
          <a:lstStyle/>
          <a:p>
            <a:r>
              <a:rPr lang="tr-TR" sz="3600" dirty="0">
                <a:solidFill>
                  <a:schemeClr val="tx1"/>
                </a:solidFill>
                <a:latin typeface="Calibri" pitchFamily="34" charset="0"/>
                <a:cs typeface="Calibri" pitchFamily="34" charset="0"/>
              </a:rPr>
              <a:t>Psikolojik sağlamlık süreci sonrasında oluşan olumlu sonuçlar (</a:t>
            </a:r>
            <a:r>
              <a:rPr lang="tr-TR" sz="3600" dirty="0" err="1">
                <a:solidFill>
                  <a:schemeClr val="tx1"/>
                </a:solidFill>
                <a:latin typeface="Calibri" pitchFamily="34" charset="0"/>
                <a:cs typeface="Calibri" pitchFamily="34" charset="0"/>
              </a:rPr>
              <a:t>Masten</a:t>
            </a:r>
            <a:r>
              <a:rPr lang="tr-TR" sz="3600" dirty="0">
                <a:solidFill>
                  <a:schemeClr val="tx1"/>
                </a:solidFill>
                <a:latin typeface="Calibri" pitchFamily="34" charset="0"/>
                <a:cs typeface="Calibri" pitchFamily="34" charset="0"/>
              </a:rPr>
              <a:t>)</a:t>
            </a:r>
            <a:endParaRPr lang="tr-TR" sz="3600" dirty="0"/>
          </a:p>
        </p:txBody>
      </p:sp>
      <p:sp>
        <p:nvSpPr>
          <p:cNvPr id="3" name="İçerik Yer Tutucusu 2"/>
          <p:cNvSpPr>
            <a:spLocks noGrp="1"/>
          </p:cNvSpPr>
          <p:nvPr>
            <p:ph sz="quarter" idx="1"/>
          </p:nvPr>
        </p:nvSpPr>
        <p:spPr/>
        <p:txBody>
          <a:bodyPr>
            <a:normAutofit/>
          </a:bodyPr>
          <a:lstStyle/>
          <a:p>
            <a:r>
              <a:rPr lang="tr-TR" sz="2400" dirty="0">
                <a:latin typeface="Calibri" pitchFamily="34" charset="0"/>
                <a:cs typeface="Calibri" pitchFamily="34" charset="0"/>
              </a:rPr>
              <a:t>Sosyal yardım alanında aktif süreçlere </a:t>
            </a:r>
            <a:r>
              <a:rPr lang="tr-TR" sz="2400" dirty="0" smtClean="0">
                <a:latin typeface="Calibri" pitchFamily="34" charset="0"/>
                <a:cs typeface="Calibri" pitchFamily="34" charset="0"/>
              </a:rPr>
              <a:t>katılma</a:t>
            </a:r>
          </a:p>
          <a:p>
            <a:r>
              <a:rPr lang="tr-TR" sz="2400" dirty="0" smtClean="0">
                <a:latin typeface="Calibri" pitchFamily="34" charset="0"/>
                <a:cs typeface="Calibri" pitchFamily="34" charset="0"/>
              </a:rPr>
              <a:t>Ders </a:t>
            </a:r>
            <a:r>
              <a:rPr lang="tr-TR" sz="2400" dirty="0">
                <a:latin typeface="Calibri" pitchFamily="34" charset="0"/>
                <a:cs typeface="Calibri" pitchFamily="34" charset="0"/>
              </a:rPr>
              <a:t>dışı etkinliklere daha fazla katılma </a:t>
            </a:r>
          </a:p>
          <a:p>
            <a:r>
              <a:rPr lang="tr-TR" sz="2400" dirty="0" smtClean="0">
                <a:latin typeface="Calibri" pitchFamily="34" charset="0"/>
                <a:cs typeface="Calibri" pitchFamily="34" charset="0"/>
              </a:rPr>
              <a:t>Kurallara </a:t>
            </a:r>
            <a:r>
              <a:rPr lang="tr-TR" sz="2400" dirty="0">
                <a:latin typeface="Calibri" pitchFamily="34" charset="0"/>
                <a:cs typeface="Calibri" pitchFamily="34" charset="0"/>
              </a:rPr>
              <a:t>uyma davranışında daha özenli olma </a:t>
            </a:r>
          </a:p>
          <a:p>
            <a:r>
              <a:rPr lang="tr-TR" sz="2400" dirty="0" smtClean="0">
                <a:latin typeface="Calibri" pitchFamily="34" charset="0"/>
                <a:cs typeface="Calibri" pitchFamily="34" charset="0"/>
              </a:rPr>
              <a:t>Yakın </a:t>
            </a:r>
            <a:r>
              <a:rPr lang="tr-TR" sz="2400" dirty="0">
                <a:latin typeface="Calibri" pitchFamily="34" charset="0"/>
                <a:cs typeface="Calibri" pitchFamily="34" charset="0"/>
              </a:rPr>
              <a:t>arkadaşlık ilişkilerinde daha başarılı olma </a:t>
            </a:r>
          </a:p>
          <a:p>
            <a:r>
              <a:rPr lang="tr-TR" sz="2400" dirty="0" smtClean="0">
                <a:latin typeface="Calibri" pitchFamily="34" charset="0"/>
                <a:cs typeface="Calibri" pitchFamily="34" charset="0"/>
              </a:rPr>
              <a:t>Arkadaş </a:t>
            </a:r>
            <a:r>
              <a:rPr lang="tr-TR" sz="2400" dirty="0">
                <a:latin typeface="Calibri" pitchFamily="34" charset="0"/>
                <a:cs typeface="Calibri" pitchFamily="34" charset="0"/>
              </a:rPr>
              <a:t>grubu tarafından kabul görme </a:t>
            </a:r>
          </a:p>
          <a:p>
            <a:r>
              <a:rPr lang="tr-TR" sz="2400" dirty="0" smtClean="0">
                <a:latin typeface="Calibri" pitchFamily="34" charset="0"/>
                <a:cs typeface="Calibri" pitchFamily="34" charset="0"/>
              </a:rPr>
              <a:t>Psikopatolojik </a:t>
            </a:r>
            <a:r>
              <a:rPr lang="tr-TR" sz="2400" dirty="0">
                <a:latin typeface="Calibri" pitchFamily="34" charset="0"/>
                <a:cs typeface="Calibri" pitchFamily="34" charset="0"/>
              </a:rPr>
              <a:t>herhangi bir durumunun </a:t>
            </a:r>
            <a:r>
              <a:rPr lang="tr-TR" sz="2400" dirty="0" smtClean="0">
                <a:latin typeface="Calibri" pitchFamily="34" charset="0"/>
                <a:cs typeface="Calibri" pitchFamily="34" charset="0"/>
              </a:rPr>
              <a:t>olmaması</a:t>
            </a:r>
          </a:p>
          <a:p>
            <a:r>
              <a:rPr lang="tr-TR" sz="2400" dirty="0" err="1" smtClean="0">
                <a:latin typeface="Calibri" pitchFamily="34" charset="0"/>
                <a:cs typeface="Calibri" pitchFamily="34" charset="0"/>
              </a:rPr>
              <a:t>Psikososyal</a:t>
            </a:r>
            <a:r>
              <a:rPr lang="tr-TR" sz="2400" dirty="0" smtClean="0">
                <a:latin typeface="Calibri" pitchFamily="34" charset="0"/>
                <a:cs typeface="Calibri" pitchFamily="34" charset="0"/>
              </a:rPr>
              <a:t> </a:t>
            </a:r>
            <a:r>
              <a:rPr lang="tr-TR" sz="2400" dirty="0">
                <a:latin typeface="Calibri" pitchFamily="34" charset="0"/>
                <a:cs typeface="Calibri" pitchFamily="34" charset="0"/>
              </a:rPr>
              <a:t>uyumun gerçekleşmesi </a:t>
            </a:r>
          </a:p>
          <a:p>
            <a:r>
              <a:rPr lang="tr-TR" sz="2400" dirty="0" smtClean="0">
                <a:latin typeface="Calibri" pitchFamily="34" charset="0"/>
                <a:cs typeface="Calibri" pitchFamily="34" charset="0"/>
              </a:rPr>
              <a:t>Bireyin </a:t>
            </a:r>
            <a:r>
              <a:rPr lang="tr-TR" sz="2400" dirty="0">
                <a:latin typeface="Calibri" pitchFamily="34" charset="0"/>
                <a:cs typeface="Calibri" pitchFamily="34" charset="0"/>
              </a:rPr>
              <a:t>kendini kabulünün gerçekleşmesi </a:t>
            </a:r>
            <a:endParaRPr lang="tr-TR" sz="2400" dirty="0" smtClean="0">
              <a:latin typeface="Calibri" pitchFamily="34" charset="0"/>
              <a:cs typeface="Calibri" pitchFamily="34" charset="0"/>
            </a:endParaRPr>
          </a:p>
          <a:p>
            <a:r>
              <a:rPr lang="tr-TR" sz="2400" dirty="0" smtClean="0">
                <a:latin typeface="Calibri" pitchFamily="34" charset="0"/>
                <a:cs typeface="Calibri" pitchFamily="34" charset="0"/>
              </a:rPr>
              <a:t> </a:t>
            </a:r>
            <a:r>
              <a:rPr lang="tr-TR" sz="2400" dirty="0">
                <a:latin typeface="Calibri" pitchFamily="34" charset="0"/>
                <a:cs typeface="Calibri" pitchFamily="34" charset="0"/>
              </a:rPr>
              <a:t>Yaşam doyumunun oluşması </a:t>
            </a:r>
          </a:p>
          <a:p>
            <a:r>
              <a:rPr lang="tr-TR" sz="2400" dirty="0" smtClean="0">
                <a:latin typeface="Calibri" pitchFamily="34" charset="0"/>
                <a:cs typeface="Calibri" pitchFamily="34" charset="0"/>
              </a:rPr>
              <a:t>İyilik </a:t>
            </a:r>
            <a:r>
              <a:rPr lang="tr-TR" sz="2400" dirty="0">
                <a:latin typeface="Calibri" pitchFamily="34" charset="0"/>
                <a:cs typeface="Calibri" pitchFamily="34" charset="0"/>
              </a:rPr>
              <a:t>halinin </a:t>
            </a:r>
            <a:r>
              <a:rPr lang="tr-TR" sz="2400" dirty="0" smtClean="0">
                <a:latin typeface="Calibri" pitchFamily="34" charset="0"/>
                <a:cs typeface="Calibri" pitchFamily="34" charset="0"/>
              </a:rPr>
              <a:t>oluşması</a:t>
            </a:r>
            <a:endParaRPr lang="tr-TR" sz="2400" dirty="0">
              <a:latin typeface="Calibri" pitchFamily="34" charset="0"/>
              <a:cs typeface="Calibri" pitchFamily="34" charset="0"/>
            </a:endParaRPr>
          </a:p>
        </p:txBody>
      </p:sp>
    </p:spTree>
    <p:extLst>
      <p:ext uri="{BB962C8B-B14F-4D97-AF65-F5344CB8AC3E}">
        <p14:creationId xmlns:p14="http://schemas.microsoft.com/office/powerpoint/2010/main" val="1498489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Bir Bireydeki Dayanıklılık Sisteminin Bileşenleri</a:t>
            </a:r>
            <a:endParaRPr lang="tr-TR" dirty="0"/>
          </a:p>
        </p:txBody>
      </p:sp>
      <p:graphicFrame>
        <p:nvGraphicFramePr>
          <p:cNvPr id="4" name="3 İçerik Yer Tutucusu"/>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Sol Ok"/>
          <p:cNvSpPr/>
          <p:nvPr/>
        </p:nvSpPr>
        <p:spPr>
          <a:xfrm rot="9206294">
            <a:off x="2648090" y="2131363"/>
            <a:ext cx="1044800" cy="588122"/>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6 Sol Ok"/>
          <p:cNvSpPr/>
          <p:nvPr/>
        </p:nvSpPr>
        <p:spPr>
          <a:xfrm rot="1365633">
            <a:off x="5502343" y="2108010"/>
            <a:ext cx="1044800" cy="588122"/>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val="1953792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B050"/>
          </a:solidFill>
        </p:spPr>
        <p:txBody>
          <a:bodyPr>
            <a:normAutofit/>
          </a:bodyPr>
          <a:lstStyle/>
          <a:p>
            <a:r>
              <a:rPr lang="tr-TR" sz="3200" dirty="0" smtClean="0">
                <a:solidFill>
                  <a:schemeClr val="bg1"/>
                </a:solidFill>
              </a:rPr>
              <a:t>Dayanıklılığı Arttırdığı Bilinen Kişisel Donanımlar</a:t>
            </a:r>
            <a:endParaRPr lang="tr-TR" sz="3200" dirty="0">
              <a:solidFill>
                <a:schemeClr val="bg1"/>
              </a:solidFill>
            </a:endParaRPr>
          </a:p>
        </p:txBody>
      </p:sp>
      <p:sp>
        <p:nvSpPr>
          <p:cNvPr id="3" name="2 İçerik Yer Tutucusu"/>
          <p:cNvSpPr>
            <a:spLocks noGrp="1"/>
          </p:cNvSpPr>
          <p:nvPr>
            <p:ph idx="1"/>
          </p:nvPr>
        </p:nvSpPr>
        <p:spPr/>
        <p:txBody>
          <a:bodyPr>
            <a:normAutofit fontScale="77500" lnSpcReduction="20000"/>
          </a:bodyPr>
          <a:lstStyle/>
          <a:p>
            <a:pPr lvl="1"/>
            <a:r>
              <a:rPr lang="en-US" dirty="0"/>
              <a:t>Z</a:t>
            </a:r>
            <a:r>
              <a:rPr lang="" dirty="0"/>
              <a:t>eka</a:t>
            </a:r>
          </a:p>
          <a:p>
            <a:pPr lvl="1"/>
            <a:r>
              <a:rPr lang="" dirty="0"/>
              <a:t>Yumuşak huy</a:t>
            </a:r>
          </a:p>
          <a:p>
            <a:pPr lvl="1"/>
            <a:r>
              <a:rPr lang="" dirty="0"/>
              <a:t>Olumlu yüz ifadesi</a:t>
            </a:r>
          </a:p>
          <a:p>
            <a:pPr lvl="1"/>
            <a:r>
              <a:rPr lang="" dirty="0"/>
              <a:t>Mizah duygusu</a:t>
            </a:r>
          </a:p>
          <a:p>
            <a:pPr lvl="1"/>
            <a:r>
              <a:rPr lang="" dirty="0"/>
              <a:t>İç denetim</a:t>
            </a:r>
          </a:p>
          <a:p>
            <a:pPr lvl="1"/>
            <a:r>
              <a:rPr lang="" dirty="0"/>
              <a:t>Kendisini değerlendirebilme</a:t>
            </a:r>
          </a:p>
          <a:p>
            <a:pPr lvl="1"/>
            <a:r>
              <a:rPr lang="" dirty="0"/>
              <a:t>Çevresine duyarlılık</a:t>
            </a:r>
          </a:p>
          <a:p>
            <a:pPr lvl="1"/>
            <a:r>
              <a:rPr lang="" dirty="0"/>
              <a:t>İnançlar</a:t>
            </a:r>
          </a:p>
          <a:p>
            <a:pPr lvl="1"/>
            <a:r>
              <a:rPr lang="" dirty="0"/>
              <a:t>Özgüven</a:t>
            </a:r>
          </a:p>
          <a:p>
            <a:pPr lvl="1"/>
            <a:r>
              <a:rPr lang="" dirty="0"/>
              <a:t>İyimserlik</a:t>
            </a:r>
          </a:p>
          <a:p>
            <a:pPr lvl="1"/>
            <a:r>
              <a:rPr lang="" dirty="0"/>
              <a:t>Kişisel gelişim çabası</a:t>
            </a:r>
          </a:p>
          <a:p>
            <a:pPr lvl="1"/>
            <a:r>
              <a:rPr lang="" dirty="0"/>
              <a:t>Bu güçlerden hangilerini çözümde öncelikli kullanabiliriz.(En az 3 madde)</a:t>
            </a:r>
          </a:p>
          <a:p>
            <a:pPr>
              <a:buNone/>
            </a:pPr>
            <a:endParaRPr lang="tr-TR" sz="2400" dirty="0" smtClean="0"/>
          </a:p>
          <a:p>
            <a:pPr>
              <a:buNone/>
            </a:pPr>
            <a:endParaRPr lang="tr-TR" dirty="0"/>
          </a:p>
        </p:txBody>
      </p:sp>
    </p:spTree>
    <p:extLst>
      <p:ext uri="{BB962C8B-B14F-4D97-AF65-F5344CB8AC3E}">
        <p14:creationId xmlns:p14="http://schemas.microsoft.com/office/powerpoint/2010/main" val="1412519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3">
              <a:lumMod val="20000"/>
              <a:lumOff val="80000"/>
            </a:schemeClr>
          </a:solidFill>
        </p:spPr>
        <p:txBody>
          <a:bodyPr>
            <a:normAutofit fontScale="90000"/>
          </a:bodyPr>
          <a:lstStyle/>
          <a:p>
            <a:r>
              <a:rPr lang="tr-TR" dirty="0" smtClean="0"/>
              <a:t>Dayanıklılığı Arttırdığı Bilinen Kişisel Donanımlar</a:t>
            </a:r>
            <a:endParaRPr lang="tr-TR" dirty="0"/>
          </a:p>
        </p:txBody>
      </p:sp>
      <p:sp>
        <p:nvSpPr>
          <p:cNvPr id="3" name="2 İçerik Yer Tutucusu"/>
          <p:cNvSpPr>
            <a:spLocks noGrp="1"/>
          </p:cNvSpPr>
          <p:nvPr>
            <p:ph idx="1"/>
          </p:nvPr>
        </p:nvSpPr>
        <p:spPr/>
        <p:txBody>
          <a:bodyPr>
            <a:normAutofit fontScale="85000" lnSpcReduction="20000"/>
          </a:bodyPr>
          <a:lstStyle/>
          <a:p>
            <a:pPr>
              <a:buNone/>
            </a:pPr>
            <a:r>
              <a:rPr lang="tr-TR" dirty="0" smtClean="0"/>
              <a:t>1- Zekâ:</a:t>
            </a:r>
          </a:p>
          <a:p>
            <a:pPr>
              <a:buNone/>
            </a:pPr>
            <a:r>
              <a:rPr lang="tr-TR" dirty="0" smtClean="0"/>
              <a:t>IQ puanlarının yüksekliği Farklı çalışmalarda farklı sorunlar için hemen hemen ortak koruyucu faktör.</a:t>
            </a:r>
          </a:p>
          <a:p>
            <a:pPr>
              <a:buNone/>
            </a:pPr>
            <a:r>
              <a:rPr lang="tr-TR" dirty="0" smtClean="0"/>
              <a:t>Ancak kriz anında daha öne çıkan yürütücü </a:t>
            </a:r>
            <a:r>
              <a:rPr lang="tr-TR" dirty="0" smtClean="0"/>
              <a:t>işlev fonksiyonları</a:t>
            </a:r>
            <a:r>
              <a:rPr lang="tr-TR" dirty="0" smtClean="0"/>
              <a:t>…</a:t>
            </a:r>
          </a:p>
          <a:p>
            <a:pPr>
              <a:buNone/>
            </a:pPr>
            <a:r>
              <a:rPr lang="tr-TR" dirty="0" smtClean="0"/>
              <a:t>Dikkat</a:t>
            </a:r>
          </a:p>
          <a:p>
            <a:pPr>
              <a:buNone/>
            </a:pPr>
            <a:r>
              <a:rPr lang="tr-TR" dirty="0" smtClean="0"/>
              <a:t>planlama,</a:t>
            </a:r>
          </a:p>
          <a:p>
            <a:pPr>
              <a:buNone/>
            </a:pPr>
            <a:r>
              <a:rPr lang="tr-TR" dirty="0" smtClean="0"/>
              <a:t>organizasyon,</a:t>
            </a:r>
          </a:p>
          <a:p>
            <a:pPr>
              <a:buNone/>
            </a:pPr>
            <a:r>
              <a:rPr lang="tr-TR" dirty="0" smtClean="0"/>
              <a:t>problem çözme, </a:t>
            </a:r>
          </a:p>
          <a:p>
            <a:pPr>
              <a:buNone/>
            </a:pPr>
            <a:r>
              <a:rPr lang="tr-TR" dirty="0" smtClean="0"/>
              <a:t>çalışma belleğinden faydalanma, </a:t>
            </a:r>
          </a:p>
          <a:p>
            <a:pPr>
              <a:buNone/>
            </a:pPr>
            <a:r>
              <a:rPr lang="tr-TR" dirty="0" smtClean="0"/>
              <a:t>Mevcut kurulumu değiştirme</a:t>
            </a:r>
          </a:p>
          <a:p>
            <a:pPr>
              <a:buNone/>
            </a:pPr>
            <a:endParaRPr lang="tr-TR" dirty="0" smtClean="0"/>
          </a:p>
          <a:p>
            <a:pPr>
              <a:buNone/>
            </a:pPr>
            <a:endParaRPr lang="tr-TR" dirty="0"/>
          </a:p>
        </p:txBody>
      </p:sp>
    </p:spTree>
    <p:extLst>
      <p:ext uri="{BB962C8B-B14F-4D97-AF65-F5344CB8AC3E}">
        <p14:creationId xmlns:p14="http://schemas.microsoft.com/office/powerpoint/2010/main" val="49005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78098"/>
          </a:xfrm>
          <a:solidFill>
            <a:schemeClr val="accent3">
              <a:lumMod val="20000"/>
              <a:lumOff val="80000"/>
            </a:schemeClr>
          </a:solidFill>
        </p:spPr>
        <p:txBody>
          <a:bodyPr>
            <a:normAutofit fontScale="90000"/>
          </a:bodyPr>
          <a:lstStyle/>
          <a:p>
            <a:r>
              <a:rPr lang="tr-TR" dirty="0" smtClean="0"/>
              <a:t>Zeka ile Yürütücü işlevin ne farkı var?</a:t>
            </a:r>
            <a:endParaRPr lang="tr-TR" dirty="0"/>
          </a:p>
        </p:txBody>
      </p:sp>
      <p:pic>
        <p:nvPicPr>
          <p:cNvPr id="4" name="3 İçerik Yer Tutucusu" descr="2019-dodge-durango-premium-front-seat-experience_4524ea6ad74c09ab830b0238b100c4c5-1920x1280.jpg"/>
          <p:cNvPicPr>
            <a:picLocks noGrp="1" noChangeAspect="1"/>
          </p:cNvPicPr>
          <p:nvPr>
            <p:ph idx="1"/>
          </p:nvPr>
        </p:nvPicPr>
        <p:blipFill>
          <a:blip r:embed="rId2"/>
          <a:stretch>
            <a:fillRect/>
          </a:stretch>
        </p:blipFill>
        <p:spPr>
          <a:xfrm>
            <a:off x="971600" y="1772816"/>
            <a:ext cx="6706841" cy="4672588"/>
          </a:xfrm>
        </p:spPr>
      </p:pic>
      <p:pic>
        <p:nvPicPr>
          <p:cNvPr id="5" name="4 Resim" descr="indir (2).jfif"/>
          <p:cNvPicPr>
            <a:picLocks noChangeAspect="1"/>
          </p:cNvPicPr>
          <p:nvPr/>
        </p:nvPicPr>
        <p:blipFill>
          <a:blip r:embed="rId3"/>
          <a:stretch>
            <a:fillRect/>
          </a:stretch>
        </p:blipFill>
        <p:spPr>
          <a:xfrm>
            <a:off x="3275856" y="1422112"/>
            <a:ext cx="1785950" cy="1143008"/>
          </a:xfrm>
          <a:prstGeom prst="rect">
            <a:avLst/>
          </a:prstGeom>
        </p:spPr>
      </p:pic>
    </p:spTree>
    <p:extLst>
      <p:ext uri="{BB962C8B-B14F-4D97-AF65-F5344CB8AC3E}">
        <p14:creationId xmlns:p14="http://schemas.microsoft.com/office/powerpoint/2010/main" val="127581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3">
              <a:lumMod val="20000"/>
              <a:lumOff val="80000"/>
            </a:schemeClr>
          </a:solidFill>
        </p:spPr>
        <p:txBody>
          <a:bodyPr>
            <a:normAutofit fontScale="90000"/>
          </a:bodyPr>
          <a:lstStyle/>
          <a:p>
            <a:r>
              <a:rPr lang="tr-TR" dirty="0" smtClean="0"/>
              <a:t>Dayanıklılığı Arttırdığı Bilinen Kişisel Donanımlar</a:t>
            </a:r>
            <a:endParaRPr lang="tr-TR" dirty="0"/>
          </a:p>
        </p:txBody>
      </p:sp>
      <p:sp>
        <p:nvSpPr>
          <p:cNvPr id="3" name="2 İçerik Yer Tutucusu"/>
          <p:cNvSpPr>
            <a:spLocks noGrp="1"/>
          </p:cNvSpPr>
          <p:nvPr>
            <p:ph idx="1"/>
          </p:nvPr>
        </p:nvSpPr>
        <p:spPr/>
        <p:txBody>
          <a:bodyPr/>
          <a:lstStyle/>
          <a:p>
            <a:pPr>
              <a:buNone/>
            </a:pPr>
            <a:r>
              <a:rPr lang="tr-TR" dirty="0" smtClean="0"/>
              <a:t>2- Yumuşak Huy, İyi geçinme(</a:t>
            </a:r>
            <a:r>
              <a:rPr lang="tr-TR" dirty="0" err="1" smtClean="0"/>
              <a:t>Hilm</a:t>
            </a:r>
            <a:r>
              <a:rPr lang="tr-TR" dirty="0" smtClean="0"/>
              <a:t>)</a:t>
            </a:r>
          </a:p>
          <a:p>
            <a:pPr>
              <a:buNone/>
            </a:pPr>
            <a:r>
              <a:rPr lang="tr-TR" dirty="0" smtClean="0"/>
              <a:t>İlkokul çocuklarında yumuşak huyun(hem anne hem çocuk) okul uyumu ve zorluklarla baş etme için koruyucu olduğu bulunmuş</a:t>
            </a:r>
          </a:p>
          <a:p>
            <a:pPr>
              <a:buNone/>
            </a:pPr>
            <a:r>
              <a:rPr lang="tr-TR" dirty="0" smtClean="0"/>
              <a:t> Bir başka çalışmada dürtüsel, çabuk parlayan ve tepki veren çocukların hem dayanma hem de aile ilişkileri daha kötü bulunmuş.</a:t>
            </a:r>
            <a:endParaRPr lang="tr-TR" dirty="0"/>
          </a:p>
        </p:txBody>
      </p:sp>
    </p:spTree>
    <p:extLst>
      <p:ext uri="{BB962C8B-B14F-4D97-AF65-F5344CB8AC3E}">
        <p14:creationId xmlns:p14="http://schemas.microsoft.com/office/powerpoint/2010/main" val="161145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t>3- </a:t>
            </a:r>
            <a:r>
              <a:rPr lang="tr-TR" b="1" dirty="0" smtClean="0"/>
              <a:t>Olumlu Yüz İfadesi ve duygu</a:t>
            </a:r>
          </a:p>
          <a:p>
            <a:pPr>
              <a:buNone/>
            </a:pPr>
            <a:r>
              <a:rPr lang="tr-TR" dirty="0" smtClean="0"/>
              <a:t>Etrafında olumlu his uyandıran çocuk ve gençlerin problem çözme becerisi de daha iyi olabilir.</a:t>
            </a:r>
          </a:p>
          <a:p>
            <a:pPr>
              <a:buNone/>
            </a:pPr>
            <a:r>
              <a:rPr lang="tr-TR" dirty="0" err="1" smtClean="0"/>
              <a:t>Down</a:t>
            </a:r>
            <a:r>
              <a:rPr lang="tr-TR" dirty="0" smtClean="0"/>
              <a:t> Sendromlu çocuklar!!!</a:t>
            </a:r>
          </a:p>
        </p:txBody>
      </p:sp>
    </p:spTree>
    <p:extLst>
      <p:ext uri="{BB962C8B-B14F-4D97-AF65-F5344CB8AC3E}">
        <p14:creationId xmlns:p14="http://schemas.microsoft.com/office/powerpoint/2010/main" val="195957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827584" y="548680"/>
            <a:ext cx="7772400" cy="1470025"/>
          </a:xfrm>
          <a:prstGeom prst="rect">
            <a:avLst/>
          </a:prstGeom>
          <a:solidFill>
            <a:schemeClr val="accent3">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smtClean="0"/>
              <a:t>RUHSAL DAYAN</a:t>
            </a:r>
            <a:r>
              <a:rPr lang="" dirty="0" smtClean="0"/>
              <a:t>IKLILIK</a:t>
            </a:r>
            <a:endParaRPr lang="en-US" dirty="0"/>
          </a:p>
        </p:txBody>
      </p:sp>
      <p:pic>
        <p:nvPicPr>
          <p:cNvPr id="4" name="Picture 2" descr="Seelische Gesundheit erfolgreich förde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32856"/>
            <a:ext cx="7772400" cy="3816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52736"/>
            <a:ext cx="8229600" cy="4525963"/>
          </a:xfrm>
        </p:spPr>
        <p:txBody>
          <a:bodyPr/>
          <a:lstStyle/>
          <a:p>
            <a:pPr>
              <a:buNone/>
            </a:pPr>
            <a:r>
              <a:rPr lang="tr-TR" dirty="0" smtClean="0"/>
              <a:t>4- </a:t>
            </a:r>
            <a:r>
              <a:rPr lang="tr-TR" b="1" dirty="0" smtClean="0"/>
              <a:t>Mizah Duygusu:</a:t>
            </a:r>
          </a:p>
          <a:p>
            <a:pPr>
              <a:buNone/>
            </a:pPr>
            <a:r>
              <a:rPr lang="tr-TR" dirty="0" smtClean="0"/>
              <a:t>Şakalar yapma, yapılan şakaları anlayıp gülebilme önemli bir baş etme yolu.</a:t>
            </a:r>
          </a:p>
          <a:p>
            <a:pPr>
              <a:buNone/>
            </a:pPr>
            <a:r>
              <a:rPr lang="tr-TR" dirty="0" smtClean="0"/>
              <a:t>Acil servis çalışanları ve itfaiyecilerin mizahı baş etme yöntemleri arasında kullandığı gösterilmiş</a:t>
            </a:r>
          </a:p>
          <a:p>
            <a:pPr>
              <a:buNone/>
            </a:pPr>
            <a:r>
              <a:rPr lang="tr-TR" dirty="0" smtClean="0"/>
              <a:t>«Kötü espride espridir»</a:t>
            </a:r>
          </a:p>
        </p:txBody>
      </p:sp>
    </p:spTree>
    <p:extLst>
      <p:ext uri="{BB962C8B-B14F-4D97-AF65-F5344CB8AC3E}">
        <p14:creationId xmlns:p14="http://schemas.microsoft.com/office/powerpoint/2010/main" val="239234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5- </a:t>
            </a:r>
            <a:r>
              <a:rPr lang="tr-TR" b="1" dirty="0"/>
              <a:t>İç Denetimin iyi olması</a:t>
            </a:r>
            <a:r>
              <a:rPr lang="tr-TR" dirty="0"/>
              <a:t>: </a:t>
            </a:r>
            <a:br>
              <a:rPr lang="tr-TR" dirty="0"/>
            </a:br>
            <a:endParaRPr lang="tr-TR" dirty="0"/>
          </a:p>
        </p:txBody>
      </p:sp>
      <p:sp>
        <p:nvSpPr>
          <p:cNvPr id="3" name="2 İçerik Yer Tutucusu"/>
          <p:cNvSpPr>
            <a:spLocks noGrp="1"/>
          </p:cNvSpPr>
          <p:nvPr>
            <p:ph idx="1"/>
          </p:nvPr>
        </p:nvSpPr>
        <p:spPr/>
        <p:txBody>
          <a:bodyPr>
            <a:normAutofit fontScale="77500" lnSpcReduction="20000"/>
          </a:bodyPr>
          <a:lstStyle/>
          <a:p>
            <a:pPr>
              <a:buNone/>
            </a:pPr>
            <a:r>
              <a:rPr lang="tr-TR" dirty="0" smtClean="0"/>
              <a:t>Kendisini Frenleyebilme, Duygularını kontrol edebilme</a:t>
            </a:r>
          </a:p>
          <a:p>
            <a:pPr>
              <a:buNone/>
            </a:pPr>
            <a:r>
              <a:rPr lang="tr-TR" dirty="0" smtClean="0"/>
              <a:t>Bir işlem sırasında</a:t>
            </a:r>
          </a:p>
          <a:p>
            <a:pPr>
              <a:buNone/>
            </a:pPr>
            <a:r>
              <a:rPr lang="tr-TR" dirty="0" smtClean="0"/>
              <a:t>Aktivasyon</a:t>
            </a:r>
          </a:p>
          <a:p>
            <a:pPr>
              <a:buNone/>
            </a:pPr>
            <a:r>
              <a:rPr lang="tr-TR" dirty="0" smtClean="0"/>
              <a:t>Kendini denetleme</a:t>
            </a:r>
          </a:p>
          <a:p>
            <a:pPr>
              <a:buNone/>
            </a:pPr>
            <a:r>
              <a:rPr lang="tr-TR" dirty="0" smtClean="0"/>
              <a:t>Duyguları baskılayabilme</a:t>
            </a:r>
          </a:p>
          <a:p>
            <a:pPr>
              <a:buNone/>
            </a:pPr>
            <a:r>
              <a:rPr lang="tr-TR" dirty="0" smtClean="0"/>
              <a:t>İşi takip edebilme</a:t>
            </a:r>
          </a:p>
          <a:p>
            <a:pPr>
              <a:buNone/>
            </a:pPr>
            <a:r>
              <a:rPr lang="tr-TR" dirty="0" smtClean="0"/>
              <a:t>Sonucu tahlil edebilme</a:t>
            </a:r>
          </a:p>
          <a:p>
            <a:pPr>
              <a:buNone/>
            </a:pPr>
            <a:r>
              <a:rPr lang="tr-TR" b="1" dirty="0" smtClean="0"/>
              <a:t>Bu becerisi yüksek gençler hatadan daha çok ders çıkarabilir.</a:t>
            </a:r>
          </a:p>
          <a:p>
            <a:pPr>
              <a:buNone/>
            </a:pPr>
            <a:endParaRPr lang="tr-TR" b="1" dirty="0" smtClean="0"/>
          </a:p>
          <a:p>
            <a:pPr>
              <a:buNone/>
            </a:pPr>
            <a:endParaRPr lang="tr-TR" dirty="0" smtClean="0"/>
          </a:p>
          <a:p>
            <a:pPr>
              <a:buNone/>
            </a:pPr>
            <a:r>
              <a:rPr lang="tr-TR" dirty="0" smtClean="0"/>
              <a:t> </a:t>
            </a:r>
            <a:endParaRPr lang="tr-TR" dirty="0"/>
          </a:p>
        </p:txBody>
      </p:sp>
    </p:spTree>
    <p:extLst>
      <p:ext uri="{BB962C8B-B14F-4D97-AF65-F5344CB8AC3E}">
        <p14:creationId xmlns:p14="http://schemas.microsoft.com/office/powerpoint/2010/main" val="1994129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solidFill>
                  <a:schemeClr val="tx1"/>
                </a:solidFill>
                <a:latin typeface="Calibri" pitchFamily="34" charset="0"/>
                <a:cs typeface="Calibri" pitchFamily="34" charset="0"/>
              </a:rPr>
              <a:t> 6- Cinsiyet</a:t>
            </a:r>
            <a:endParaRPr lang="tr-TR" sz="3600" dirty="0">
              <a:solidFill>
                <a:schemeClr val="tx1"/>
              </a:solidFill>
              <a:latin typeface="Calibri" pitchFamily="34" charset="0"/>
              <a:cs typeface="Calibri" pitchFamily="34" charset="0"/>
            </a:endParaRPr>
          </a:p>
        </p:txBody>
      </p:sp>
      <p:sp>
        <p:nvSpPr>
          <p:cNvPr id="3" name="İçerik Yer Tutucusu 2"/>
          <p:cNvSpPr>
            <a:spLocks noGrp="1"/>
          </p:cNvSpPr>
          <p:nvPr>
            <p:ph sz="quarter" idx="1"/>
          </p:nvPr>
        </p:nvSpPr>
        <p:spPr>
          <a:xfrm>
            <a:off x="914400" y="1447800"/>
            <a:ext cx="5889848" cy="4572000"/>
          </a:xfrm>
        </p:spPr>
        <p:txBody>
          <a:bodyPr>
            <a:normAutofit fontScale="85000" lnSpcReduction="10000"/>
          </a:bodyPr>
          <a:lstStyle/>
          <a:p>
            <a:pPr marL="0" indent="0">
              <a:buNone/>
            </a:pPr>
            <a:r>
              <a:rPr lang="tr-TR" u="sng" dirty="0" smtClean="0">
                <a:latin typeface="Calibri" pitchFamily="34" charset="0"/>
                <a:cs typeface="Calibri" pitchFamily="34" charset="0"/>
              </a:rPr>
              <a:t>Kız çocuklarının</a:t>
            </a:r>
          </a:p>
          <a:p>
            <a:r>
              <a:rPr lang="tr-TR" dirty="0" smtClean="0">
                <a:latin typeface="Calibri" pitchFamily="34" charset="0"/>
                <a:cs typeface="Calibri" pitchFamily="34" charset="0"/>
              </a:rPr>
              <a:t>İletişim becerileri daha iyi</a:t>
            </a:r>
          </a:p>
          <a:p>
            <a:r>
              <a:rPr lang="tr-TR" dirty="0" smtClean="0">
                <a:latin typeface="Calibri" pitchFamily="34" charset="0"/>
                <a:cs typeface="Calibri" pitchFamily="34" charset="0"/>
              </a:rPr>
              <a:t>Empati becerileri daha yüksek</a:t>
            </a:r>
          </a:p>
          <a:p>
            <a:r>
              <a:rPr lang="tr-TR" dirty="0" smtClean="0">
                <a:latin typeface="Calibri" pitchFamily="34" charset="0"/>
                <a:cs typeface="Calibri" pitchFamily="34" charset="0"/>
              </a:rPr>
              <a:t>Yardım arama becerileri daha gelişmiş</a:t>
            </a:r>
          </a:p>
          <a:p>
            <a:r>
              <a:rPr lang="tr-TR" dirty="0" smtClean="0">
                <a:latin typeface="Calibri" pitchFamily="34" charset="0"/>
                <a:cs typeface="Calibri" pitchFamily="34" charset="0"/>
              </a:rPr>
              <a:t>Gelecek için amaç ve hedef belirleme daha fazla</a:t>
            </a:r>
          </a:p>
          <a:p>
            <a:r>
              <a:rPr lang="tr-TR" dirty="0" smtClean="0">
                <a:latin typeface="Calibri" pitchFamily="34" charset="0"/>
                <a:cs typeface="Calibri" pitchFamily="34" charset="0"/>
              </a:rPr>
              <a:t>Okul içi ve okul dışı akran ilişkileri daha iyi</a:t>
            </a:r>
          </a:p>
          <a:p>
            <a:r>
              <a:rPr lang="tr-TR" dirty="0" smtClean="0">
                <a:latin typeface="Calibri" pitchFamily="34" charset="0"/>
                <a:cs typeface="Calibri" pitchFamily="34" charset="0"/>
              </a:rPr>
              <a:t>Öğretmen, ebeveyn ve diğer yetişkinlerle sosyal ilişkileri daha iyi</a:t>
            </a:r>
          </a:p>
        </p:txBody>
      </p:sp>
      <p:pic>
        <p:nvPicPr>
          <p:cNvPr id="5122" name="Picture 2" descr="C:\Users\Zehra\Desktop\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76672"/>
            <a:ext cx="270510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180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600" dirty="0" smtClean="0">
                <a:solidFill>
                  <a:schemeClr val="tx1"/>
                </a:solidFill>
                <a:latin typeface="Calibri" pitchFamily="34" charset="0"/>
                <a:cs typeface="Calibri" pitchFamily="34" charset="0"/>
              </a:rPr>
              <a:t>7- Kişisel Farkındalık ve Kendisini Uygun değerlendirebilme</a:t>
            </a:r>
            <a:endParaRPr lang="tr-TR" sz="3600" dirty="0">
              <a:solidFill>
                <a:schemeClr val="tx1"/>
              </a:solidFill>
              <a:latin typeface="Calibri" pitchFamily="34" charset="0"/>
              <a:cs typeface="Calibri" pitchFamily="34" charset="0"/>
            </a:endParaRPr>
          </a:p>
        </p:txBody>
      </p:sp>
      <p:pic>
        <p:nvPicPr>
          <p:cNvPr id="4" name="İçerik Yer Tutucusu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71600" y="1612798"/>
            <a:ext cx="2880320" cy="4480498"/>
          </a:xfrm>
        </p:spPr>
      </p:pic>
      <p:sp>
        <p:nvSpPr>
          <p:cNvPr id="3" name="İçerik Yer Tutucusu 2"/>
          <p:cNvSpPr>
            <a:spLocks noGrp="1"/>
          </p:cNvSpPr>
          <p:nvPr>
            <p:ph sz="half" idx="2"/>
          </p:nvPr>
        </p:nvSpPr>
        <p:spPr/>
        <p:txBody>
          <a:bodyPr>
            <a:normAutofit fontScale="77500" lnSpcReduction="20000"/>
          </a:bodyPr>
          <a:lstStyle/>
          <a:p>
            <a:r>
              <a:rPr lang="tr-TR" dirty="0"/>
              <a:t>Bireyin psikolojik açıdan iyi olabilmesi öncelikle kendini </a:t>
            </a:r>
            <a:r>
              <a:rPr lang="tr-TR" b="1" i="1" dirty="0"/>
              <a:t>bir bütün </a:t>
            </a:r>
            <a:r>
              <a:rPr lang="tr-TR" dirty="0"/>
              <a:t>olarak kabullenebilmesi ile başlar. Kendini kabul kavramı iyi ve kötü özelliklerimizi birlikte kabul edebilmeyi, benlik bütünlüğümüzün bir parçası olan geçmiş yaşantılarımızı kabul edebilmeyi, özsaygıyı, kendini sevmeyi ve özgüveni de içermektedir. Kendisini ve bir bütün olarak yaşamını kabul eden kişi daha olumlu bir ruh haline sahiptir ve kendisini güçlü hisseder.</a:t>
            </a:r>
          </a:p>
          <a:p>
            <a:endParaRPr lang="en-US" dirty="0"/>
          </a:p>
        </p:txBody>
      </p:sp>
    </p:spTree>
    <p:extLst>
      <p:ext uri="{BB962C8B-B14F-4D97-AF65-F5344CB8AC3E}">
        <p14:creationId xmlns:p14="http://schemas.microsoft.com/office/powerpoint/2010/main" val="25029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Bir Bireydeki Dayanıklılık Sisteminin Bileşenleri</a:t>
            </a:r>
            <a:endParaRPr lang="tr-TR" dirty="0"/>
          </a:p>
        </p:txBody>
      </p:sp>
      <p:graphicFrame>
        <p:nvGraphicFramePr>
          <p:cNvPr id="4" name="3 İçerik Yer Tutucusu"/>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Sol Ok"/>
          <p:cNvSpPr/>
          <p:nvPr/>
        </p:nvSpPr>
        <p:spPr>
          <a:xfrm rot="9206294">
            <a:off x="2648090" y="2131363"/>
            <a:ext cx="1044800" cy="588122"/>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6 Sol Ok"/>
          <p:cNvSpPr/>
          <p:nvPr/>
        </p:nvSpPr>
        <p:spPr>
          <a:xfrm rot="1365633">
            <a:off x="5502343" y="2108010"/>
            <a:ext cx="1044800" cy="588122"/>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 name="Oval 2"/>
          <p:cNvSpPr/>
          <p:nvPr/>
        </p:nvSpPr>
        <p:spPr>
          <a:xfrm>
            <a:off x="5429255" y="2492896"/>
            <a:ext cx="2671137" cy="2088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48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6">
              <a:lumMod val="40000"/>
              <a:lumOff val="60000"/>
            </a:schemeClr>
          </a:solidFill>
        </p:spPr>
        <p:txBody>
          <a:bodyPr>
            <a:normAutofit fontScale="90000"/>
          </a:bodyPr>
          <a:lstStyle/>
          <a:p>
            <a:r>
              <a:rPr lang="" dirty="0" smtClean="0"/>
              <a:t>Y</a:t>
            </a:r>
            <a:r>
              <a:rPr lang="en-US" dirty="0" smtClean="0"/>
              <a:t>a</a:t>
            </a:r>
            <a:r>
              <a:rPr lang="" dirty="0" smtClean="0"/>
              <a:t>nınızda Kimin Olduğu H</a:t>
            </a:r>
            <a:r>
              <a:rPr lang="en-US" dirty="0" smtClean="0"/>
              <a:t>e</a:t>
            </a:r>
            <a:r>
              <a:rPr lang="" dirty="0" smtClean="0"/>
              <a:t>rşeyi değiştirebilir...</a:t>
            </a:r>
            <a:endParaRPr lang="en-US" dirty="0"/>
          </a:p>
        </p:txBody>
      </p:sp>
      <p:pic>
        <p:nvPicPr>
          <p:cNvPr id="12" name="Resi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675" y="2813050"/>
            <a:ext cx="1644650" cy="1231900"/>
          </a:xfrm>
          <a:prstGeom prst="rect">
            <a:avLst/>
          </a:prstGeom>
        </p:spPr>
      </p:pic>
      <p:pic>
        <p:nvPicPr>
          <p:cNvPr id="14" name="İçerik Yer Tutucusu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44824"/>
            <a:ext cx="8229600" cy="4608511"/>
          </a:xfrm>
        </p:spPr>
      </p:pic>
    </p:spTree>
    <p:extLst>
      <p:ext uri="{BB962C8B-B14F-4D97-AF65-F5344CB8AC3E}">
        <p14:creationId xmlns:p14="http://schemas.microsoft.com/office/powerpoint/2010/main" val="20010229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p:txBody>
          <a:bodyPr>
            <a:normAutofit fontScale="70000" lnSpcReduction="20000"/>
          </a:bodyPr>
          <a:lstStyle/>
          <a:p>
            <a:r>
              <a:rPr lang="tr-TR" dirty="0" smtClean="0"/>
              <a:t>Sağlıklı ilişkiler tüm kişisel güçleri destekler</a:t>
            </a:r>
          </a:p>
          <a:p>
            <a:r>
              <a:rPr lang="tr-TR" dirty="0" smtClean="0"/>
              <a:t>Kişisel güçlerin denenip geliştirilmesine fırsat tanır.</a:t>
            </a:r>
          </a:p>
          <a:p>
            <a:r>
              <a:rPr lang="tr-TR" dirty="0" smtClean="0"/>
              <a:t>İlişkinin ruhsal gelişimi desteklemesi için</a:t>
            </a:r>
          </a:p>
          <a:p>
            <a:pPr lvl="1"/>
            <a:r>
              <a:rPr lang="tr-TR" dirty="0" smtClean="0"/>
              <a:t>Tutarlı(Hep aynı kişi yanımda ve hep işimi çözmeye çalışır) </a:t>
            </a:r>
          </a:p>
          <a:p>
            <a:pPr lvl="1"/>
            <a:r>
              <a:rPr lang="tr-TR" dirty="0" smtClean="0"/>
              <a:t>Uzun süreli</a:t>
            </a:r>
          </a:p>
          <a:p>
            <a:pPr lvl="1"/>
            <a:r>
              <a:rPr lang="tr-TR" b="1" dirty="0" smtClean="0"/>
              <a:t>Güvenilir</a:t>
            </a:r>
            <a:r>
              <a:rPr lang="tr-TR" dirty="0" smtClean="0"/>
              <a:t>(sürekli kaybetme korkusu olmamalı) </a:t>
            </a:r>
          </a:p>
          <a:p>
            <a:pPr lvl="1"/>
            <a:r>
              <a:rPr lang="tr-TR" dirty="0" smtClean="0"/>
              <a:t>Koruyucu(Başım sıkışırsa yanımda)</a:t>
            </a:r>
          </a:p>
          <a:p>
            <a:pPr lvl="1"/>
            <a:r>
              <a:rPr lang="tr-TR" b="1" dirty="0" smtClean="0"/>
              <a:t>Yol gösterici </a:t>
            </a:r>
            <a:r>
              <a:rPr lang="tr-TR" dirty="0" smtClean="0"/>
              <a:t>(Ergendir ne yaparsa yeridir doğru değil)</a:t>
            </a:r>
          </a:p>
          <a:p>
            <a:pPr lvl="1"/>
            <a:r>
              <a:rPr lang="tr-TR" dirty="0" smtClean="0"/>
              <a:t>Kabullenici(Hata yapsam da orada)</a:t>
            </a:r>
            <a:endParaRPr lang="en-US" dirty="0"/>
          </a:p>
        </p:txBody>
      </p:sp>
      <p:sp>
        <p:nvSpPr>
          <p:cNvPr id="4" name="İçerik Yer Tutucusu 3"/>
          <p:cNvSpPr>
            <a:spLocks noGrp="1"/>
          </p:cNvSpPr>
          <p:nvPr>
            <p:ph sz="half" idx="2"/>
          </p:nvPr>
        </p:nvSpPr>
        <p:spPr>
          <a:xfrm>
            <a:off x="4642195" y="1600199"/>
            <a:ext cx="4038600" cy="4525963"/>
          </a:xfrm>
        </p:spPr>
        <p:txBody>
          <a:bodyPr>
            <a:normAutofit fontScale="70000" lnSpcReduction="20000"/>
          </a:bodyPr>
          <a:lstStyle/>
          <a:p>
            <a:r>
              <a:rPr lang="tr-TR" dirty="0" smtClean="0"/>
              <a:t>Anne-baba</a:t>
            </a:r>
          </a:p>
          <a:p>
            <a:r>
              <a:rPr lang="tr-TR" dirty="0" smtClean="0"/>
              <a:t>Kardeş</a:t>
            </a:r>
          </a:p>
          <a:p>
            <a:r>
              <a:rPr lang="tr-TR" dirty="0" smtClean="0"/>
              <a:t>Arkadaş</a:t>
            </a:r>
          </a:p>
          <a:p>
            <a:r>
              <a:rPr lang="tr-TR" dirty="0" smtClean="0"/>
              <a:t>Akran grubu</a:t>
            </a:r>
          </a:p>
          <a:p>
            <a:r>
              <a:rPr lang="tr-TR" dirty="0" smtClean="0"/>
              <a:t>Öğretmen</a:t>
            </a:r>
          </a:p>
          <a:p>
            <a:r>
              <a:rPr lang="tr-TR" dirty="0" smtClean="0"/>
              <a:t>Sınıf arkadaşı</a:t>
            </a:r>
          </a:p>
          <a:p>
            <a:r>
              <a:rPr lang="tr-TR" dirty="0" smtClean="0"/>
              <a:t>Akraba</a:t>
            </a:r>
          </a:p>
          <a:p>
            <a:r>
              <a:rPr lang="tr-TR" dirty="0" smtClean="0"/>
              <a:t>Eş</a:t>
            </a:r>
          </a:p>
          <a:p>
            <a:r>
              <a:rPr lang="tr-TR" dirty="0" smtClean="0"/>
              <a:t>Kendisi için önemli bir kişi</a:t>
            </a:r>
          </a:p>
          <a:p>
            <a:r>
              <a:rPr lang="tr-TR" dirty="0" smtClean="0"/>
              <a:t>İş Arkadaşı</a:t>
            </a:r>
          </a:p>
          <a:p>
            <a:r>
              <a:rPr lang="tr-TR" dirty="0" smtClean="0"/>
              <a:t>Destek aldığı profesyonel</a:t>
            </a:r>
          </a:p>
          <a:p>
            <a:endParaRPr lang="tr-TR" dirty="0" smtClean="0"/>
          </a:p>
          <a:p>
            <a:endParaRPr lang="en-US" dirty="0"/>
          </a:p>
        </p:txBody>
      </p:sp>
      <p:sp>
        <p:nvSpPr>
          <p:cNvPr id="5" name="1 Başlık"/>
          <p:cNvSpPr>
            <a:spLocks noGrp="1"/>
          </p:cNvSpPr>
          <p:nvPr>
            <p:ph type="title"/>
          </p:nvPr>
        </p:nvSpPr>
        <p:spPr>
          <a:solidFill>
            <a:srgbClr val="FFFF00"/>
          </a:solidFill>
        </p:spPr>
        <p:txBody>
          <a:bodyPr>
            <a:noAutofit/>
          </a:bodyPr>
          <a:lstStyle/>
          <a:p>
            <a:r>
              <a:rPr lang="tr-TR" sz="3600" dirty="0" smtClean="0"/>
              <a:t>Dayanıklılığı Arttırdığı Bilinen Donanımlar: </a:t>
            </a:r>
            <a:r>
              <a:rPr lang="tr-TR" sz="3600" b="1" dirty="0" smtClean="0"/>
              <a:t>Sağlıklı İlişkiler</a:t>
            </a:r>
            <a:endParaRPr lang="tr-TR" sz="3600" b="1" dirty="0"/>
          </a:p>
        </p:txBody>
      </p:sp>
    </p:spTree>
    <p:extLst>
      <p:ext uri="{BB962C8B-B14F-4D97-AF65-F5344CB8AC3E}">
        <p14:creationId xmlns:p14="http://schemas.microsoft.com/office/powerpoint/2010/main" val="422940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barn(inVertical)">
                                      <p:cBhvr>
                                        <p:cTn id="40" dur="500"/>
                                        <p:tgtEl>
                                          <p:spTgt spid="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barn(inVertical)">
                                      <p:cBhvr>
                                        <p:cTn id="45" dur="500"/>
                                        <p:tgtEl>
                                          <p:spTgt spid="4">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barn(inVertical)">
                                      <p:cBhvr>
                                        <p:cTn id="50" dur="500"/>
                                        <p:tgtEl>
                                          <p:spTgt spid="4">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barn(inVertical)">
                                      <p:cBhvr>
                                        <p:cTn id="55" dur="500"/>
                                        <p:tgtEl>
                                          <p:spTgt spid="4">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4">
                                            <p:txEl>
                                              <p:pRg st="4" end="4"/>
                                            </p:txEl>
                                          </p:spTgt>
                                        </p:tgtEl>
                                        <p:attrNameLst>
                                          <p:attrName>style.visibility</p:attrName>
                                        </p:attrNameLst>
                                      </p:cBhvr>
                                      <p:to>
                                        <p:strVal val="visible"/>
                                      </p:to>
                                    </p:set>
                                    <p:animEffect transition="in" filter="barn(inVertical)">
                                      <p:cBhvr>
                                        <p:cTn id="60" dur="500"/>
                                        <p:tgtEl>
                                          <p:spTgt spid="4">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4">
                                            <p:txEl>
                                              <p:pRg st="5" end="5"/>
                                            </p:txEl>
                                          </p:spTgt>
                                        </p:tgtEl>
                                        <p:attrNameLst>
                                          <p:attrName>style.visibility</p:attrName>
                                        </p:attrNameLst>
                                      </p:cBhvr>
                                      <p:to>
                                        <p:strVal val="visible"/>
                                      </p:to>
                                    </p:set>
                                    <p:animEffect transition="in" filter="barn(inVertical)">
                                      <p:cBhvr>
                                        <p:cTn id="65" dur="500"/>
                                        <p:tgtEl>
                                          <p:spTgt spid="4">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4">
                                            <p:txEl>
                                              <p:pRg st="6" end="6"/>
                                            </p:txEl>
                                          </p:spTgt>
                                        </p:tgtEl>
                                        <p:attrNameLst>
                                          <p:attrName>style.visibility</p:attrName>
                                        </p:attrNameLst>
                                      </p:cBhvr>
                                      <p:to>
                                        <p:strVal val="visible"/>
                                      </p:to>
                                    </p:set>
                                    <p:animEffect transition="in" filter="barn(inVertical)">
                                      <p:cBhvr>
                                        <p:cTn id="70" dur="500"/>
                                        <p:tgtEl>
                                          <p:spTgt spid="4">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4">
                                            <p:txEl>
                                              <p:pRg st="7" end="7"/>
                                            </p:txEl>
                                          </p:spTgt>
                                        </p:tgtEl>
                                        <p:attrNameLst>
                                          <p:attrName>style.visibility</p:attrName>
                                        </p:attrNameLst>
                                      </p:cBhvr>
                                      <p:to>
                                        <p:strVal val="visible"/>
                                      </p:to>
                                    </p:set>
                                    <p:animEffect transition="in" filter="barn(inVertical)">
                                      <p:cBhvr>
                                        <p:cTn id="75" dur="500"/>
                                        <p:tgtEl>
                                          <p:spTgt spid="4">
                                            <p:txEl>
                                              <p:pRg st="7" end="7"/>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4">
                                            <p:txEl>
                                              <p:pRg st="8" end="8"/>
                                            </p:txEl>
                                          </p:spTgt>
                                        </p:tgtEl>
                                        <p:attrNameLst>
                                          <p:attrName>style.visibility</p:attrName>
                                        </p:attrNameLst>
                                      </p:cBhvr>
                                      <p:to>
                                        <p:strVal val="visible"/>
                                      </p:to>
                                    </p:set>
                                    <p:animEffect transition="in" filter="barn(inVertical)">
                                      <p:cBhvr>
                                        <p:cTn id="80" dur="500"/>
                                        <p:tgtEl>
                                          <p:spTgt spid="4">
                                            <p:txEl>
                                              <p:pRg st="8" end="8"/>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4">
                                            <p:txEl>
                                              <p:pRg st="9" end="9"/>
                                            </p:txEl>
                                          </p:spTgt>
                                        </p:tgtEl>
                                        <p:attrNameLst>
                                          <p:attrName>style.visibility</p:attrName>
                                        </p:attrNameLst>
                                      </p:cBhvr>
                                      <p:to>
                                        <p:strVal val="visible"/>
                                      </p:to>
                                    </p:set>
                                    <p:animEffect transition="in" filter="barn(inVertical)">
                                      <p:cBhvr>
                                        <p:cTn id="85" dur="500"/>
                                        <p:tgtEl>
                                          <p:spTgt spid="4">
                                            <p:txEl>
                                              <p:pRg st="9" end="9"/>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4">
                                            <p:txEl>
                                              <p:pRg st="10" end="10"/>
                                            </p:txEl>
                                          </p:spTgt>
                                        </p:tgtEl>
                                        <p:attrNameLst>
                                          <p:attrName>style.visibility</p:attrName>
                                        </p:attrNameLst>
                                      </p:cBhvr>
                                      <p:to>
                                        <p:strVal val="visible"/>
                                      </p:to>
                                    </p:set>
                                    <p:animEffect transition="in" filter="barn(inVertical)">
                                      <p:cBhvr>
                                        <p:cTn id="90"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Bir Bireydeki Dayanıklılık Sisteminin Bileşenleri</a:t>
            </a:r>
            <a:endParaRPr lang="tr-TR" dirty="0"/>
          </a:p>
        </p:txBody>
      </p:sp>
      <p:graphicFrame>
        <p:nvGraphicFramePr>
          <p:cNvPr id="4" name="3 İçerik Yer Tutucusu"/>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Sol Ok"/>
          <p:cNvSpPr/>
          <p:nvPr/>
        </p:nvSpPr>
        <p:spPr>
          <a:xfrm rot="9206294">
            <a:off x="2648090" y="2131363"/>
            <a:ext cx="1044800" cy="588122"/>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6 Sol Ok"/>
          <p:cNvSpPr/>
          <p:nvPr/>
        </p:nvSpPr>
        <p:spPr>
          <a:xfrm rot="1365633">
            <a:off x="5502343" y="2108010"/>
            <a:ext cx="1044800" cy="588122"/>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 name="Oval 2"/>
          <p:cNvSpPr/>
          <p:nvPr/>
        </p:nvSpPr>
        <p:spPr>
          <a:xfrm>
            <a:off x="1043608" y="2492896"/>
            <a:ext cx="2671137" cy="2088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9510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2">
              <a:lumMod val="40000"/>
              <a:lumOff val="60000"/>
            </a:schemeClr>
          </a:solidFill>
        </p:spPr>
        <p:txBody>
          <a:bodyPr/>
          <a:lstStyle/>
          <a:p>
            <a:r>
              <a:rPr lang="tr-TR" dirty="0" smtClean="0"/>
              <a:t>Çevresel </a:t>
            </a:r>
            <a:r>
              <a:rPr lang="" dirty="0" smtClean="0"/>
              <a:t>Kaynaklar...</a:t>
            </a:r>
            <a:endParaRPr lang="en-US" dirty="0"/>
          </a:p>
        </p:txBody>
      </p:sp>
      <p:sp>
        <p:nvSpPr>
          <p:cNvPr id="4" name="İçerik Yer Tutucusu 3"/>
          <p:cNvSpPr>
            <a:spLocks noGrp="1"/>
          </p:cNvSpPr>
          <p:nvPr>
            <p:ph idx="1"/>
          </p:nvPr>
        </p:nvSpPr>
        <p:spPr>
          <a:xfrm>
            <a:off x="457200" y="1600201"/>
            <a:ext cx="8229600" cy="2476872"/>
          </a:xfrm>
        </p:spPr>
        <p:txBody>
          <a:bodyPr>
            <a:normAutofit/>
          </a:bodyPr>
          <a:lstStyle/>
          <a:p>
            <a:pPr>
              <a:buFont typeface="Wingdings" panose="05000000000000000000" pitchFamily="2" charset="2"/>
              <a:buChar char="Ø"/>
            </a:pPr>
            <a:r>
              <a:rPr lang="tr-TR" dirty="0" smtClean="0"/>
              <a:t>Bireysel güçler kadar dayanıklılığa etkili olduğu gösterilmiş</a:t>
            </a:r>
          </a:p>
          <a:p>
            <a:pPr>
              <a:buFont typeface="Wingdings" panose="05000000000000000000" pitchFamily="2" charset="2"/>
              <a:buChar char="Ø"/>
            </a:pPr>
            <a:r>
              <a:rPr lang="tr-TR" dirty="0" smtClean="0"/>
              <a:t>Sadece bireyin değil toplumun ve kültürün güçleri de önem taşır</a:t>
            </a:r>
            <a:endParaRPr lang="en-US" dirty="0"/>
          </a:p>
        </p:txBody>
      </p:sp>
      <p:pic>
        <p:nvPicPr>
          <p:cNvPr id="2050" name="Picture 2" descr="Familiäre Probleme &amp; chronische Atemwegserkrakungen - Lungenun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864" y="3789040"/>
            <a:ext cx="5206272" cy="265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61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r>
              <a:rPr lang="tr-TR" dirty="0"/>
              <a:t>Çevresel </a:t>
            </a:r>
            <a:r>
              <a:rPr lang="" dirty="0"/>
              <a:t>Kaynaklar...</a:t>
            </a:r>
            <a:endParaRPr lang="en-US" dirty="0"/>
          </a:p>
        </p:txBody>
      </p:sp>
      <p:sp>
        <p:nvSpPr>
          <p:cNvPr id="7" name="İçerik Yer Tutucusu 4"/>
          <p:cNvSpPr>
            <a:spLocks noGrp="1"/>
          </p:cNvSpPr>
          <p:nvPr>
            <p:ph idx="1"/>
          </p:nvPr>
        </p:nvSpPr>
        <p:spPr/>
        <p:txBody>
          <a:bodyPr>
            <a:normAutofit fontScale="62500" lnSpcReduction="20000"/>
          </a:bodyPr>
          <a:lstStyle/>
          <a:p>
            <a:pPr>
              <a:buFont typeface="Wingdings" panose="05000000000000000000" pitchFamily="2" charset="2"/>
              <a:buChar char="ü"/>
            </a:pPr>
            <a:r>
              <a:rPr lang="tr-TR" dirty="0" smtClean="0"/>
              <a:t>Eğitim fırsatlarının olması, eğitim ortamının fiziksel ve organizasyon olarak iyi olması</a:t>
            </a:r>
          </a:p>
          <a:p>
            <a:pPr>
              <a:buFont typeface="Wingdings" panose="05000000000000000000" pitchFamily="2" charset="2"/>
              <a:buChar char="ü"/>
            </a:pPr>
            <a:r>
              <a:rPr lang="tr-TR" dirty="0" smtClean="0"/>
              <a:t>Eğitimin öğretmenlerle ve yaşıtlarla karşılıklı iletişimi destekler nitelikte olması</a:t>
            </a:r>
          </a:p>
          <a:p>
            <a:pPr>
              <a:buFont typeface="Wingdings" panose="05000000000000000000" pitchFamily="2" charset="2"/>
              <a:buChar char="ü"/>
            </a:pPr>
            <a:r>
              <a:rPr lang="tr-TR" dirty="0" smtClean="0"/>
              <a:t>Boş zaman etkinliklerini geçirebilecek ortamlara sahip olma</a:t>
            </a:r>
          </a:p>
          <a:p>
            <a:pPr>
              <a:buFont typeface="Wingdings" panose="05000000000000000000" pitchFamily="2" charset="2"/>
              <a:buChar char="ü"/>
            </a:pPr>
            <a:r>
              <a:rPr lang="tr-TR" dirty="0"/>
              <a:t>Destekleyici ilişkileri olan bir toplumdan </a:t>
            </a:r>
            <a:r>
              <a:rPr lang="tr-TR" dirty="0" smtClean="0"/>
              <a:t>gelme (</a:t>
            </a:r>
            <a:r>
              <a:rPr lang="tr-TR" dirty="0"/>
              <a:t>Akdeniz)</a:t>
            </a:r>
          </a:p>
          <a:p>
            <a:pPr>
              <a:buFont typeface="Wingdings" panose="05000000000000000000" pitchFamily="2" charset="2"/>
              <a:buChar char="ü"/>
            </a:pPr>
            <a:r>
              <a:rPr lang="tr-TR" dirty="0"/>
              <a:t>Sıcak aile ilişkileri</a:t>
            </a:r>
          </a:p>
          <a:p>
            <a:pPr>
              <a:buFont typeface="Wingdings" panose="05000000000000000000" pitchFamily="2" charset="2"/>
              <a:buChar char="ü"/>
            </a:pPr>
            <a:r>
              <a:rPr lang="tr-TR" dirty="0"/>
              <a:t>İyi sosyoekonomik koşullar</a:t>
            </a:r>
          </a:p>
          <a:p>
            <a:pPr>
              <a:buFont typeface="Wingdings" panose="05000000000000000000" pitchFamily="2" charset="2"/>
              <a:buChar char="ü"/>
            </a:pPr>
            <a:r>
              <a:rPr lang="tr-TR" dirty="0"/>
              <a:t>İyi komşuluk ilişkileri olan yerde yaşamak</a:t>
            </a:r>
          </a:p>
          <a:p>
            <a:pPr>
              <a:buFont typeface="Wingdings" panose="05000000000000000000" pitchFamily="2" charset="2"/>
              <a:buChar char="ü"/>
            </a:pPr>
            <a:r>
              <a:rPr lang="tr-TR" dirty="0"/>
              <a:t>Birbirine bağlı bir toplumda </a:t>
            </a:r>
            <a:r>
              <a:rPr lang="tr-TR" dirty="0" smtClean="0"/>
              <a:t>yaşamak</a:t>
            </a:r>
          </a:p>
          <a:p>
            <a:pPr>
              <a:buFont typeface="Wingdings" panose="05000000000000000000" pitchFamily="2" charset="2"/>
              <a:buChar char="ü"/>
            </a:pPr>
            <a:r>
              <a:rPr lang="tr-TR" dirty="0"/>
              <a:t>İş olanakları geniş bir yerde yaşamak</a:t>
            </a:r>
          </a:p>
          <a:p>
            <a:pPr>
              <a:buFont typeface="Wingdings" panose="05000000000000000000" pitchFamily="2" charset="2"/>
              <a:buChar char="ü"/>
            </a:pPr>
            <a:r>
              <a:rPr lang="tr-TR" dirty="0"/>
              <a:t>Sağlık kuruluşları ve ruh sağlığı servislerine ulaşabilir olmak</a:t>
            </a:r>
          </a:p>
          <a:p>
            <a:pPr>
              <a:buFont typeface="Wingdings" panose="05000000000000000000" pitchFamily="2" charset="2"/>
              <a:buChar char="ü"/>
            </a:pPr>
            <a:r>
              <a:rPr lang="tr-TR" dirty="0"/>
              <a:t>Düzenli bir hayat tarzı</a:t>
            </a:r>
          </a:p>
          <a:p>
            <a:pPr>
              <a:buFont typeface="Wingdings" panose="05000000000000000000" pitchFamily="2" charset="2"/>
              <a:buChar char="ü"/>
            </a:pPr>
            <a:r>
              <a:rPr lang="tr-TR" dirty="0"/>
              <a:t>Dini faaliyetlerde bulunan bir toplumsal yapı</a:t>
            </a:r>
          </a:p>
          <a:p>
            <a:endParaRPr lang="en-US" dirty="0"/>
          </a:p>
          <a:p>
            <a:endParaRPr lang="tr-TR" dirty="0" smtClean="0"/>
          </a:p>
          <a:p>
            <a:endParaRPr lang="tr-TR" dirty="0" smtClean="0"/>
          </a:p>
          <a:p>
            <a:endParaRPr lang="en-US" dirty="0"/>
          </a:p>
        </p:txBody>
      </p:sp>
    </p:spTree>
    <p:extLst>
      <p:ext uri="{BB962C8B-B14F-4D97-AF65-F5344CB8AC3E}">
        <p14:creationId xmlns:p14="http://schemas.microsoft.com/office/powerpoint/2010/main" val="232427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 calcmode="lin" valueType="num">
                                      <p:cBhvr additive="base">
                                        <p:cTn id="5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9" end="9"/>
                                            </p:txEl>
                                          </p:spTgt>
                                        </p:tgtEl>
                                        <p:attrNameLst>
                                          <p:attrName>style.visibility</p:attrName>
                                        </p:attrNameLst>
                                      </p:cBhvr>
                                      <p:to>
                                        <p:strVal val="visible"/>
                                      </p:to>
                                    </p:set>
                                    <p:anim calcmode="lin" valueType="num">
                                      <p:cBhvr additive="base">
                                        <p:cTn id="6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xEl>
                                              <p:pRg st="10" end="10"/>
                                            </p:txEl>
                                          </p:spTgt>
                                        </p:tgtEl>
                                        <p:attrNameLst>
                                          <p:attrName>style.visibility</p:attrName>
                                        </p:attrNameLst>
                                      </p:cBhvr>
                                      <p:to>
                                        <p:strVal val="visible"/>
                                      </p:to>
                                    </p:set>
                                    <p:anim calcmode="lin" valueType="num">
                                      <p:cBhvr additive="base">
                                        <p:cTn id="6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xEl>
                                              <p:pRg st="11" end="11"/>
                                            </p:txEl>
                                          </p:spTgt>
                                        </p:tgtEl>
                                        <p:attrNameLst>
                                          <p:attrName>style.visibility</p:attrName>
                                        </p:attrNameLst>
                                      </p:cBhvr>
                                      <p:to>
                                        <p:strVal val="visible"/>
                                      </p:to>
                                    </p:set>
                                    <p:anim calcmode="lin" valueType="num">
                                      <p:cBhvr additive="base">
                                        <p:cTn id="73"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FF0000"/>
          </a:solidFill>
        </p:spPr>
        <p:txBody>
          <a:bodyPr/>
          <a:lstStyle/>
          <a:p>
            <a:r>
              <a:rPr lang="tr-TR" dirty="0" smtClean="0">
                <a:solidFill>
                  <a:schemeClr val="bg1"/>
                </a:solidFill>
              </a:rPr>
              <a:t>İkinci d</a:t>
            </a:r>
            <a:r>
              <a:rPr lang="" dirty="0" smtClean="0">
                <a:solidFill>
                  <a:schemeClr val="bg1"/>
                </a:solidFill>
              </a:rPr>
              <a:t>ünya Savaşı ve </a:t>
            </a:r>
            <a:r>
              <a:rPr lang="tr-TR" dirty="0" smtClean="0">
                <a:solidFill>
                  <a:schemeClr val="bg1"/>
                </a:solidFill>
              </a:rPr>
              <a:t>Ç</a:t>
            </a:r>
            <a:r>
              <a:rPr lang="" dirty="0" smtClean="0">
                <a:solidFill>
                  <a:schemeClr val="bg1"/>
                </a:solidFill>
              </a:rPr>
              <a:t>ocuklar...</a:t>
            </a:r>
            <a:endParaRPr lang="en-US" dirty="0">
              <a:solidFill>
                <a:schemeClr val="bg1"/>
              </a:solidFill>
            </a:endParaRPr>
          </a:p>
        </p:txBody>
      </p:sp>
      <p:sp>
        <p:nvSpPr>
          <p:cNvPr id="3" name="İçerik Yer Tutucusu 2"/>
          <p:cNvSpPr>
            <a:spLocks noGrp="1"/>
          </p:cNvSpPr>
          <p:nvPr>
            <p:ph idx="1"/>
          </p:nvPr>
        </p:nvSpPr>
        <p:spPr/>
        <p:txBody>
          <a:bodyPr/>
          <a:lstStyle/>
          <a:p>
            <a:pPr>
              <a:buFont typeface="Wingdings" panose="05000000000000000000" pitchFamily="2" charset="2"/>
              <a:buChar char="Ø"/>
            </a:pPr>
            <a:r>
              <a:rPr lang="en-US" dirty="0"/>
              <a:t>2 </a:t>
            </a:r>
            <a:r>
              <a:rPr lang="" dirty="0" smtClean="0"/>
              <a:t>milyon çocuk öldü</a:t>
            </a:r>
            <a:endParaRPr lang="en-US" dirty="0"/>
          </a:p>
          <a:p>
            <a:pPr>
              <a:buFont typeface="Wingdings" panose="05000000000000000000" pitchFamily="2" charset="2"/>
              <a:buChar char="Ø"/>
            </a:pPr>
            <a:r>
              <a:rPr lang="en-US" dirty="0"/>
              <a:t>4-5 </a:t>
            </a:r>
            <a:r>
              <a:rPr lang="en-US" dirty="0" smtClean="0"/>
              <a:t>mil</a:t>
            </a:r>
            <a:r>
              <a:rPr lang="" dirty="0" smtClean="0"/>
              <a:t>yon çocuk sakat kaldı</a:t>
            </a:r>
            <a:endParaRPr lang="en-US" dirty="0"/>
          </a:p>
          <a:p>
            <a:pPr>
              <a:buFont typeface="Wingdings" panose="05000000000000000000" pitchFamily="2" charset="2"/>
              <a:buChar char="Ø"/>
            </a:pPr>
            <a:r>
              <a:rPr lang="en-US" dirty="0"/>
              <a:t>12 </a:t>
            </a:r>
            <a:r>
              <a:rPr lang="en-US" dirty="0" smtClean="0"/>
              <a:t>mil</a:t>
            </a:r>
            <a:r>
              <a:rPr lang="" dirty="0" smtClean="0"/>
              <a:t>yon çocuk evsiz kald</a:t>
            </a:r>
            <a:r>
              <a:rPr lang="tr-TR" dirty="0" smtClean="0"/>
              <a:t>ı</a:t>
            </a:r>
            <a:endParaRPr lang="en-US" dirty="0"/>
          </a:p>
          <a:p>
            <a:pPr>
              <a:buFont typeface="Wingdings" panose="05000000000000000000" pitchFamily="2" charset="2"/>
              <a:buChar char="Ø"/>
            </a:pPr>
            <a:r>
              <a:rPr lang="" dirty="0" smtClean="0"/>
              <a:t>1 milyondan fazla öksüz kaldı</a:t>
            </a:r>
            <a:endParaRPr lang="en-US" dirty="0"/>
          </a:p>
          <a:p>
            <a:pPr>
              <a:buFont typeface="Wingdings" panose="05000000000000000000" pitchFamily="2" charset="2"/>
              <a:buChar char="Ø"/>
            </a:pPr>
            <a:r>
              <a:rPr lang="en-US" dirty="0" smtClean="0"/>
              <a:t>10 </a:t>
            </a:r>
            <a:r>
              <a:rPr lang="" dirty="0" smtClean="0"/>
              <a:t>milyonun üzerinde çocuk psikolojik travmaya maruz kaldı...</a:t>
            </a:r>
            <a:endParaRPr lang="en-US" dirty="0"/>
          </a:p>
          <a:p>
            <a:endParaRPr lang="en-US" dirty="0"/>
          </a:p>
        </p:txBody>
      </p:sp>
    </p:spTree>
    <p:extLst>
      <p:ext uri="{BB962C8B-B14F-4D97-AF65-F5344CB8AC3E}">
        <p14:creationId xmlns:p14="http://schemas.microsoft.com/office/powerpoint/2010/main" val="152162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C00000"/>
          </a:solidFill>
        </p:spPr>
        <p:txBody>
          <a:bodyPr>
            <a:normAutofit/>
          </a:bodyPr>
          <a:lstStyle/>
          <a:p>
            <a:r>
              <a:rPr lang="tr-TR" sz="3600" b="1" dirty="0" smtClean="0">
                <a:solidFill>
                  <a:schemeClr val="bg1"/>
                </a:solidFill>
                <a:latin typeface="Calibri" pitchFamily="34" charset="0"/>
                <a:cs typeface="Calibri" pitchFamily="34" charset="0"/>
              </a:rPr>
              <a:t>Bireysel Risk Faktörleri</a:t>
            </a:r>
            <a:endParaRPr lang="tr-TR" sz="3600" b="1" dirty="0">
              <a:solidFill>
                <a:schemeClr val="bg1"/>
              </a:solidFill>
              <a:latin typeface="Calibri" pitchFamily="34" charset="0"/>
              <a:cs typeface="Calibri" pitchFamily="34" charset="0"/>
            </a:endParaRPr>
          </a:p>
        </p:txBody>
      </p:sp>
      <p:sp>
        <p:nvSpPr>
          <p:cNvPr id="3" name="İçerik Yer Tutucusu 2"/>
          <p:cNvSpPr>
            <a:spLocks noGrp="1"/>
          </p:cNvSpPr>
          <p:nvPr>
            <p:ph sz="quarter" idx="1"/>
          </p:nvPr>
        </p:nvSpPr>
        <p:spPr>
          <a:xfrm>
            <a:off x="457200" y="1556792"/>
            <a:ext cx="8229600" cy="4142185"/>
          </a:xfrm>
        </p:spPr>
        <p:txBody>
          <a:bodyPr>
            <a:normAutofit fontScale="92500" lnSpcReduction="10000"/>
          </a:bodyPr>
          <a:lstStyle/>
          <a:p>
            <a:pPr marL="0" indent="0">
              <a:buNone/>
            </a:pPr>
            <a:endParaRPr lang="tr-TR" dirty="0" smtClean="0">
              <a:latin typeface="Calibri" pitchFamily="34" charset="0"/>
              <a:cs typeface="Calibri" pitchFamily="34" charset="0"/>
            </a:endParaRPr>
          </a:p>
          <a:p>
            <a:r>
              <a:rPr lang="tr-TR" dirty="0" smtClean="0">
                <a:latin typeface="Calibri" pitchFamily="34" charset="0"/>
                <a:cs typeface="Calibri" pitchFamily="34" charset="0"/>
              </a:rPr>
              <a:t>Erken doğum</a:t>
            </a:r>
          </a:p>
          <a:p>
            <a:r>
              <a:rPr lang="tr-TR" dirty="0" smtClean="0">
                <a:latin typeface="Calibri" pitchFamily="34" charset="0"/>
                <a:cs typeface="Calibri" pitchFamily="34" charset="0"/>
              </a:rPr>
              <a:t>Düşük IQ</a:t>
            </a:r>
          </a:p>
          <a:p>
            <a:r>
              <a:rPr lang="tr-TR" dirty="0" smtClean="0">
                <a:latin typeface="Calibri" pitchFamily="34" charset="0"/>
                <a:cs typeface="Calibri" pitchFamily="34" charset="0"/>
              </a:rPr>
              <a:t>Geçimsiz/öfkeli mizaca sahip olma</a:t>
            </a:r>
          </a:p>
          <a:p>
            <a:r>
              <a:rPr lang="tr-TR" dirty="0" smtClean="0">
                <a:latin typeface="Calibri" pitchFamily="34" charset="0"/>
                <a:cs typeface="Calibri" pitchFamily="34" charset="0"/>
              </a:rPr>
              <a:t>Düşük benlik saygısı ve kaygılı mizaca sahip olma</a:t>
            </a:r>
          </a:p>
          <a:p>
            <a:r>
              <a:rPr lang="tr-TR" dirty="0">
                <a:latin typeface="Calibri" pitchFamily="34" charset="0"/>
                <a:cs typeface="Calibri" pitchFamily="34" charset="0"/>
              </a:rPr>
              <a:t>Olumsuz Yaşam Olaylarına Maruz </a:t>
            </a:r>
            <a:r>
              <a:rPr lang="tr-TR" dirty="0" smtClean="0">
                <a:latin typeface="Calibri" pitchFamily="34" charset="0"/>
                <a:cs typeface="Calibri" pitchFamily="34" charset="0"/>
              </a:rPr>
              <a:t>Kalma</a:t>
            </a:r>
          </a:p>
          <a:p>
            <a:r>
              <a:rPr lang="tr-TR" dirty="0" smtClean="0">
                <a:latin typeface="Calibri" pitchFamily="34" charset="0"/>
                <a:cs typeface="Calibri" pitchFamily="34" charset="0"/>
              </a:rPr>
              <a:t>Madde Kullanımı</a:t>
            </a:r>
          </a:p>
          <a:p>
            <a:r>
              <a:rPr lang="tr-TR" dirty="0">
                <a:latin typeface="Calibri" pitchFamily="34" charset="0"/>
                <a:cs typeface="Calibri" pitchFamily="34" charset="0"/>
              </a:rPr>
              <a:t>Kronik </a:t>
            </a:r>
            <a:r>
              <a:rPr lang="tr-TR" dirty="0" smtClean="0">
                <a:latin typeface="Calibri" pitchFamily="34" charset="0"/>
                <a:cs typeface="Calibri" pitchFamily="34" charset="0"/>
              </a:rPr>
              <a:t>Hastalıklar</a:t>
            </a:r>
          </a:p>
        </p:txBody>
      </p:sp>
    </p:spTree>
    <p:extLst>
      <p:ext uri="{BB962C8B-B14F-4D97-AF65-F5344CB8AC3E}">
        <p14:creationId xmlns:p14="http://schemas.microsoft.com/office/powerpoint/2010/main" val="22152598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C00000"/>
          </a:solidFill>
        </p:spPr>
        <p:txBody>
          <a:bodyPr>
            <a:normAutofit/>
          </a:bodyPr>
          <a:lstStyle/>
          <a:p>
            <a:r>
              <a:rPr lang="tr-TR" sz="3600" b="1" dirty="0" smtClean="0">
                <a:solidFill>
                  <a:schemeClr val="bg1"/>
                </a:solidFill>
                <a:latin typeface="Calibri" pitchFamily="34" charset="0"/>
                <a:cs typeface="Calibri" pitchFamily="34" charset="0"/>
              </a:rPr>
              <a:t>Ailesel ve Çevresel Risk Faktörleri</a:t>
            </a:r>
            <a:endParaRPr lang="tr-TR" sz="3600" b="1" dirty="0">
              <a:solidFill>
                <a:schemeClr val="bg1"/>
              </a:solidFill>
              <a:latin typeface="Calibri" pitchFamily="34" charset="0"/>
              <a:cs typeface="Calibri" pitchFamily="34" charset="0"/>
            </a:endParaRPr>
          </a:p>
        </p:txBody>
      </p:sp>
      <p:sp>
        <p:nvSpPr>
          <p:cNvPr id="3" name="İçerik Yer Tutucusu 2"/>
          <p:cNvSpPr>
            <a:spLocks noGrp="1"/>
          </p:cNvSpPr>
          <p:nvPr>
            <p:ph sz="quarter" idx="1"/>
          </p:nvPr>
        </p:nvSpPr>
        <p:spPr/>
        <p:txBody>
          <a:bodyPr>
            <a:normAutofit fontScale="92500" lnSpcReduction="20000"/>
          </a:bodyPr>
          <a:lstStyle/>
          <a:p>
            <a:r>
              <a:rPr lang="tr-TR" dirty="0" smtClean="0">
                <a:latin typeface="Calibri" pitchFamily="34" charset="0"/>
                <a:cs typeface="Calibri" pitchFamily="34" charset="0"/>
              </a:rPr>
              <a:t>Ebeveyn kaybı</a:t>
            </a:r>
          </a:p>
          <a:p>
            <a:r>
              <a:rPr lang="tr-TR" dirty="0" smtClean="0">
                <a:latin typeface="Calibri" pitchFamily="34" charset="0"/>
                <a:cs typeface="Calibri" pitchFamily="34" charset="0"/>
              </a:rPr>
              <a:t>Ebeveyn hastalığı</a:t>
            </a:r>
          </a:p>
          <a:p>
            <a:r>
              <a:rPr lang="tr-TR" dirty="0" smtClean="0">
                <a:latin typeface="Calibri" pitchFamily="34" charset="0"/>
                <a:cs typeface="Calibri" pitchFamily="34" charset="0"/>
              </a:rPr>
              <a:t>Boşanmış ebeveyne sahip olma</a:t>
            </a:r>
          </a:p>
          <a:p>
            <a:r>
              <a:rPr lang="tr-TR" dirty="0" smtClean="0">
                <a:latin typeface="Calibri" pitchFamily="34" charset="0"/>
                <a:cs typeface="Calibri" pitchFamily="34" charset="0"/>
              </a:rPr>
              <a:t>Hatalı ebeveynlik stili</a:t>
            </a:r>
          </a:p>
          <a:p>
            <a:r>
              <a:rPr lang="tr-TR" dirty="0" smtClean="0">
                <a:latin typeface="Calibri" pitchFamily="34" charset="0"/>
                <a:cs typeface="Calibri" pitchFamily="34" charset="0"/>
              </a:rPr>
              <a:t>Aile içi şiddet</a:t>
            </a:r>
          </a:p>
          <a:p>
            <a:r>
              <a:rPr lang="tr-TR" dirty="0" smtClean="0">
                <a:latin typeface="Calibri" pitchFamily="34" charset="0"/>
                <a:cs typeface="Calibri" pitchFamily="34" charset="0"/>
              </a:rPr>
              <a:t>İhmal/istismara uğrama</a:t>
            </a:r>
          </a:p>
          <a:p>
            <a:r>
              <a:rPr lang="tr-TR" dirty="0" smtClean="0">
                <a:latin typeface="Calibri" pitchFamily="34" charset="0"/>
                <a:cs typeface="Calibri" pitchFamily="34" charset="0"/>
              </a:rPr>
              <a:t>Düşük sosyoekonomik düzey</a:t>
            </a:r>
          </a:p>
          <a:p>
            <a:r>
              <a:rPr lang="tr-TR" dirty="0" smtClean="0">
                <a:latin typeface="Calibri" pitchFamily="34" charset="0"/>
                <a:cs typeface="Calibri" pitchFamily="34" charset="0"/>
              </a:rPr>
              <a:t>Göç</a:t>
            </a:r>
          </a:p>
          <a:p>
            <a:r>
              <a:rPr lang="tr-TR" dirty="0" smtClean="0">
                <a:latin typeface="Calibri" pitchFamily="34" charset="0"/>
                <a:cs typeface="Calibri" pitchFamily="34" charset="0"/>
              </a:rPr>
              <a:t>Doğal afet ve savaşlar</a:t>
            </a:r>
          </a:p>
          <a:p>
            <a:endParaRPr lang="tr-TR" dirty="0" smtClean="0"/>
          </a:p>
          <a:p>
            <a:endParaRPr lang="tr-TR" dirty="0" smtClean="0"/>
          </a:p>
          <a:p>
            <a:endParaRPr lang="tr-TR" dirty="0"/>
          </a:p>
        </p:txBody>
      </p:sp>
    </p:spTree>
    <p:extLst>
      <p:ext uri="{BB962C8B-B14F-4D97-AF65-F5344CB8AC3E}">
        <p14:creationId xmlns:p14="http://schemas.microsoft.com/office/powerpoint/2010/main" val="1557988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683777" y="332656"/>
            <a:ext cx="7772400" cy="1470025"/>
          </a:xfrm>
          <a:solidFill>
            <a:srgbClr val="0070C0"/>
          </a:solidFill>
        </p:spPr>
        <p:txBody>
          <a:bodyPr/>
          <a:lstStyle/>
          <a:p>
            <a:r>
              <a:rPr lang="tr-TR" dirty="0" smtClean="0">
                <a:solidFill>
                  <a:schemeClr val="bg1"/>
                </a:solidFill>
              </a:rPr>
              <a:t>Risk Faktörleri Damgalama ve Teslim olmaya Yol Açmamalı!!</a:t>
            </a:r>
            <a:endParaRPr lang="tr-TR" dirty="0">
              <a:solidFill>
                <a:schemeClr val="bg1"/>
              </a:solidFill>
            </a:endParaRPr>
          </a:p>
        </p:txBody>
      </p:sp>
      <p:pic>
        <p:nvPicPr>
          <p:cNvPr id="3074" name="Picture 2" descr="COVID-19 Salgınına Karşı Türkiye'nin Direncini Artırmak | RayHaber |  Railly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77" y="2060848"/>
            <a:ext cx="7772399" cy="398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5077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Başlık"/>
          <p:cNvSpPr>
            <a:spLocks noGrp="1"/>
          </p:cNvSpPr>
          <p:nvPr>
            <p:ph type="title"/>
          </p:nvPr>
        </p:nvSpPr>
        <p:spPr>
          <a:solidFill>
            <a:schemeClr val="accent6">
              <a:lumMod val="75000"/>
            </a:schemeClr>
          </a:solidFill>
        </p:spPr>
        <p:txBody>
          <a:bodyPr/>
          <a:lstStyle/>
          <a:p>
            <a:r>
              <a:rPr lang="tr-TR" dirty="0" smtClean="0"/>
              <a:t>Özetle…</a:t>
            </a:r>
            <a:endParaRPr lang="tr-TR" dirty="0"/>
          </a:p>
        </p:txBody>
      </p:sp>
      <p:sp>
        <p:nvSpPr>
          <p:cNvPr id="7" name="6 İçerik Yer Tutucusu"/>
          <p:cNvSpPr>
            <a:spLocks noGrp="1"/>
          </p:cNvSpPr>
          <p:nvPr>
            <p:ph sz="half" idx="1"/>
          </p:nvPr>
        </p:nvSpPr>
        <p:spPr/>
        <p:txBody>
          <a:bodyPr>
            <a:normAutofit/>
          </a:bodyPr>
          <a:lstStyle/>
          <a:p>
            <a:r>
              <a:rPr lang="tr-TR" dirty="0" smtClean="0"/>
              <a:t>Zorlu Olay Sonrası;</a:t>
            </a:r>
          </a:p>
          <a:p>
            <a:pPr lvl="1">
              <a:buFont typeface="Wingdings" pitchFamily="2" charset="2"/>
              <a:buChar char="§"/>
            </a:pPr>
            <a:r>
              <a:rPr lang="tr-TR" dirty="0" smtClean="0"/>
              <a:t>      Sistemin yine işlemesi, </a:t>
            </a:r>
            <a:br>
              <a:rPr lang="tr-TR" dirty="0" smtClean="0"/>
            </a:br>
            <a:r>
              <a:rPr lang="tr-TR" dirty="0" smtClean="0"/>
              <a:t>      İşlevselliğin Korunması, </a:t>
            </a:r>
            <a:br>
              <a:rPr lang="tr-TR" dirty="0" smtClean="0"/>
            </a:br>
            <a:r>
              <a:rPr lang="tr-TR" dirty="0" smtClean="0"/>
              <a:t>      Eski Düzeyine çıkması veya </a:t>
            </a:r>
            <a:br>
              <a:rPr lang="tr-TR" dirty="0" smtClean="0"/>
            </a:br>
            <a:r>
              <a:rPr lang="tr-TR" dirty="0" smtClean="0"/>
              <a:t>      Ekstra kazanımlar elde edilmesi.</a:t>
            </a:r>
          </a:p>
        </p:txBody>
      </p:sp>
      <p:graphicFrame>
        <p:nvGraphicFramePr>
          <p:cNvPr id="8" name="7 Diyagram"/>
          <p:cNvGraphicFramePr/>
          <p:nvPr>
            <p:extLst>
              <p:ext uri="{D42A27DB-BD31-4B8C-83A1-F6EECF244321}">
                <p14:modId xmlns:p14="http://schemas.microsoft.com/office/powerpoint/2010/main" val="1635514958"/>
              </p:ext>
            </p:extLst>
          </p:nvPr>
        </p:nvGraphicFramePr>
        <p:xfrm>
          <a:off x="4283968" y="1482693"/>
          <a:ext cx="4143404"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976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down)">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build="p"/>
      <p:bldGraphic spid="8"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FF00"/>
          </a:solidFill>
        </p:spPr>
        <p:txBody>
          <a:bodyPr/>
          <a:lstStyle/>
          <a:p>
            <a:r>
              <a:rPr lang="tr-TR" dirty="0" smtClean="0"/>
              <a:t>Travma Sonrası Büyüme!!!</a:t>
            </a:r>
            <a:endParaRPr lang="tr-TR" dirty="0"/>
          </a:p>
        </p:txBody>
      </p:sp>
      <p:graphicFrame>
        <p:nvGraphicFramePr>
          <p:cNvPr id="5" name="4 Diyagram"/>
          <p:cNvGraphicFramePr/>
          <p:nvPr>
            <p:extLst>
              <p:ext uri="{D42A27DB-BD31-4B8C-83A1-F6EECF244321}">
                <p14:modId xmlns:p14="http://schemas.microsoft.com/office/powerpoint/2010/main" val="4201876629"/>
              </p:ext>
            </p:extLst>
          </p:nvPr>
        </p:nvGraphicFramePr>
        <p:xfrm>
          <a:off x="1571604" y="1500174"/>
          <a:ext cx="6096000" cy="4809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778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extLst>
              <p:ext uri="{D42A27DB-BD31-4B8C-83A1-F6EECF244321}">
                <p14:modId xmlns:p14="http://schemas.microsoft.com/office/powerpoint/2010/main" val="1787766269"/>
              </p:ext>
            </p:extLst>
          </p:nvPr>
        </p:nvGraphicFramePr>
        <p:xfrm>
          <a:off x="683568" y="980728"/>
          <a:ext cx="7772400"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yagram"/>
          <p:cNvGraphicFramePr/>
          <p:nvPr>
            <p:extLst>
              <p:ext uri="{D42A27DB-BD31-4B8C-83A1-F6EECF244321}">
                <p14:modId xmlns:p14="http://schemas.microsoft.com/office/powerpoint/2010/main" val="388347258"/>
              </p:ext>
            </p:extLst>
          </p:nvPr>
        </p:nvGraphicFramePr>
        <p:xfrm>
          <a:off x="709433" y="3212976"/>
          <a:ext cx="7572428" cy="26432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412255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313" y="428625"/>
            <a:ext cx="8643937" cy="3286125"/>
          </a:xfrm>
          <a:solidFill>
            <a:schemeClr val="accent4">
              <a:lumMod val="40000"/>
              <a:lumOff val="60000"/>
            </a:schemeClr>
          </a:solidFill>
        </p:spPr>
        <p:style>
          <a:lnRef idx="1">
            <a:schemeClr val="accent3"/>
          </a:lnRef>
          <a:fillRef idx="3">
            <a:schemeClr val="accent3"/>
          </a:fillRef>
          <a:effectRef idx="2">
            <a:schemeClr val="accent3"/>
          </a:effectRef>
          <a:fontRef idx="minor">
            <a:schemeClr val="lt1"/>
          </a:fontRef>
        </p:style>
        <p:txBody>
          <a:bodyPr rtlCol="0">
            <a:normAutofit/>
          </a:bodyPr>
          <a:lstStyle/>
          <a:p>
            <a:pPr algn="ctr" eaLnBrk="1" fontAlgn="auto" hangingPunct="1">
              <a:spcAft>
                <a:spcPts val="0"/>
              </a:spcAft>
              <a:buFont typeface="Arial" pitchFamily="34" charset="0"/>
              <a:buNone/>
              <a:defRPr/>
            </a:pPr>
            <a:endParaRPr lang="tr-TR" sz="4400" b="1" dirty="0" smtClean="0"/>
          </a:p>
          <a:p>
            <a:pPr algn="ctr" eaLnBrk="1" fontAlgn="auto" hangingPunct="1">
              <a:spcAft>
                <a:spcPts val="0"/>
              </a:spcAft>
              <a:buFont typeface="Arial" pitchFamily="34" charset="0"/>
              <a:buNone/>
              <a:defRPr/>
            </a:pPr>
            <a:r>
              <a:rPr lang="tr-TR" sz="4200" b="1" dirty="0" smtClean="0">
                <a:solidFill>
                  <a:schemeClr val="bg2"/>
                </a:solidFill>
              </a:rPr>
              <a:t>KATILDIĞINIZ İÇİN TEŞEKKÜR EDERİZ.</a:t>
            </a:r>
          </a:p>
          <a:p>
            <a:pPr algn="ctr" eaLnBrk="1" fontAlgn="auto" hangingPunct="1">
              <a:spcAft>
                <a:spcPts val="0"/>
              </a:spcAft>
              <a:buFont typeface="Arial" pitchFamily="34" charset="0"/>
              <a:buNone/>
              <a:defRPr/>
            </a:pPr>
            <a:r>
              <a:rPr lang="tr-TR" b="1" dirty="0" smtClean="0"/>
              <a:t>YEŞİLYURT REHBERLİK ARAŞTIRMA MERKEZİ</a:t>
            </a:r>
          </a:p>
          <a:p>
            <a:pPr algn="ctr" eaLnBrk="1" fontAlgn="auto" hangingPunct="1">
              <a:spcAft>
                <a:spcPts val="0"/>
              </a:spcAft>
              <a:buFont typeface="Arial" pitchFamily="34" charset="0"/>
              <a:buNone/>
              <a:defRPr/>
            </a:pPr>
            <a:endParaRPr lang="tr-TR" b="1" dirty="0" smtClean="0"/>
          </a:p>
          <a:p>
            <a:pPr algn="ctr" eaLnBrk="1" fontAlgn="auto" hangingPunct="1">
              <a:spcAft>
                <a:spcPts val="0"/>
              </a:spcAft>
              <a:buFont typeface="Arial" pitchFamily="34" charset="0"/>
              <a:buNone/>
              <a:defRPr/>
            </a:pPr>
            <a:endParaRPr lang="tr-TR" b="1" dirty="0"/>
          </a:p>
        </p:txBody>
      </p:sp>
      <p:pic>
        <p:nvPicPr>
          <p:cNvPr id="16387" name="Picture 2" descr="aile eğitimi ile ilgili görsel sonucu"/>
          <p:cNvPicPr>
            <a:picLocks noChangeAspect="1" noChangeArrowheads="1"/>
          </p:cNvPicPr>
          <p:nvPr/>
        </p:nvPicPr>
        <p:blipFill>
          <a:blip r:embed="rId2"/>
          <a:srcRect/>
          <a:stretch>
            <a:fillRect/>
          </a:stretch>
        </p:blipFill>
        <p:spPr bwMode="auto">
          <a:xfrm>
            <a:off x="1714500" y="3214688"/>
            <a:ext cx="5348288" cy="3352800"/>
          </a:xfrm>
          <a:prstGeom prst="rect">
            <a:avLst/>
          </a:prstGeom>
          <a:noFill/>
          <a:ln w="9525">
            <a:noFill/>
            <a:miter lim="800000"/>
            <a:headEnd/>
            <a:tailEnd/>
          </a:ln>
        </p:spPr>
      </p:pic>
    </p:spTree>
    <p:extLst>
      <p:ext uri="{BB962C8B-B14F-4D97-AF65-F5344CB8AC3E}">
        <p14:creationId xmlns:p14="http://schemas.microsoft.com/office/powerpoint/2010/main" val="3943105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Toparlanıp Hayatları Daha İyi Gidenlerin Farkı Neydi?</a:t>
            </a:r>
          </a:p>
          <a:p>
            <a:pPr>
              <a:buFont typeface="Wingdings" panose="05000000000000000000" pitchFamily="2" charset="2"/>
              <a:buChar char="Ø"/>
            </a:pPr>
            <a:r>
              <a:rPr lang="tr-TR" dirty="0" smtClean="0"/>
              <a:t>Süper Güçleri mi Vardı ?</a:t>
            </a:r>
            <a:endParaRPr lang="tr-TR" dirty="0"/>
          </a:p>
        </p:txBody>
      </p:sp>
    </p:spTree>
    <p:extLst>
      <p:ext uri="{BB962C8B-B14F-4D97-AF65-F5344CB8AC3E}">
        <p14:creationId xmlns:p14="http://schemas.microsoft.com/office/powerpoint/2010/main" val="390464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00B050"/>
          </a:solidFill>
        </p:spPr>
        <p:txBody>
          <a:bodyPr/>
          <a:lstStyle/>
          <a:p>
            <a:r>
              <a:rPr lang="tr-TR" dirty="0" smtClean="0">
                <a:solidFill>
                  <a:schemeClr val="bg1"/>
                </a:solidFill>
              </a:rPr>
              <a:t>“</a:t>
            </a:r>
            <a:r>
              <a:rPr lang="tr-TR" dirty="0" err="1" smtClean="0">
                <a:solidFill>
                  <a:schemeClr val="bg1"/>
                </a:solidFill>
              </a:rPr>
              <a:t>Resilience</a:t>
            </a:r>
            <a:r>
              <a:rPr lang="tr-TR" dirty="0" smtClean="0">
                <a:solidFill>
                  <a:schemeClr val="bg1"/>
                </a:solidFill>
              </a:rPr>
              <a:t>” </a:t>
            </a:r>
            <a:r>
              <a:rPr lang="tr-TR" dirty="0" err="1" smtClean="0">
                <a:solidFill>
                  <a:schemeClr val="bg1"/>
                </a:solidFill>
              </a:rPr>
              <a:t>ları</a:t>
            </a:r>
            <a:r>
              <a:rPr lang="tr-TR" dirty="0" smtClean="0">
                <a:solidFill>
                  <a:schemeClr val="bg1"/>
                </a:solidFill>
              </a:rPr>
              <a:t> vardı?</a:t>
            </a:r>
            <a:endParaRPr lang="tr-TR" dirty="0">
              <a:solidFill>
                <a:schemeClr val="bg1"/>
              </a:solidFill>
            </a:endParaRPr>
          </a:p>
        </p:txBody>
      </p:sp>
      <p:sp>
        <p:nvSpPr>
          <p:cNvPr id="3" name="İçerik Yer Tutucusu 2"/>
          <p:cNvSpPr>
            <a:spLocks noGrp="1"/>
          </p:cNvSpPr>
          <p:nvPr>
            <p:ph sz="quarter" idx="1"/>
          </p:nvPr>
        </p:nvSpPr>
        <p:spPr/>
        <p:txBody>
          <a:bodyPr>
            <a:normAutofit fontScale="70000" lnSpcReduction="20000"/>
          </a:bodyPr>
          <a:lstStyle/>
          <a:p>
            <a:pPr>
              <a:buFont typeface="Wingdings" panose="05000000000000000000" pitchFamily="2" charset="2"/>
              <a:buChar char="ü"/>
            </a:pPr>
            <a:r>
              <a:rPr lang="tr-TR" dirty="0" smtClean="0"/>
              <a:t> Latince «</a:t>
            </a:r>
            <a:r>
              <a:rPr lang="tr-TR" dirty="0" err="1" smtClean="0"/>
              <a:t>resilire</a:t>
            </a:r>
            <a:r>
              <a:rPr lang="tr-TR" dirty="0" smtClean="0"/>
              <a:t>» kökünden türemiş ve </a:t>
            </a:r>
            <a:r>
              <a:rPr lang="tr-TR" dirty="0" err="1" smtClean="0"/>
              <a:t>ingilizcede</a:t>
            </a:r>
            <a:r>
              <a:rPr lang="tr-TR" dirty="0" smtClean="0"/>
              <a:t> «</a:t>
            </a:r>
            <a:r>
              <a:rPr lang="tr-TR" dirty="0" err="1" smtClean="0"/>
              <a:t>resilience</a:t>
            </a:r>
            <a:r>
              <a:rPr lang="tr-TR" dirty="0" smtClean="0"/>
              <a:t>» şeklinde yer almaya başlamıştır.</a:t>
            </a:r>
          </a:p>
          <a:p>
            <a:pPr>
              <a:buFont typeface="Wingdings" panose="05000000000000000000" pitchFamily="2" charset="2"/>
              <a:buChar char="ü"/>
            </a:pPr>
            <a:endParaRPr lang="tr-TR" dirty="0" smtClean="0"/>
          </a:p>
          <a:p>
            <a:pPr>
              <a:buFont typeface="Wingdings" panose="05000000000000000000" pitchFamily="2" charset="2"/>
              <a:buChar char="ü"/>
            </a:pPr>
            <a:r>
              <a:rPr lang="tr-TR" dirty="0" err="1" smtClean="0"/>
              <a:t>Resilience</a:t>
            </a:r>
            <a:r>
              <a:rPr lang="tr-TR" dirty="0" smtClean="0"/>
              <a:t>:</a:t>
            </a:r>
          </a:p>
          <a:p>
            <a:pPr lvl="1">
              <a:buFont typeface="Wingdings" panose="05000000000000000000" pitchFamily="2" charset="2"/>
              <a:buChar char="ü"/>
            </a:pPr>
            <a:r>
              <a:rPr lang="tr-TR" dirty="0" err="1" smtClean="0"/>
              <a:t>Jump</a:t>
            </a:r>
            <a:r>
              <a:rPr lang="tr-TR" dirty="0" smtClean="0"/>
              <a:t> </a:t>
            </a:r>
            <a:r>
              <a:rPr lang="tr-TR" dirty="0" err="1"/>
              <a:t>back</a:t>
            </a:r>
            <a:r>
              <a:rPr lang="tr-TR" dirty="0"/>
              <a:t>(geri sıçrama</a:t>
            </a:r>
            <a:r>
              <a:rPr lang="tr-TR" dirty="0" smtClean="0"/>
              <a:t>) </a:t>
            </a:r>
          </a:p>
          <a:p>
            <a:pPr lvl="1">
              <a:buFont typeface="Wingdings" panose="05000000000000000000" pitchFamily="2" charset="2"/>
              <a:buChar char="ü"/>
            </a:pPr>
            <a:r>
              <a:rPr lang="tr-TR" dirty="0" err="1" smtClean="0"/>
              <a:t>Elasticity</a:t>
            </a:r>
            <a:r>
              <a:rPr lang="tr-TR" dirty="0" smtClean="0"/>
              <a:t> (Esneklik)</a:t>
            </a:r>
          </a:p>
          <a:p>
            <a:pPr lvl="1">
              <a:buFont typeface="Wingdings" panose="05000000000000000000" pitchFamily="2" charset="2"/>
              <a:buChar char="ü"/>
            </a:pPr>
            <a:r>
              <a:rPr lang="tr-TR" dirty="0" smtClean="0"/>
              <a:t>Çabuk iyileşme özelliği</a:t>
            </a:r>
            <a:endParaRPr lang="tr-TR" dirty="0"/>
          </a:p>
          <a:p>
            <a:pPr>
              <a:buFont typeface="Wingdings" panose="05000000000000000000" pitchFamily="2" charset="2"/>
              <a:buChar char="ü"/>
            </a:pPr>
            <a:endParaRPr lang="tr-TR" dirty="0"/>
          </a:p>
          <a:p>
            <a:pPr>
              <a:buFont typeface="Wingdings" panose="05000000000000000000" pitchFamily="2" charset="2"/>
              <a:buChar char="ü"/>
            </a:pPr>
            <a:r>
              <a:rPr lang="tr-TR" dirty="0" smtClean="0"/>
              <a:t>Kavram başlangıçta fen bilimleri/mühendislik alanlarında «bir maddenin direncini» tanımlamak için kullanılırken sonraları sosyal bilimlere ve oradan da psikoloji alanına transfer olmuştur.</a:t>
            </a:r>
          </a:p>
          <a:p>
            <a:pPr>
              <a:buFont typeface="Wingdings" panose="05000000000000000000" pitchFamily="2" charset="2"/>
              <a:buChar char="ü"/>
            </a:pPr>
            <a:r>
              <a:rPr lang="tr-TR" dirty="0" smtClean="0"/>
              <a:t>Metal dayanıklılığı: “Kırılmak yerine dayanmak ya da esnemek”</a:t>
            </a:r>
          </a:p>
          <a:p>
            <a:pPr>
              <a:buFont typeface="Wingdings" panose="05000000000000000000" pitchFamily="2" charset="2"/>
              <a:buChar char="ü"/>
            </a:pPr>
            <a:endParaRPr lang="tr-TR" dirty="0" smtClean="0"/>
          </a:p>
          <a:p>
            <a:pPr marL="0" indent="0">
              <a:buNone/>
            </a:pPr>
            <a:endParaRPr lang="tr-TR" dirty="0" smtClean="0"/>
          </a:p>
          <a:p>
            <a:pPr>
              <a:buFont typeface="Arial" pitchFamily="34" charset="0"/>
              <a:buChar char="•"/>
            </a:pPr>
            <a:endParaRPr lang="tr-TR" dirty="0" smtClean="0"/>
          </a:p>
          <a:p>
            <a:endParaRPr lang="tr-TR" dirty="0"/>
          </a:p>
        </p:txBody>
      </p:sp>
    </p:spTree>
    <p:extLst>
      <p:ext uri="{BB962C8B-B14F-4D97-AF65-F5344CB8AC3E}">
        <p14:creationId xmlns:p14="http://schemas.microsoft.com/office/powerpoint/2010/main" val="275468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down)">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sz="5400" b="1" u="sng" dirty="0">
              <a:solidFill>
                <a:schemeClr val="tx1"/>
              </a:solidFill>
              <a:latin typeface="Calibri" pitchFamily="34" charset="0"/>
              <a:cs typeface="Calibri" pitchFamily="34" charset="0"/>
            </a:endParaRPr>
          </a:p>
        </p:txBody>
      </p:sp>
      <p:sp>
        <p:nvSpPr>
          <p:cNvPr id="3" name="İçerik Yer Tutucusu 2"/>
          <p:cNvSpPr>
            <a:spLocks noGrp="1"/>
          </p:cNvSpPr>
          <p:nvPr>
            <p:ph sz="quarter" idx="1"/>
          </p:nvPr>
        </p:nvSpPr>
        <p:spPr>
          <a:xfrm>
            <a:off x="755576" y="548680"/>
            <a:ext cx="7931224" cy="5471120"/>
          </a:xfrm>
        </p:spPr>
        <p:txBody>
          <a:bodyPr>
            <a:normAutofit/>
          </a:bodyPr>
          <a:lstStyle/>
          <a:p>
            <a:pPr marL="0" indent="0">
              <a:buNone/>
            </a:pPr>
            <a:r>
              <a:rPr lang="tr-TR" dirty="0" smtClean="0">
                <a:latin typeface="Calibri" pitchFamily="34" charset="0"/>
                <a:cs typeface="Calibri" pitchFamily="34" charset="0"/>
              </a:rPr>
              <a:t>             </a:t>
            </a:r>
            <a:r>
              <a:rPr lang="tr-TR" sz="40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Sağlamlık</a:t>
            </a:r>
          </a:p>
          <a:p>
            <a:pPr marL="0" indent="0">
              <a:buNone/>
            </a:pPr>
            <a:r>
              <a:rPr lang="tr-TR" dirty="0" smtClean="0">
                <a:latin typeface="Calibri" pitchFamily="34" charset="0"/>
                <a:cs typeface="Calibri" pitchFamily="34" charset="0"/>
              </a:rPr>
              <a:t>                                                           </a:t>
            </a:r>
            <a:r>
              <a:rPr lang="tr-TR" b="1" dirty="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Mukavemet</a:t>
            </a:r>
          </a:p>
          <a:p>
            <a:pPr marL="0" indent="0">
              <a:buNone/>
            </a:pPr>
            <a:r>
              <a:rPr lang="tr-TR" dirty="0" smtClean="0">
                <a:latin typeface="Calibri" pitchFamily="34" charset="0"/>
                <a:cs typeface="Calibri" pitchFamily="34" charset="0"/>
              </a:rPr>
              <a:t>                         </a:t>
            </a:r>
            <a:r>
              <a:rPr lang="tr-TR" sz="4000" b="1" dirty="0" smtClean="0">
                <a:solidFill>
                  <a:srgbClr val="FFC000"/>
                </a:solidFill>
                <a:effectLst>
                  <a:outerShdw blurRad="38100" dist="38100" dir="2700000" algn="tl">
                    <a:srgbClr val="000000">
                      <a:alpha val="43137"/>
                    </a:srgbClr>
                  </a:outerShdw>
                </a:effectLst>
                <a:latin typeface="Calibri" pitchFamily="34" charset="0"/>
                <a:cs typeface="Calibri" pitchFamily="34" charset="0"/>
              </a:rPr>
              <a:t>Dayanıklılık</a:t>
            </a:r>
          </a:p>
          <a:p>
            <a:pPr marL="0" indent="0">
              <a:buNone/>
            </a:pPr>
            <a:r>
              <a:rPr lang="tr-TR" sz="3200"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Metanet</a:t>
            </a:r>
          </a:p>
          <a:p>
            <a:pPr marL="0" indent="0">
              <a:buNone/>
            </a:pPr>
            <a:r>
              <a:rPr lang="tr-TR" dirty="0" smtClean="0">
                <a:latin typeface="Calibri" pitchFamily="34" charset="0"/>
                <a:cs typeface="Calibri" pitchFamily="34" charset="0"/>
              </a:rPr>
              <a:t>                                                                   </a:t>
            </a:r>
            <a:r>
              <a:rPr lang="tr-TR" sz="3200" b="1" dirty="0" smtClean="0">
                <a:solidFill>
                  <a:srgbClr val="00B0F0"/>
                </a:solidFill>
                <a:effectLst>
                  <a:outerShdw blurRad="38100" dist="38100" dir="2700000" algn="tl">
                    <a:srgbClr val="000000">
                      <a:alpha val="43137"/>
                    </a:srgbClr>
                  </a:outerShdw>
                </a:effectLst>
                <a:latin typeface="Calibri" pitchFamily="34" charset="0"/>
                <a:cs typeface="Calibri" pitchFamily="34" charset="0"/>
              </a:rPr>
              <a:t>Yılmazlık</a:t>
            </a:r>
          </a:p>
          <a:p>
            <a:pPr marL="0" indent="0">
              <a:buNone/>
            </a:pPr>
            <a:r>
              <a:rPr lang="tr-TR" dirty="0" smtClean="0">
                <a:latin typeface="Calibri" pitchFamily="34" charset="0"/>
                <a:cs typeface="Calibri" pitchFamily="34" charset="0"/>
              </a:rPr>
              <a:t>                                        </a:t>
            </a:r>
            <a:r>
              <a:rPr lang="tr-TR" sz="4000" b="1" dirty="0" smtClean="0">
                <a:solidFill>
                  <a:srgbClr val="7030A0"/>
                </a:solidFill>
                <a:effectLst>
                  <a:outerShdw blurRad="38100" dist="38100" dir="2700000" algn="tl">
                    <a:srgbClr val="000000">
                      <a:alpha val="43137"/>
                    </a:srgbClr>
                  </a:outerShdw>
                </a:effectLst>
                <a:latin typeface="Calibri" pitchFamily="34" charset="0"/>
                <a:cs typeface="Calibri" pitchFamily="34" charset="0"/>
              </a:rPr>
              <a:t>Esneklik</a:t>
            </a:r>
          </a:p>
          <a:p>
            <a:pPr marL="0" indent="0">
              <a:buNone/>
            </a:pPr>
            <a:r>
              <a:rPr lang="tr-TR" dirty="0" smtClean="0">
                <a:latin typeface="Calibri" pitchFamily="34" charset="0"/>
                <a:cs typeface="Calibri" pitchFamily="34" charset="0"/>
              </a:rPr>
              <a:t>      </a:t>
            </a:r>
            <a:r>
              <a:rPr lang="tr-TR" sz="2400" b="1" dirty="0" smtClean="0">
                <a:solidFill>
                  <a:srgbClr val="00B050"/>
                </a:solidFill>
                <a:effectLst>
                  <a:outerShdw blurRad="38100" dist="38100" dir="2700000" algn="tl">
                    <a:srgbClr val="000000">
                      <a:alpha val="43137"/>
                    </a:srgbClr>
                  </a:outerShdw>
                </a:effectLst>
                <a:latin typeface="Calibri" pitchFamily="34" charset="0"/>
                <a:cs typeface="Calibri" pitchFamily="34" charset="0"/>
              </a:rPr>
              <a:t>Bükülebilme</a:t>
            </a:r>
          </a:p>
          <a:p>
            <a:pPr marL="0" indent="0">
              <a:buNone/>
            </a:pPr>
            <a:r>
              <a:rPr lang="tr-TR" dirty="0" smtClean="0">
                <a:latin typeface="Calibri" pitchFamily="34" charset="0"/>
                <a:cs typeface="Calibri" pitchFamily="34" charset="0"/>
              </a:rPr>
              <a:t>                                                              </a:t>
            </a:r>
            <a:r>
              <a:rPr lang="tr-TR" b="1" dirty="0" smtClean="0">
                <a:effectLst>
                  <a:outerShdw blurRad="38100" dist="38100" dir="2700000" algn="tl">
                    <a:srgbClr val="000000">
                      <a:alpha val="43137"/>
                    </a:srgbClr>
                  </a:outerShdw>
                </a:effectLst>
                <a:latin typeface="Calibri" pitchFamily="34" charset="0"/>
                <a:cs typeface="Calibri" pitchFamily="34" charset="0"/>
              </a:rPr>
              <a:t>Uyabilme</a:t>
            </a:r>
            <a:endParaRPr lang="tr-TR" b="1" dirty="0">
              <a:effectLst>
                <a:outerShdw blurRad="38100" dist="38100" dir="2700000" algn="tl">
                  <a:srgbClr val="000000">
                    <a:alpha val="43137"/>
                  </a:srgbClr>
                </a:outerShdw>
              </a:effectLst>
              <a:latin typeface="Calibri" pitchFamily="34" charset="0"/>
              <a:cs typeface="Calibri" pitchFamily="34" charset="0"/>
            </a:endParaRPr>
          </a:p>
        </p:txBody>
      </p:sp>
      <p:sp>
        <p:nvSpPr>
          <p:cNvPr id="4" name="Oval 3"/>
          <p:cNvSpPr/>
          <p:nvPr/>
        </p:nvSpPr>
        <p:spPr>
          <a:xfrm>
            <a:off x="2771800" y="1988840"/>
            <a:ext cx="3312368"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10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down)">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2">
              <a:lumMod val="40000"/>
              <a:lumOff val="60000"/>
            </a:schemeClr>
          </a:solidFill>
        </p:spPr>
        <p:txBody>
          <a:bodyPr>
            <a:normAutofit fontScale="90000"/>
          </a:bodyPr>
          <a:lstStyle/>
          <a:p>
            <a:r>
              <a:rPr lang="tr-TR" dirty="0" smtClean="0">
                <a:latin typeface="Calibri" pitchFamily="34" charset="0"/>
                <a:cs typeface="Calibri" pitchFamily="34" charset="0"/>
              </a:rPr>
              <a:t/>
            </a:r>
            <a:br>
              <a:rPr lang="tr-TR" dirty="0" smtClean="0">
                <a:latin typeface="Calibri" pitchFamily="34" charset="0"/>
                <a:cs typeface="Calibri" pitchFamily="34" charset="0"/>
              </a:rPr>
            </a:br>
            <a:r>
              <a:rPr lang="tr-TR" dirty="0">
                <a:latin typeface="Calibri" pitchFamily="34" charset="0"/>
                <a:cs typeface="Calibri" pitchFamily="34" charset="0"/>
              </a:rPr>
              <a:t/>
            </a:r>
            <a:br>
              <a:rPr lang="tr-TR" dirty="0">
                <a:latin typeface="Calibri" pitchFamily="34" charset="0"/>
                <a:cs typeface="Calibri" pitchFamily="34" charset="0"/>
              </a:rPr>
            </a:br>
            <a:r>
              <a:rPr lang="tr-TR" dirty="0" smtClean="0">
                <a:latin typeface="Calibri" pitchFamily="34" charset="0"/>
                <a:cs typeface="Calibri" pitchFamily="34" charset="0"/>
              </a:rPr>
              <a:t/>
            </a:r>
            <a:br>
              <a:rPr lang="tr-TR" dirty="0" smtClean="0">
                <a:latin typeface="Calibri" pitchFamily="34" charset="0"/>
                <a:cs typeface="Calibri" pitchFamily="34" charset="0"/>
              </a:rPr>
            </a:br>
            <a:r>
              <a:rPr lang="tr-TR" b="1" dirty="0" smtClean="0">
                <a:latin typeface="Calibri" pitchFamily="34" charset="0"/>
                <a:cs typeface="Calibri" pitchFamily="34" charset="0"/>
              </a:rPr>
              <a:t>Ruhsal </a:t>
            </a:r>
            <a:r>
              <a:rPr lang="tr-TR" b="1" dirty="0" smtClean="0">
                <a:latin typeface="Calibri" pitchFamily="34" charset="0"/>
                <a:cs typeface="Calibri" pitchFamily="34" charset="0"/>
              </a:rPr>
              <a:t>Dayanıklılık Tanımı</a:t>
            </a:r>
            <a:r>
              <a:rPr lang="tr-TR" dirty="0" smtClean="0">
                <a:latin typeface="Calibri" pitchFamily="34" charset="0"/>
                <a:cs typeface="Calibri" pitchFamily="34" charset="0"/>
              </a:rPr>
              <a:t/>
            </a:r>
            <a:br>
              <a:rPr lang="tr-TR" dirty="0" smtClean="0">
                <a:latin typeface="Calibri" pitchFamily="34" charset="0"/>
                <a:cs typeface="Calibri" pitchFamily="34" charset="0"/>
              </a:rPr>
            </a:br>
            <a:r>
              <a:rPr lang="tr-TR" dirty="0">
                <a:latin typeface="Calibri" pitchFamily="34" charset="0"/>
                <a:cs typeface="Calibri" pitchFamily="34" charset="0"/>
              </a:rPr>
              <a:t/>
            </a:r>
            <a:br>
              <a:rPr lang="tr-TR" dirty="0">
                <a:latin typeface="Calibri" pitchFamily="34" charset="0"/>
                <a:cs typeface="Calibri" pitchFamily="34" charset="0"/>
              </a:rPr>
            </a:br>
            <a:r>
              <a:rPr lang="tr-TR" dirty="0">
                <a:latin typeface="Calibri" pitchFamily="34" charset="0"/>
                <a:cs typeface="Calibri" pitchFamily="34" charset="0"/>
              </a:rPr>
              <a:t/>
            </a:r>
            <a:br>
              <a:rPr lang="tr-TR" dirty="0">
                <a:latin typeface="Calibri" pitchFamily="34" charset="0"/>
                <a:cs typeface="Calibri" pitchFamily="34" charset="0"/>
              </a:rPr>
            </a:br>
            <a:endParaRPr lang="tr-TR" dirty="0">
              <a:solidFill>
                <a:schemeClr val="tx1"/>
              </a:solidFill>
            </a:endParaRPr>
          </a:p>
        </p:txBody>
      </p:sp>
      <p:sp>
        <p:nvSpPr>
          <p:cNvPr id="3" name="İçerik Yer Tutucusu 2"/>
          <p:cNvSpPr>
            <a:spLocks noGrp="1"/>
          </p:cNvSpPr>
          <p:nvPr>
            <p:ph idx="1"/>
          </p:nvPr>
        </p:nvSpPr>
        <p:spPr>
          <a:xfrm>
            <a:off x="457200" y="1487215"/>
            <a:ext cx="8229600" cy="1800200"/>
          </a:xfrm>
          <a:solidFill>
            <a:schemeClr val="accent5">
              <a:lumMod val="20000"/>
              <a:lumOff val="80000"/>
            </a:schemeClr>
          </a:solidFill>
        </p:spPr>
        <p:txBody>
          <a:bodyPr>
            <a:normAutofit/>
          </a:bodyPr>
          <a:lstStyle/>
          <a:p>
            <a:pPr marL="0" indent="0">
              <a:buNone/>
            </a:pPr>
            <a:r>
              <a:rPr lang="tr-TR" sz="2400" b="1" i="1" dirty="0" smtClean="0">
                <a:latin typeface="Calibri" pitchFamily="34" charset="0"/>
                <a:cs typeface="Calibri" pitchFamily="34" charset="0"/>
              </a:rPr>
              <a:t>İşleyen </a:t>
            </a:r>
            <a:r>
              <a:rPr lang="tr-TR" sz="2400" b="1" i="1" dirty="0" smtClean="0">
                <a:latin typeface="Calibri" pitchFamily="34" charset="0"/>
                <a:cs typeface="Calibri" pitchFamily="34" charset="0"/>
              </a:rPr>
              <a:t>sağlıklı sistemini zorlayıcı durumlarla </a:t>
            </a:r>
            <a:r>
              <a:rPr lang="tr-TR" sz="2400" i="1" dirty="0" smtClean="0">
                <a:latin typeface="Calibri" pitchFamily="34" charset="0"/>
                <a:cs typeface="Calibri" pitchFamily="34" charset="0"/>
              </a:rPr>
              <a:t>karşılaşan veya travma oluşturma ihtimali olan olaylara maruz kalan </a:t>
            </a:r>
            <a:r>
              <a:rPr lang="tr-TR" sz="2400" dirty="0" smtClean="0">
                <a:latin typeface="Calibri" pitchFamily="34" charset="0"/>
                <a:cs typeface="Calibri" pitchFamily="34" charset="0"/>
              </a:rPr>
              <a:t>bir kişinin, grubun veya topluluğun </a:t>
            </a:r>
            <a:r>
              <a:rPr lang="tr-TR" sz="2400" b="1" i="1" dirty="0" smtClean="0">
                <a:latin typeface="Calibri" pitchFamily="34" charset="0"/>
                <a:cs typeface="Calibri" pitchFamily="34" charset="0"/>
              </a:rPr>
              <a:t>olumlu ruhsal sonuçlarla </a:t>
            </a:r>
            <a:r>
              <a:rPr lang="tr-TR" sz="2400" i="1" dirty="0" smtClean="0">
                <a:latin typeface="Calibri" pitchFamily="34" charset="0"/>
                <a:cs typeface="Calibri" pitchFamily="34" charset="0"/>
              </a:rPr>
              <a:t>çıkmasına sebep olan</a:t>
            </a:r>
            <a:r>
              <a:rPr lang="tr-TR" sz="2400" b="1" i="1" dirty="0" smtClean="0">
                <a:latin typeface="Calibri" pitchFamily="34" charset="0"/>
                <a:cs typeface="Calibri" pitchFamily="34" charset="0"/>
              </a:rPr>
              <a:t> </a:t>
            </a:r>
            <a:r>
              <a:rPr lang="tr-TR" sz="2400" b="1" dirty="0" smtClean="0">
                <a:latin typeface="Calibri" pitchFamily="34" charset="0"/>
                <a:cs typeface="Calibri" pitchFamily="34" charset="0"/>
              </a:rPr>
              <a:t>GELİŞİMSEL SÜREÇ</a:t>
            </a:r>
            <a:r>
              <a:rPr lang="tr-TR" sz="2400" b="1" dirty="0" smtClean="0">
                <a:latin typeface="Calibri" pitchFamily="34" charset="0"/>
                <a:cs typeface="Calibri" pitchFamily="34" charset="0"/>
              </a:rPr>
              <a:t>.</a:t>
            </a:r>
            <a:endParaRPr lang="tr-TR" sz="2400" b="1" dirty="0" smtClean="0">
              <a:latin typeface="Calibri" pitchFamily="34" charset="0"/>
              <a:cs typeface="Calibri" pitchFamily="34" charset="0"/>
            </a:endParaRPr>
          </a:p>
          <a:p>
            <a:pPr marL="0" indent="0">
              <a:buNone/>
            </a:pPr>
            <a:endParaRPr lang="tr-TR" sz="2400" b="1" dirty="0" smtClean="0">
              <a:latin typeface="Calibri" pitchFamily="34" charset="0"/>
              <a:cs typeface="Calibri" pitchFamily="34" charset="0"/>
            </a:endParaRPr>
          </a:p>
          <a:p>
            <a:pPr marL="0" indent="0">
              <a:buNone/>
            </a:pPr>
            <a:endParaRPr lang="tr-TR" sz="2800" dirty="0" smtClean="0">
              <a:latin typeface="Calibri" pitchFamily="34" charset="0"/>
              <a:cs typeface="Calibri" pitchFamily="34" charset="0"/>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1" y="3356992"/>
            <a:ext cx="4608512" cy="3201097"/>
          </a:xfrm>
          <a:prstGeom prst="rect">
            <a:avLst/>
          </a:prstGeom>
        </p:spPr>
      </p:pic>
    </p:spTree>
    <p:extLst>
      <p:ext uri="{BB962C8B-B14F-4D97-AF65-F5344CB8AC3E}">
        <p14:creationId xmlns:p14="http://schemas.microsoft.com/office/powerpoint/2010/main" val="406722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7030A0"/>
          </a:solidFill>
        </p:spPr>
        <p:txBody>
          <a:bodyPr/>
          <a:lstStyle/>
          <a:p>
            <a:r>
              <a:rPr lang="tr-TR" dirty="0" smtClean="0">
                <a:solidFill>
                  <a:schemeClr val="bg1"/>
                </a:solidFill>
              </a:rPr>
              <a:t>Önemli Noktalar…</a:t>
            </a:r>
            <a:endParaRPr lang="tr-TR" dirty="0">
              <a:solidFill>
                <a:schemeClr val="bg1"/>
              </a:solidFill>
            </a:endParaRPr>
          </a:p>
        </p:txBody>
      </p:sp>
      <p:sp>
        <p:nvSpPr>
          <p:cNvPr id="5" name="4 İçerik Yer Tutucusu"/>
          <p:cNvSpPr>
            <a:spLocks noGrp="1"/>
          </p:cNvSpPr>
          <p:nvPr>
            <p:ph idx="1"/>
          </p:nvPr>
        </p:nvSpPr>
        <p:spPr/>
        <p:txBody>
          <a:bodyPr>
            <a:normAutofit fontScale="62500" lnSpcReduction="20000"/>
          </a:bodyPr>
          <a:lstStyle/>
          <a:p>
            <a:r>
              <a:rPr lang="tr-TR" dirty="0" smtClean="0"/>
              <a:t>Ruhsal Dayanıklılık;</a:t>
            </a:r>
          </a:p>
          <a:p>
            <a:pPr lvl="1"/>
            <a:r>
              <a:rPr lang="tr-TR" dirty="0" smtClean="0"/>
              <a:t>Sadece doğuştan gelen bir süper güç değildir</a:t>
            </a:r>
          </a:p>
          <a:p>
            <a:pPr lvl="1"/>
            <a:r>
              <a:rPr lang="tr-TR" dirty="0" smtClean="0"/>
              <a:t>İyi çevrenin bir armağanı değildir.</a:t>
            </a:r>
          </a:p>
          <a:p>
            <a:pPr lvl="1"/>
            <a:r>
              <a:rPr lang="tr-TR" dirty="0" smtClean="0"/>
              <a:t>Kişisel özellikler, Çevresel ve Sosyal Etkenlerin bir bileşiminden oluşur. </a:t>
            </a:r>
          </a:p>
          <a:p>
            <a:pPr lvl="1"/>
            <a:r>
              <a:rPr lang="tr-TR" dirty="0" smtClean="0"/>
              <a:t>Kişinin değil ‘sistemin kapasitesidir’</a:t>
            </a:r>
          </a:p>
          <a:p>
            <a:pPr lvl="1"/>
            <a:r>
              <a:rPr lang="tr-TR" dirty="0" smtClean="0"/>
              <a:t>Anlık sonuçlar verebilse de ‘anlık bir vaka değildir’ bir süreçtir.</a:t>
            </a:r>
          </a:p>
          <a:p>
            <a:pPr lvl="1"/>
            <a:r>
              <a:rPr lang="tr-TR" dirty="0" smtClean="0"/>
              <a:t>Ruhsal Dayanıklılık geliştirilebilir.</a:t>
            </a:r>
          </a:p>
          <a:p>
            <a:pPr lvl="1"/>
            <a:r>
              <a:rPr lang="tr-TR" dirty="0" smtClean="0"/>
              <a:t>Dayanıklılığı bina edebilmeyi sağlayan ‘koruyucu etmenler’ vardır.</a:t>
            </a:r>
          </a:p>
          <a:p>
            <a:pPr lvl="1"/>
            <a:r>
              <a:rPr lang="tr-TR" dirty="0" smtClean="0"/>
              <a:t>Dayanıklılığı azaltan risk faktörleri vardır.</a:t>
            </a:r>
          </a:p>
          <a:p>
            <a:pPr lvl="1"/>
            <a:r>
              <a:rPr lang="tr-TR" dirty="0" smtClean="0"/>
              <a:t>Herkesin farklı güç noktaları ve zayıf yanları vardır. Bazen güçler zayıflıklara dönüşebilir. </a:t>
            </a:r>
          </a:p>
          <a:p>
            <a:pPr lvl="1"/>
            <a:r>
              <a:rPr lang="tr-TR" dirty="0" smtClean="0"/>
              <a:t>Ruhsal Hastalıkların ‘Ruhsal Dayanıksızlıkla’ lineer bir ilişkisi yoktur. Bazen gruptaki en dayanıklı insanlar ruhsal bulgu verir. Ancak ruhsal dayanıklılık en önemli tedavi dayanaklarından birisi olabilir.</a:t>
            </a:r>
          </a:p>
          <a:p>
            <a:pPr lvl="1"/>
            <a:r>
              <a:rPr lang="tr-TR" dirty="0" smtClean="0"/>
              <a:t>Bazen ‘sadece orada olmanızın bile’ işe yarayabildiği, küçük dokunuşların işe yarayabildiği bir alandır.</a:t>
            </a:r>
          </a:p>
          <a:p>
            <a:pPr lvl="1"/>
            <a:endParaRPr lang="tr-TR" dirty="0"/>
          </a:p>
        </p:txBody>
      </p:sp>
    </p:spTree>
    <p:extLst>
      <p:ext uri="{BB962C8B-B14F-4D97-AF65-F5344CB8AC3E}">
        <p14:creationId xmlns:p14="http://schemas.microsoft.com/office/powerpoint/2010/main" val="229022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fade">
                                      <p:cBhvr>
                                        <p:cTn id="6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79512" y="188640"/>
          <a:ext cx="7437512" cy="437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Akış Çizelgesi: Bağlayıcı"/>
          <p:cNvSpPr/>
          <p:nvPr/>
        </p:nvSpPr>
        <p:spPr>
          <a:xfrm>
            <a:off x="2016911" y="404664"/>
            <a:ext cx="2214578" cy="2357454"/>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2548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graphicEl>
                                              <a:dgm id="{008008C3-2AF2-45BE-9BD6-DCD858BC3A4D}"/>
                                            </p:graphicEl>
                                          </p:spTgt>
                                        </p:tgtEl>
                                        <p:attrNameLst>
                                          <p:attrName>style.visibility</p:attrName>
                                        </p:attrNameLst>
                                      </p:cBhvr>
                                      <p:to>
                                        <p:strVal val="visible"/>
                                      </p:to>
                                    </p:set>
                                    <p:animEffect transition="in" filter="wheel(4)">
                                      <p:cBhvr>
                                        <p:cTn id="7" dur="2000"/>
                                        <p:tgtEl>
                                          <p:spTgt spid="4">
                                            <p:graphicEl>
                                              <a:dgm id="{008008C3-2AF2-45BE-9BD6-DCD858BC3A4D}"/>
                                            </p:graphicEl>
                                          </p:spTgt>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4">
                                            <p:graphicEl>
                                              <a:dgm id="{3420B92C-5C62-48D9-8EDC-9AF44C431651}"/>
                                            </p:graphicEl>
                                          </p:spTgt>
                                        </p:tgtEl>
                                        <p:attrNameLst>
                                          <p:attrName>style.visibility</p:attrName>
                                        </p:attrNameLst>
                                      </p:cBhvr>
                                      <p:to>
                                        <p:strVal val="visible"/>
                                      </p:to>
                                    </p:set>
                                    <p:animEffect transition="in" filter="wheel(4)">
                                      <p:cBhvr>
                                        <p:cTn id="10" dur="2000"/>
                                        <p:tgtEl>
                                          <p:spTgt spid="4">
                                            <p:graphicEl>
                                              <a:dgm id="{3420B92C-5C62-48D9-8EDC-9AF44C431651}"/>
                                            </p:graphicEl>
                                          </p:spTgt>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4">
                                            <p:graphicEl>
                                              <a:dgm id="{491FE993-E06C-4A4D-A95F-2A2EA1743AB0}"/>
                                            </p:graphicEl>
                                          </p:spTgt>
                                        </p:tgtEl>
                                        <p:attrNameLst>
                                          <p:attrName>style.visibility</p:attrName>
                                        </p:attrNameLst>
                                      </p:cBhvr>
                                      <p:to>
                                        <p:strVal val="visible"/>
                                      </p:to>
                                    </p:set>
                                    <p:animEffect transition="in" filter="wheel(4)">
                                      <p:cBhvr>
                                        <p:cTn id="13" dur="2000"/>
                                        <p:tgtEl>
                                          <p:spTgt spid="4">
                                            <p:graphicEl>
                                              <a:dgm id="{491FE993-E06C-4A4D-A95F-2A2EA1743AB0}"/>
                                            </p:graphicEl>
                                          </p:spTgt>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4">
                                            <p:graphicEl>
                                              <a:dgm id="{52B22B8E-2A00-45D8-AF85-33423609AD51}"/>
                                            </p:graphicEl>
                                          </p:spTgt>
                                        </p:tgtEl>
                                        <p:attrNameLst>
                                          <p:attrName>style.visibility</p:attrName>
                                        </p:attrNameLst>
                                      </p:cBhvr>
                                      <p:to>
                                        <p:strVal val="visible"/>
                                      </p:to>
                                    </p:set>
                                    <p:animEffect transition="in" filter="wheel(4)">
                                      <p:cBhvr>
                                        <p:cTn id="16" dur="2000"/>
                                        <p:tgtEl>
                                          <p:spTgt spid="4">
                                            <p:graphicEl>
                                              <a:dgm id="{52B22B8E-2A00-45D8-AF85-33423609AD51}"/>
                                            </p:graphicEl>
                                          </p:spTgt>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4">
                                            <p:graphicEl>
                                              <a:dgm id="{009312C6-6FDA-4B13-8146-4E4538922B7A}"/>
                                            </p:graphicEl>
                                          </p:spTgt>
                                        </p:tgtEl>
                                        <p:attrNameLst>
                                          <p:attrName>style.visibility</p:attrName>
                                        </p:attrNameLst>
                                      </p:cBhvr>
                                      <p:to>
                                        <p:strVal val="visible"/>
                                      </p:to>
                                    </p:set>
                                    <p:animEffect transition="in" filter="wheel(4)">
                                      <p:cBhvr>
                                        <p:cTn id="19" dur="2000"/>
                                        <p:tgtEl>
                                          <p:spTgt spid="4">
                                            <p:graphicEl>
                                              <a:dgm id="{009312C6-6FDA-4B13-8146-4E4538922B7A}"/>
                                            </p:graphicEl>
                                          </p:spTgt>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4">
                                            <p:graphicEl>
                                              <a:dgm id="{58DCF992-E5B7-464B-8920-3F6D4A929C51}"/>
                                            </p:graphicEl>
                                          </p:spTgt>
                                        </p:tgtEl>
                                        <p:attrNameLst>
                                          <p:attrName>style.visibility</p:attrName>
                                        </p:attrNameLst>
                                      </p:cBhvr>
                                      <p:to>
                                        <p:strVal val="visible"/>
                                      </p:to>
                                    </p:set>
                                    <p:animEffect transition="in" filter="wheel(4)">
                                      <p:cBhvr>
                                        <p:cTn id="22" dur="2000"/>
                                        <p:tgtEl>
                                          <p:spTgt spid="4">
                                            <p:graphicEl>
                                              <a:dgm id="{58DCF992-E5B7-464B-8920-3F6D4A929C5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P spid="5" grpId="0" animBg="1"/>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TotalTime>
  <Words>1513</Words>
  <Application>Microsoft Office PowerPoint</Application>
  <PresentationFormat>Ekran Gösterisi (4:3)</PresentationFormat>
  <Paragraphs>281</Paragraphs>
  <Slides>36</Slides>
  <Notes>7</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36</vt:i4>
      </vt:variant>
    </vt:vector>
  </HeadingPairs>
  <TitlesOfParts>
    <vt:vector size="40" baseType="lpstr">
      <vt:lpstr>Arial</vt:lpstr>
      <vt:lpstr>Calibri</vt:lpstr>
      <vt:lpstr>Wingdings</vt:lpstr>
      <vt:lpstr>Ofis Teması</vt:lpstr>
      <vt:lpstr>T.C Milli Eğitim Bakanlığı Rehberlik ve Araştırma Merkezi</vt:lpstr>
      <vt:lpstr>PowerPoint Sunusu</vt:lpstr>
      <vt:lpstr>İkinci dünya Savaşı ve Çocuklar...</vt:lpstr>
      <vt:lpstr>PowerPoint Sunusu</vt:lpstr>
      <vt:lpstr>“Resilience” ları vardı?</vt:lpstr>
      <vt:lpstr>                 </vt:lpstr>
      <vt:lpstr>   Ruhsal Dayanıklılık Tanımı   </vt:lpstr>
      <vt:lpstr>Önemli Noktalar…</vt:lpstr>
      <vt:lpstr>PowerPoint Sunusu</vt:lpstr>
      <vt:lpstr>Zorlayıcı Durumlar…</vt:lpstr>
      <vt:lpstr>Seni Öldürmeyen Şey Güçlendirir mi? Nietzche</vt:lpstr>
      <vt:lpstr>Psikolojik sağlamlık süreci sonrasında oluşan olumlu sonuçlar (Masten)</vt:lpstr>
      <vt:lpstr>Psikolojik sağlamlık süreci sonrasında oluşan olumlu sonuçlar (Masten)</vt:lpstr>
      <vt:lpstr>Bir Bireydeki Dayanıklılık Sisteminin Bileşenleri</vt:lpstr>
      <vt:lpstr>Dayanıklılığı Arttırdığı Bilinen Kişisel Donanımlar</vt:lpstr>
      <vt:lpstr>Dayanıklılığı Arttırdığı Bilinen Kişisel Donanımlar</vt:lpstr>
      <vt:lpstr>Zeka ile Yürütücü işlevin ne farkı var?</vt:lpstr>
      <vt:lpstr>Dayanıklılığı Arttırdığı Bilinen Kişisel Donanımlar</vt:lpstr>
      <vt:lpstr>PowerPoint Sunusu</vt:lpstr>
      <vt:lpstr>PowerPoint Sunusu</vt:lpstr>
      <vt:lpstr>5- İç Denetimin iyi olması:  </vt:lpstr>
      <vt:lpstr> 6- Cinsiyet</vt:lpstr>
      <vt:lpstr>7- Kişisel Farkındalık ve Kendisini Uygun değerlendirebilme</vt:lpstr>
      <vt:lpstr>Bir Bireydeki Dayanıklılık Sisteminin Bileşenleri</vt:lpstr>
      <vt:lpstr>Yanınızda Kimin Olduğu Herşeyi değiştirebilir...</vt:lpstr>
      <vt:lpstr>Dayanıklılığı Arttırdığı Bilinen Donanımlar: Sağlıklı İlişkiler</vt:lpstr>
      <vt:lpstr>Bir Bireydeki Dayanıklılık Sisteminin Bileşenleri</vt:lpstr>
      <vt:lpstr>Çevresel Kaynaklar...</vt:lpstr>
      <vt:lpstr>Çevresel Kaynaklar...</vt:lpstr>
      <vt:lpstr>Bireysel Risk Faktörleri</vt:lpstr>
      <vt:lpstr>Ailesel ve Çevresel Risk Faktörleri</vt:lpstr>
      <vt:lpstr>Risk Faktörleri Damgalama ve Teslim olmaya Yol Açmamalı!!</vt:lpstr>
      <vt:lpstr>Özetle…</vt:lpstr>
      <vt:lpstr>Travma Sonrası Büyüme!!!</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SAĞLIKLI HAYAT</dc:title>
  <dc:creator>Win7</dc:creator>
  <cp:lastModifiedBy>User</cp:lastModifiedBy>
  <cp:revision>62</cp:revision>
  <dcterms:created xsi:type="dcterms:W3CDTF">2020-09-28T18:44:23Z</dcterms:created>
  <dcterms:modified xsi:type="dcterms:W3CDTF">2020-10-05T07:50:49Z</dcterms:modified>
</cp:coreProperties>
</file>