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diagrams/layout9.xml" ContentType="application/vnd.openxmlformats-officedocument.drawingml.diagram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diagrams/data6.xml" ContentType="application/vnd.openxmlformats-officedocument.drawingml.diagramData+xml"/>
  <Override PartName="/ppt/notesSlides/notesSlide23.xml" ContentType="application/vnd.openxmlformats-officedocument.presentationml.notesSlide+xml"/>
  <Override PartName="/ppt/diagrams/colors8.xml" ContentType="application/vnd.openxmlformats-officedocument.drawingml.diagramColors+xml"/>
  <Override PartName="/ppt/notesSlides/notesSlide12.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diagrams/quickStyle7.xml" ContentType="application/vnd.openxmlformats-officedocument.drawingml.diagramStyle+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diagrams/layout6.xml" ContentType="application/vnd.openxmlformats-officedocument.drawingml.diagramLayout+xml"/>
  <Override PartName="/ppt/diagrams/data9.xml" ContentType="application/vnd.openxmlformats-officedocument.drawingml.diagramData+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diagrams/data10.xml" ContentType="application/vnd.openxmlformats-officedocument.drawingml.diagramData+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diagrams/layout4.xml" ContentType="application/vnd.openxmlformats-officedocument.drawingml.diagramLayout+xml"/>
  <Override PartName="/ppt/diagrams/data7.xml" ContentType="application/vnd.openxmlformats-officedocument.drawingml.diagramData+xml"/>
  <Override PartName="/ppt/diagrams/colors9.xml" ContentType="application/vnd.openxmlformats-officedocument.drawingml.diagramColors+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Override PartName="/ppt/notesSlides/notesSlide8.xml" ContentType="application/vnd.openxmlformats-officedocument.presentationml.notesSlide+xml"/>
  <Override PartName="/ppt/diagrams/colors7.xml" ContentType="application/vnd.openxmlformats-officedocument.drawingml.diagramColors+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diagrams/data3.xml" ContentType="application/vnd.openxmlformats-officedocument.drawingml.diagramData+xml"/>
  <Override PartName="/ppt/notesSlides/notesSlide6.xml" ContentType="application/vnd.openxmlformats-officedocument.presentationml.notesSlide+xml"/>
  <Override PartName="/ppt/diagrams/colors5.xml" ContentType="application/vnd.openxmlformats-officedocument.drawingml.diagramColors+xml"/>
  <Override PartName="/ppt/diagrams/quickStyle8.xml" ContentType="application/vnd.openxmlformats-officedocument.drawingml.diagramStyle+xml"/>
  <Override PartName="/ppt/diagrams/quickStyle10.xml" ContentType="application/vnd.openxmlformats-officedocument.drawingml.diagramStyl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diagrams/data1.xml" ContentType="application/vnd.openxmlformats-officedocument.drawingml.diagramData+xml"/>
  <Override PartName="/ppt/notesSlides/notesSlide4.xml" ContentType="application/vnd.openxmlformats-officedocument.presentationml.notesSlide+xml"/>
  <Override PartName="/ppt/diagrams/colors3.xml" ContentType="application/vnd.openxmlformats-officedocument.drawingml.diagramColors+xml"/>
  <Override PartName="/ppt/diagrams/quickStyle6.xml" ContentType="application/vnd.openxmlformats-officedocument.drawingml.diagramStyl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diagrams/layout3.xml" ContentType="application/vnd.openxmlformats-officedocument.drawingml.diagramLayout+xml"/>
  <Override PartName="/ppt/diagrams/data4.xml" ContentType="application/vnd.openxmlformats-officedocument.drawingml.diagramData+xml"/>
  <Override PartName="/ppt/notesSlides/notesSlide9.xml" ContentType="application/vnd.openxmlformats-officedocument.presentationml.notesSlide+xml"/>
  <Override PartName="/ppt/notesSlides/notesSlide21.xml" ContentType="application/vnd.openxmlformats-officedocument.presentationml.notesSlide+xml"/>
  <Override PartName="/ppt/diagrams/colors6.xml" ContentType="application/vnd.openxmlformats-officedocument.drawingml.diagramColors+xml"/>
  <Override PartName="/ppt/notesSlides/notesSlide10.xml" ContentType="application/vnd.openxmlformats-officedocument.presentationml.notesSlide+xml"/>
  <Override PartName="/ppt/diagrams/quickStyle9.xml" ContentType="application/vnd.openxmlformats-officedocument.drawingml.diagramStyl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diagrams/colors10.xml" ContentType="application/vnd.openxmlformats-officedocument.drawingml.diagramColors+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Default Extension="jpeg" ContentType="image/jpeg"/>
  <Override PartName="/ppt/diagrams/quickStyle1.xml" ContentType="application/vnd.openxmlformats-officedocument.drawingml.diagramStyle+xml"/>
  <Override PartName="/ppt/diagrams/layout8.xml" ContentType="application/vnd.openxmlformats-officedocument.drawingml.diagram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540" r:id="rId1"/>
  </p:sldMasterIdLst>
  <p:notesMasterIdLst>
    <p:notesMasterId r:id="rId66"/>
  </p:notesMasterIdLst>
  <p:handoutMasterIdLst>
    <p:handoutMasterId r:id="rId67"/>
  </p:handoutMasterIdLst>
  <p:sldIdLst>
    <p:sldId id="558" r:id="rId2"/>
    <p:sldId id="559" r:id="rId3"/>
    <p:sldId id="621" r:id="rId4"/>
    <p:sldId id="561" r:id="rId5"/>
    <p:sldId id="597" r:id="rId6"/>
    <p:sldId id="560" r:id="rId7"/>
    <p:sldId id="619" r:id="rId8"/>
    <p:sldId id="564" r:id="rId9"/>
    <p:sldId id="565" r:id="rId10"/>
    <p:sldId id="566" r:id="rId11"/>
    <p:sldId id="567" r:id="rId12"/>
    <p:sldId id="568" r:id="rId13"/>
    <p:sldId id="569" r:id="rId14"/>
    <p:sldId id="570" r:id="rId15"/>
    <p:sldId id="571" r:id="rId16"/>
    <p:sldId id="572" r:id="rId17"/>
    <p:sldId id="573" r:id="rId18"/>
    <p:sldId id="574" r:id="rId19"/>
    <p:sldId id="575" r:id="rId20"/>
    <p:sldId id="576" r:id="rId21"/>
    <p:sldId id="563" r:id="rId22"/>
    <p:sldId id="608" r:id="rId23"/>
    <p:sldId id="609" r:id="rId24"/>
    <p:sldId id="610" r:id="rId25"/>
    <p:sldId id="611" r:id="rId26"/>
    <p:sldId id="612" r:id="rId27"/>
    <p:sldId id="613" r:id="rId28"/>
    <p:sldId id="614" r:id="rId29"/>
    <p:sldId id="577" r:id="rId30"/>
    <p:sldId id="582" r:id="rId31"/>
    <p:sldId id="583" r:id="rId32"/>
    <p:sldId id="584" r:id="rId33"/>
    <p:sldId id="585" r:id="rId34"/>
    <p:sldId id="586" r:id="rId35"/>
    <p:sldId id="587" r:id="rId36"/>
    <p:sldId id="588" r:id="rId37"/>
    <p:sldId id="590" r:id="rId38"/>
    <p:sldId id="591" r:id="rId39"/>
    <p:sldId id="589" r:id="rId40"/>
    <p:sldId id="537" r:id="rId41"/>
    <p:sldId id="616" r:id="rId42"/>
    <p:sldId id="617" r:id="rId43"/>
    <p:sldId id="618" r:id="rId44"/>
    <p:sldId id="538" r:id="rId45"/>
    <p:sldId id="544" r:id="rId46"/>
    <p:sldId id="546" r:id="rId47"/>
    <p:sldId id="547" r:id="rId48"/>
    <p:sldId id="548" r:id="rId49"/>
    <p:sldId id="549" r:id="rId50"/>
    <p:sldId id="550" r:id="rId51"/>
    <p:sldId id="551" r:id="rId52"/>
    <p:sldId id="552" r:id="rId53"/>
    <p:sldId id="553" r:id="rId54"/>
    <p:sldId id="602" r:id="rId55"/>
    <p:sldId id="598" r:id="rId56"/>
    <p:sldId id="599" r:id="rId57"/>
    <p:sldId id="600" r:id="rId58"/>
    <p:sldId id="601" r:id="rId59"/>
    <p:sldId id="604" r:id="rId60"/>
    <p:sldId id="605" r:id="rId61"/>
    <p:sldId id="606" r:id="rId62"/>
    <p:sldId id="607" r:id="rId63"/>
    <p:sldId id="554" r:id="rId64"/>
    <p:sldId id="555" r:id="rId65"/>
  </p:sldIdLst>
  <p:sldSz cx="9144000" cy="6858000" type="screen4x3"/>
  <p:notesSz cx="6797675" cy="9874250"/>
  <p:defaultTextStyle>
    <a:defPPr>
      <a:defRPr lang="tr-T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3110">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CC00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3456" autoAdjust="0"/>
    <p:restoredTop sz="98746" autoAdjust="0"/>
  </p:normalViewPr>
  <p:slideViewPr>
    <p:cSldViewPr>
      <p:cViewPr varScale="1">
        <p:scale>
          <a:sx n="72" d="100"/>
          <a:sy n="72" d="100"/>
        </p:scale>
        <p:origin x="-1398" y="-96"/>
      </p:cViewPr>
      <p:guideLst>
        <p:guide orient="horz" pos="2160"/>
        <p:guide pos="2880"/>
      </p:guideLst>
    </p:cSldViewPr>
  </p:slideViewPr>
  <p:outlineViewPr>
    <p:cViewPr>
      <p:scale>
        <a:sx n="33" d="100"/>
        <a:sy n="33" d="100"/>
      </p:scale>
      <p:origin x="78" y="0"/>
    </p:cViewPr>
  </p:outlineViewPr>
  <p:notesTextViewPr>
    <p:cViewPr>
      <p:scale>
        <a:sx n="100" d="100"/>
        <a:sy n="100" d="100"/>
      </p:scale>
      <p:origin x="0" y="0"/>
    </p:cViewPr>
  </p:notesTextViewPr>
  <p:sorterViewPr>
    <p:cViewPr>
      <p:scale>
        <a:sx n="93" d="100"/>
        <a:sy n="93" d="100"/>
      </p:scale>
      <p:origin x="0" y="0"/>
    </p:cViewPr>
  </p:sorterViewPr>
  <p:notesViewPr>
    <p:cSldViewPr>
      <p:cViewPr varScale="1">
        <p:scale>
          <a:sx n="52" d="100"/>
          <a:sy n="52" d="100"/>
        </p:scale>
        <p:origin x="-1896" y="-84"/>
      </p:cViewPr>
      <p:guideLst>
        <p:guide orient="horz" pos="3110"/>
        <p:guide pos="2141"/>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66B6B13-380A-49A6-9861-DCBC4836546A}"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tr-TR"/>
        </a:p>
      </dgm:t>
    </dgm:pt>
    <dgm:pt modelId="{8BDC41B4-9642-4F4B-9701-68C802941A01}">
      <dgm:prSet phldrT="[Text]" custT="1"/>
      <dgm:spPr/>
      <dgm:t>
        <a:bodyPr/>
        <a:lstStyle/>
        <a:p>
          <a:r>
            <a:rPr lang="tr-TR" sz="3500" b="1" spc="50" dirty="0">
              <a:ln w="11430"/>
              <a:solidFill>
                <a:schemeClr val="tx1"/>
              </a:solidFill>
              <a:effectLst>
                <a:outerShdw blurRad="76200" dist="50800" dir="5400000" algn="tl" rotWithShape="0">
                  <a:srgbClr val="000000">
                    <a:alpha val="65000"/>
                  </a:srgbClr>
                </a:outerShdw>
              </a:effectLst>
              <a:latin typeface="+mj-lt"/>
              <a:cs typeface="+mn-cs"/>
            </a:rPr>
            <a:t>BİRLEŞMİŞ MİLLETLER </a:t>
          </a:r>
        </a:p>
        <a:p>
          <a:r>
            <a:rPr lang="tr-TR" sz="3500" b="1" spc="50" dirty="0">
              <a:ln w="11430"/>
              <a:solidFill>
                <a:schemeClr val="tx1"/>
              </a:solidFill>
              <a:effectLst>
                <a:outerShdw blurRad="76200" dist="50800" dir="5400000" algn="tl" rotWithShape="0">
                  <a:srgbClr val="000000">
                    <a:alpha val="65000"/>
                  </a:srgbClr>
                </a:outerShdw>
              </a:effectLst>
              <a:latin typeface="+mj-lt"/>
              <a:cs typeface="+mn-cs"/>
            </a:rPr>
            <a:t>ÇOCUK HAKLARI SÖZLEŞMESİ</a:t>
          </a:r>
          <a:endParaRPr lang="tr-TR" sz="3500" u="none" dirty="0">
            <a:solidFill>
              <a:schemeClr val="tx1"/>
            </a:solidFill>
            <a:latin typeface="+mj-lt"/>
          </a:endParaRPr>
        </a:p>
      </dgm:t>
    </dgm:pt>
    <dgm:pt modelId="{546E6932-6529-40C7-A344-1B777091613A}" type="parTrans" cxnId="{D6954A31-8252-49D6-AD75-8B405ED53846}">
      <dgm:prSet/>
      <dgm:spPr/>
      <dgm:t>
        <a:bodyPr/>
        <a:lstStyle/>
        <a:p>
          <a:endParaRPr lang="tr-TR"/>
        </a:p>
      </dgm:t>
    </dgm:pt>
    <dgm:pt modelId="{612AB0ED-22A1-4052-A40C-29DCDE3EB286}" type="sibTrans" cxnId="{D6954A31-8252-49D6-AD75-8B405ED53846}">
      <dgm:prSet/>
      <dgm:spPr/>
      <dgm:t>
        <a:bodyPr/>
        <a:lstStyle/>
        <a:p>
          <a:endParaRPr lang="tr-TR"/>
        </a:p>
      </dgm:t>
    </dgm:pt>
    <dgm:pt modelId="{0D1E8C70-C570-4206-B03D-5E289B4E845E}">
      <dgm:prSet phldrT="[Text]" custT="1"/>
      <dgm:spPr>
        <a:ln>
          <a:solidFill>
            <a:schemeClr val="accent2">
              <a:lumMod val="60000"/>
              <a:lumOff val="40000"/>
            </a:schemeClr>
          </a:solidFill>
        </a:ln>
      </dgm:spPr>
      <dgm:t>
        <a:bodyPr/>
        <a:lstStyle/>
        <a:p>
          <a:r>
            <a:rPr lang="tr-TR" sz="2800" dirty="0">
              <a:latin typeface="+mj-lt"/>
            </a:rPr>
            <a:t>YAŞAMA</a:t>
          </a:r>
        </a:p>
      </dgm:t>
    </dgm:pt>
    <dgm:pt modelId="{40E833DD-1325-4295-B17E-FA8EDB336CB6}" type="parTrans" cxnId="{65674B74-DD08-424A-B530-B436960E925E}">
      <dgm:prSet/>
      <dgm:spPr/>
      <dgm:t>
        <a:bodyPr/>
        <a:lstStyle/>
        <a:p>
          <a:endParaRPr lang="tr-TR" dirty="0"/>
        </a:p>
      </dgm:t>
    </dgm:pt>
    <dgm:pt modelId="{7260567B-6D57-4C6B-9213-080014D7A213}" type="sibTrans" cxnId="{65674B74-DD08-424A-B530-B436960E925E}">
      <dgm:prSet/>
      <dgm:spPr/>
      <dgm:t>
        <a:bodyPr/>
        <a:lstStyle/>
        <a:p>
          <a:endParaRPr lang="tr-TR"/>
        </a:p>
      </dgm:t>
    </dgm:pt>
    <dgm:pt modelId="{99194254-DE81-43BD-87D9-6DCBD1EF3886}">
      <dgm:prSet phldrT="[Text]" custT="1"/>
      <dgm:spPr>
        <a:ln>
          <a:solidFill>
            <a:schemeClr val="accent3">
              <a:lumMod val="75000"/>
            </a:schemeClr>
          </a:solidFill>
        </a:ln>
      </dgm:spPr>
      <dgm:t>
        <a:bodyPr/>
        <a:lstStyle/>
        <a:p>
          <a:r>
            <a:rPr lang="tr-TR" sz="2800" dirty="0">
              <a:latin typeface="+mj-lt"/>
            </a:rPr>
            <a:t>GELİŞME</a:t>
          </a:r>
        </a:p>
      </dgm:t>
    </dgm:pt>
    <dgm:pt modelId="{A6465BBA-CF80-4610-93A7-F8DB786C3276}" type="parTrans" cxnId="{CB89E9C5-5711-4F8A-934B-A512FA2EDB5D}">
      <dgm:prSet/>
      <dgm:spPr/>
      <dgm:t>
        <a:bodyPr/>
        <a:lstStyle/>
        <a:p>
          <a:endParaRPr lang="tr-TR" dirty="0"/>
        </a:p>
      </dgm:t>
    </dgm:pt>
    <dgm:pt modelId="{5A1765DD-7E33-4E8A-82B7-20C320FE936D}" type="sibTrans" cxnId="{CB89E9C5-5711-4F8A-934B-A512FA2EDB5D}">
      <dgm:prSet/>
      <dgm:spPr/>
      <dgm:t>
        <a:bodyPr/>
        <a:lstStyle/>
        <a:p>
          <a:endParaRPr lang="tr-TR"/>
        </a:p>
      </dgm:t>
    </dgm:pt>
    <dgm:pt modelId="{2B208B4E-D397-4628-9E68-3E8C3718FB12}">
      <dgm:prSet custT="1"/>
      <dgm:spPr>
        <a:ln>
          <a:solidFill>
            <a:schemeClr val="accent4">
              <a:lumMod val="60000"/>
              <a:lumOff val="40000"/>
            </a:schemeClr>
          </a:solidFill>
        </a:ln>
      </dgm:spPr>
      <dgm:t>
        <a:bodyPr/>
        <a:lstStyle/>
        <a:p>
          <a:r>
            <a:rPr lang="tr-TR" sz="2700" dirty="0">
              <a:latin typeface="+mj-lt"/>
            </a:rPr>
            <a:t>KORUNMA</a:t>
          </a:r>
        </a:p>
      </dgm:t>
    </dgm:pt>
    <dgm:pt modelId="{D924B656-699B-410B-A5C5-21B0DD377D0B}" type="parTrans" cxnId="{0D6FB0D6-8B08-4571-87B8-2AC752790E93}">
      <dgm:prSet/>
      <dgm:spPr/>
      <dgm:t>
        <a:bodyPr/>
        <a:lstStyle/>
        <a:p>
          <a:endParaRPr lang="tr-TR" dirty="0"/>
        </a:p>
      </dgm:t>
    </dgm:pt>
    <dgm:pt modelId="{0CCDC53D-8D92-4813-9219-82512F51E358}" type="sibTrans" cxnId="{0D6FB0D6-8B08-4571-87B8-2AC752790E93}">
      <dgm:prSet/>
      <dgm:spPr/>
      <dgm:t>
        <a:bodyPr/>
        <a:lstStyle/>
        <a:p>
          <a:endParaRPr lang="tr-TR"/>
        </a:p>
      </dgm:t>
    </dgm:pt>
    <dgm:pt modelId="{8A946EF0-9E8F-4BB2-AC04-F3F8E44089A9}">
      <dgm:prSet custT="1"/>
      <dgm:spPr>
        <a:ln>
          <a:solidFill>
            <a:schemeClr val="accent6">
              <a:lumMod val="75000"/>
            </a:schemeClr>
          </a:solidFill>
        </a:ln>
      </dgm:spPr>
      <dgm:t>
        <a:bodyPr/>
        <a:lstStyle/>
        <a:p>
          <a:r>
            <a:rPr lang="tr-TR" sz="2800" dirty="0">
              <a:latin typeface="+mj-lt"/>
            </a:rPr>
            <a:t>KATILIM</a:t>
          </a:r>
        </a:p>
      </dgm:t>
    </dgm:pt>
    <dgm:pt modelId="{87AD6A27-EC83-46F2-BE4B-8D0C50FA10E1}" type="parTrans" cxnId="{2F6A296A-A1CA-4EDB-8D4B-0462B0B66FDF}">
      <dgm:prSet/>
      <dgm:spPr/>
      <dgm:t>
        <a:bodyPr/>
        <a:lstStyle/>
        <a:p>
          <a:endParaRPr lang="tr-TR" dirty="0"/>
        </a:p>
      </dgm:t>
    </dgm:pt>
    <dgm:pt modelId="{FA468269-5E4D-401C-A3AB-6F8ECD3D9FE7}" type="sibTrans" cxnId="{2F6A296A-A1CA-4EDB-8D4B-0462B0B66FDF}">
      <dgm:prSet/>
      <dgm:spPr/>
      <dgm:t>
        <a:bodyPr/>
        <a:lstStyle/>
        <a:p>
          <a:endParaRPr lang="tr-TR"/>
        </a:p>
      </dgm:t>
    </dgm:pt>
    <dgm:pt modelId="{BEEA82C4-66CB-4476-8F88-BF860D299252}" type="pres">
      <dgm:prSet presAssocID="{D66B6B13-380A-49A6-9861-DCBC4836546A}" presName="hierChild1" presStyleCnt="0">
        <dgm:presLayoutVars>
          <dgm:chPref val="1"/>
          <dgm:dir/>
          <dgm:animOne val="branch"/>
          <dgm:animLvl val="lvl"/>
          <dgm:resizeHandles/>
        </dgm:presLayoutVars>
      </dgm:prSet>
      <dgm:spPr/>
      <dgm:t>
        <a:bodyPr/>
        <a:lstStyle/>
        <a:p>
          <a:endParaRPr lang="tr-TR"/>
        </a:p>
      </dgm:t>
    </dgm:pt>
    <dgm:pt modelId="{F38C9571-C33A-4D40-8382-C49F1A04BA79}" type="pres">
      <dgm:prSet presAssocID="{8BDC41B4-9642-4F4B-9701-68C802941A01}" presName="hierRoot1" presStyleCnt="0"/>
      <dgm:spPr/>
    </dgm:pt>
    <dgm:pt modelId="{05ADC86D-0C0B-40B2-B0DE-4E9C9C2B32D5}" type="pres">
      <dgm:prSet presAssocID="{8BDC41B4-9642-4F4B-9701-68C802941A01}" presName="composite" presStyleCnt="0"/>
      <dgm:spPr/>
    </dgm:pt>
    <dgm:pt modelId="{365D7DFF-C7E6-4C5F-A879-683E93491CDA}" type="pres">
      <dgm:prSet presAssocID="{8BDC41B4-9642-4F4B-9701-68C802941A01}" presName="background" presStyleLbl="node0" presStyleIdx="0" presStyleCnt="1"/>
      <dgm:spPr/>
    </dgm:pt>
    <dgm:pt modelId="{FC58231B-479B-4CFD-B659-1F504212ED8F}" type="pres">
      <dgm:prSet presAssocID="{8BDC41B4-9642-4F4B-9701-68C802941A01}" presName="text" presStyleLbl="fgAcc0" presStyleIdx="0" presStyleCnt="1" custScaleX="324022">
        <dgm:presLayoutVars>
          <dgm:chPref val="3"/>
        </dgm:presLayoutVars>
      </dgm:prSet>
      <dgm:spPr/>
      <dgm:t>
        <a:bodyPr/>
        <a:lstStyle/>
        <a:p>
          <a:endParaRPr lang="tr-TR"/>
        </a:p>
      </dgm:t>
    </dgm:pt>
    <dgm:pt modelId="{3659AAAB-9343-4A96-8162-7DE13E021488}" type="pres">
      <dgm:prSet presAssocID="{8BDC41B4-9642-4F4B-9701-68C802941A01}" presName="hierChild2" presStyleCnt="0"/>
      <dgm:spPr/>
    </dgm:pt>
    <dgm:pt modelId="{80A1AC2D-1CD2-496E-87CA-9A5C92F78D3B}" type="pres">
      <dgm:prSet presAssocID="{40E833DD-1325-4295-B17E-FA8EDB336CB6}" presName="Name10" presStyleLbl="parChTrans1D2" presStyleIdx="0" presStyleCnt="4"/>
      <dgm:spPr/>
      <dgm:t>
        <a:bodyPr/>
        <a:lstStyle/>
        <a:p>
          <a:endParaRPr lang="tr-TR"/>
        </a:p>
      </dgm:t>
    </dgm:pt>
    <dgm:pt modelId="{EF60029A-9E48-4266-9421-2223006A3B43}" type="pres">
      <dgm:prSet presAssocID="{0D1E8C70-C570-4206-B03D-5E289B4E845E}" presName="hierRoot2" presStyleCnt="0"/>
      <dgm:spPr/>
    </dgm:pt>
    <dgm:pt modelId="{9A39BCE0-114A-4379-A3EE-173FA803C60D}" type="pres">
      <dgm:prSet presAssocID="{0D1E8C70-C570-4206-B03D-5E289B4E845E}" presName="composite2" presStyleCnt="0"/>
      <dgm:spPr/>
    </dgm:pt>
    <dgm:pt modelId="{77A3B3CA-F7EB-4DC4-8F73-19951360C864}" type="pres">
      <dgm:prSet presAssocID="{0D1E8C70-C570-4206-B03D-5E289B4E845E}" presName="background2" presStyleLbl="node2" presStyleIdx="0" presStyleCnt="4"/>
      <dgm:spPr>
        <a:solidFill>
          <a:schemeClr val="accent2">
            <a:lumMod val="60000"/>
            <a:lumOff val="40000"/>
          </a:schemeClr>
        </a:solidFill>
      </dgm:spPr>
    </dgm:pt>
    <dgm:pt modelId="{4FA2484F-090D-4CF3-99FD-66EEAA304701}" type="pres">
      <dgm:prSet presAssocID="{0D1E8C70-C570-4206-B03D-5E289B4E845E}" presName="text2" presStyleLbl="fgAcc2" presStyleIdx="0" presStyleCnt="4">
        <dgm:presLayoutVars>
          <dgm:chPref val="3"/>
        </dgm:presLayoutVars>
      </dgm:prSet>
      <dgm:spPr/>
      <dgm:t>
        <a:bodyPr/>
        <a:lstStyle/>
        <a:p>
          <a:endParaRPr lang="tr-TR"/>
        </a:p>
      </dgm:t>
    </dgm:pt>
    <dgm:pt modelId="{2FE8CDF6-4723-46C6-8566-74A3B09F8CC9}" type="pres">
      <dgm:prSet presAssocID="{0D1E8C70-C570-4206-B03D-5E289B4E845E}" presName="hierChild3" presStyleCnt="0"/>
      <dgm:spPr/>
    </dgm:pt>
    <dgm:pt modelId="{15699D59-4EA1-4B36-BA1C-0DC2AF564E43}" type="pres">
      <dgm:prSet presAssocID="{A6465BBA-CF80-4610-93A7-F8DB786C3276}" presName="Name10" presStyleLbl="parChTrans1D2" presStyleIdx="1" presStyleCnt="4"/>
      <dgm:spPr/>
      <dgm:t>
        <a:bodyPr/>
        <a:lstStyle/>
        <a:p>
          <a:endParaRPr lang="tr-TR"/>
        </a:p>
      </dgm:t>
    </dgm:pt>
    <dgm:pt modelId="{EAE9A571-F278-4C7C-AA8E-4D368872A9A0}" type="pres">
      <dgm:prSet presAssocID="{99194254-DE81-43BD-87D9-6DCBD1EF3886}" presName="hierRoot2" presStyleCnt="0"/>
      <dgm:spPr/>
    </dgm:pt>
    <dgm:pt modelId="{F2100475-AAAD-4B60-B41E-3EFF26F3B70C}" type="pres">
      <dgm:prSet presAssocID="{99194254-DE81-43BD-87D9-6DCBD1EF3886}" presName="composite2" presStyleCnt="0"/>
      <dgm:spPr/>
    </dgm:pt>
    <dgm:pt modelId="{2BD0D202-C7A9-47D6-BE43-6B4D77F5D6A6}" type="pres">
      <dgm:prSet presAssocID="{99194254-DE81-43BD-87D9-6DCBD1EF3886}" presName="background2" presStyleLbl="node2" presStyleIdx="1" presStyleCnt="4"/>
      <dgm:spPr>
        <a:solidFill>
          <a:schemeClr val="accent3">
            <a:lumMod val="60000"/>
            <a:lumOff val="40000"/>
          </a:schemeClr>
        </a:solidFill>
      </dgm:spPr>
    </dgm:pt>
    <dgm:pt modelId="{0C8D4DD1-4E08-4B05-8EFD-265360508A89}" type="pres">
      <dgm:prSet presAssocID="{99194254-DE81-43BD-87D9-6DCBD1EF3886}" presName="text2" presStyleLbl="fgAcc2" presStyleIdx="1" presStyleCnt="4">
        <dgm:presLayoutVars>
          <dgm:chPref val="3"/>
        </dgm:presLayoutVars>
      </dgm:prSet>
      <dgm:spPr/>
      <dgm:t>
        <a:bodyPr/>
        <a:lstStyle/>
        <a:p>
          <a:endParaRPr lang="tr-TR"/>
        </a:p>
      </dgm:t>
    </dgm:pt>
    <dgm:pt modelId="{8BF3B214-D6A9-4559-9D93-A3266731987D}" type="pres">
      <dgm:prSet presAssocID="{99194254-DE81-43BD-87D9-6DCBD1EF3886}" presName="hierChild3" presStyleCnt="0"/>
      <dgm:spPr/>
    </dgm:pt>
    <dgm:pt modelId="{439C18DE-B555-4D59-9442-A2C778CF085E}" type="pres">
      <dgm:prSet presAssocID="{D924B656-699B-410B-A5C5-21B0DD377D0B}" presName="Name10" presStyleLbl="parChTrans1D2" presStyleIdx="2" presStyleCnt="4"/>
      <dgm:spPr/>
      <dgm:t>
        <a:bodyPr/>
        <a:lstStyle/>
        <a:p>
          <a:endParaRPr lang="tr-TR"/>
        </a:p>
      </dgm:t>
    </dgm:pt>
    <dgm:pt modelId="{166A044B-CF79-4DAB-9F7F-A4CEE1DDAC83}" type="pres">
      <dgm:prSet presAssocID="{2B208B4E-D397-4628-9E68-3E8C3718FB12}" presName="hierRoot2" presStyleCnt="0"/>
      <dgm:spPr/>
    </dgm:pt>
    <dgm:pt modelId="{83EE62FE-7508-48F7-A626-3816E4F22CAD}" type="pres">
      <dgm:prSet presAssocID="{2B208B4E-D397-4628-9E68-3E8C3718FB12}" presName="composite2" presStyleCnt="0"/>
      <dgm:spPr/>
    </dgm:pt>
    <dgm:pt modelId="{7B829895-587B-4D92-8225-0FAF5423D7EC}" type="pres">
      <dgm:prSet presAssocID="{2B208B4E-D397-4628-9E68-3E8C3718FB12}" presName="background2" presStyleLbl="node2" presStyleIdx="2" presStyleCnt="4"/>
      <dgm:spPr>
        <a:solidFill>
          <a:schemeClr val="accent4">
            <a:lumMod val="60000"/>
            <a:lumOff val="40000"/>
          </a:schemeClr>
        </a:solidFill>
      </dgm:spPr>
    </dgm:pt>
    <dgm:pt modelId="{905F4B93-39EA-4D6E-BB5E-169B0C8FD661}" type="pres">
      <dgm:prSet presAssocID="{2B208B4E-D397-4628-9E68-3E8C3718FB12}" presName="text2" presStyleLbl="fgAcc2" presStyleIdx="2" presStyleCnt="4">
        <dgm:presLayoutVars>
          <dgm:chPref val="3"/>
        </dgm:presLayoutVars>
      </dgm:prSet>
      <dgm:spPr/>
      <dgm:t>
        <a:bodyPr/>
        <a:lstStyle/>
        <a:p>
          <a:endParaRPr lang="tr-TR"/>
        </a:p>
      </dgm:t>
    </dgm:pt>
    <dgm:pt modelId="{1528A6D9-46AC-4AF0-80AE-3B5ADCAE71B9}" type="pres">
      <dgm:prSet presAssocID="{2B208B4E-D397-4628-9E68-3E8C3718FB12}" presName="hierChild3" presStyleCnt="0"/>
      <dgm:spPr/>
    </dgm:pt>
    <dgm:pt modelId="{B6CE2FE8-32C1-4E03-9C8B-C8BE16B65778}" type="pres">
      <dgm:prSet presAssocID="{87AD6A27-EC83-46F2-BE4B-8D0C50FA10E1}" presName="Name10" presStyleLbl="parChTrans1D2" presStyleIdx="3" presStyleCnt="4"/>
      <dgm:spPr/>
      <dgm:t>
        <a:bodyPr/>
        <a:lstStyle/>
        <a:p>
          <a:endParaRPr lang="tr-TR"/>
        </a:p>
      </dgm:t>
    </dgm:pt>
    <dgm:pt modelId="{582A7027-B363-4030-84DE-A7158D5E9221}" type="pres">
      <dgm:prSet presAssocID="{8A946EF0-9E8F-4BB2-AC04-F3F8E44089A9}" presName="hierRoot2" presStyleCnt="0"/>
      <dgm:spPr/>
    </dgm:pt>
    <dgm:pt modelId="{AACDF551-F05C-49CB-903D-4AE74D2869A0}" type="pres">
      <dgm:prSet presAssocID="{8A946EF0-9E8F-4BB2-AC04-F3F8E44089A9}" presName="composite2" presStyleCnt="0"/>
      <dgm:spPr/>
    </dgm:pt>
    <dgm:pt modelId="{8A429ACC-FC11-43DC-910D-B60216DFC1C1}" type="pres">
      <dgm:prSet presAssocID="{8A946EF0-9E8F-4BB2-AC04-F3F8E44089A9}" presName="background2" presStyleLbl="node2" presStyleIdx="3" presStyleCnt="4"/>
      <dgm:spPr>
        <a:solidFill>
          <a:schemeClr val="accent6">
            <a:lumMod val="60000"/>
            <a:lumOff val="40000"/>
          </a:schemeClr>
        </a:solidFill>
      </dgm:spPr>
    </dgm:pt>
    <dgm:pt modelId="{41BD16C2-20D0-4045-9B77-C151032696B6}" type="pres">
      <dgm:prSet presAssocID="{8A946EF0-9E8F-4BB2-AC04-F3F8E44089A9}" presName="text2" presStyleLbl="fgAcc2" presStyleIdx="3" presStyleCnt="4">
        <dgm:presLayoutVars>
          <dgm:chPref val="3"/>
        </dgm:presLayoutVars>
      </dgm:prSet>
      <dgm:spPr/>
      <dgm:t>
        <a:bodyPr/>
        <a:lstStyle/>
        <a:p>
          <a:endParaRPr lang="tr-TR"/>
        </a:p>
      </dgm:t>
    </dgm:pt>
    <dgm:pt modelId="{AA40AE56-B6D1-4FBD-830F-9DD4BB0D4628}" type="pres">
      <dgm:prSet presAssocID="{8A946EF0-9E8F-4BB2-AC04-F3F8E44089A9}" presName="hierChild3" presStyleCnt="0"/>
      <dgm:spPr/>
    </dgm:pt>
  </dgm:ptLst>
  <dgm:cxnLst>
    <dgm:cxn modelId="{D6954A31-8252-49D6-AD75-8B405ED53846}" srcId="{D66B6B13-380A-49A6-9861-DCBC4836546A}" destId="{8BDC41B4-9642-4F4B-9701-68C802941A01}" srcOrd="0" destOrd="0" parTransId="{546E6932-6529-40C7-A344-1B777091613A}" sibTransId="{612AB0ED-22A1-4052-A40C-29DCDE3EB286}"/>
    <dgm:cxn modelId="{CF09A638-E3DD-48E8-8AFD-08D816FF9AAD}" type="presOf" srcId="{A6465BBA-CF80-4610-93A7-F8DB786C3276}" destId="{15699D59-4EA1-4B36-BA1C-0DC2AF564E43}" srcOrd="0" destOrd="0" presId="urn:microsoft.com/office/officeart/2005/8/layout/hierarchy1"/>
    <dgm:cxn modelId="{42CA441B-3A53-42E9-94C1-08C5E482C27D}" type="presOf" srcId="{99194254-DE81-43BD-87D9-6DCBD1EF3886}" destId="{0C8D4DD1-4E08-4B05-8EFD-265360508A89}" srcOrd="0" destOrd="0" presId="urn:microsoft.com/office/officeart/2005/8/layout/hierarchy1"/>
    <dgm:cxn modelId="{2F6A296A-A1CA-4EDB-8D4B-0462B0B66FDF}" srcId="{8BDC41B4-9642-4F4B-9701-68C802941A01}" destId="{8A946EF0-9E8F-4BB2-AC04-F3F8E44089A9}" srcOrd="3" destOrd="0" parTransId="{87AD6A27-EC83-46F2-BE4B-8D0C50FA10E1}" sibTransId="{FA468269-5E4D-401C-A3AB-6F8ECD3D9FE7}"/>
    <dgm:cxn modelId="{E33F782F-5202-4BD2-8C7F-C9056C5D795C}" type="presOf" srcId="{8BDC41B4-9642-4F4B-9701-68C802941A01}" destId="{FC58231B-479B-4CFD-B659-1F504212ED8F}" srcOrd="0" destOrd="0" presId="urn:microsoft.com/office/officeart/2005/8/layout/hierarchy1"/>
    <dgm:cxn modelId="{ECA97B72-706E-4C49-AEBC-0A8198E16B65}" type="presOf" srcId="{2B208B4E-D397-4628-9E68-3E8C3718FB12}" destId="{905F4B93-39EA-4D6E-BB5E-169B0C8FD661}" srcOrd="0" destOrd="0" presId="urn:microsoft.com/office/officeart/2005/8/layout/hierarchy1"/>
    <dgm:cxn modelId="{68986DC1-C63C-48E1-A1CB-5579C44DF86C}" type="presOf" srcId="{D924B656-699B-410B-A5C5-21B0DD377D0B}" destId="{439C18DE-B555-4D59-9442-A2C778CF085E}" srcOrd="0" destOrd="0" presId="urn:microsoft.com/office/officeart/2005/8/layout/hierarchy1"/>
    <dgm:cxn modelId="{0D6FB0D6-8B08-4571-87B8-2AC752790E93}" srcId="{8BDC41B4-9642-4F4B-9701-68C802941A01}" destId="{2B208B4E-D397-4628-9E68-3E8C3718FB12}" srcOrd="2" destOrd="0" parTransId="{D924B656-699B-410B-A5C5-21B0DD377D0B}" sibTransId="{0CCDC53D-8D92-4813-9219-82512F51E358}"/>
    <dgm:cxn modelId="{CB89E9C5-5711-4F8A-934B-A512FA2EDB5D}" srcId="{8BDC41B4-9642-4F4B-9701-68C802941A01}" destId="{99194254-DE81-43BD-87D9-6DCBD1EF3886}" srcOrd="1" destOrd="0" parTransId="{A6465BBA-CF80-4610-93A7-F8DB786C3276}" sibTransId="{5A1765DD-7E33-4E8A-82B7-20C320FE936D}"/>
    <dgm:cxn modelId="{150DC035-472C-45C9-916B-C8FC431ED595}" type="presOf" srcId="{87AD6A27-EC83-46F2-BE4B-8D0C50FA10E1}" destId="{B6CE2FE8-32C1-4E03-9C8B-C8BE16B65778}" srcOrd="0" destOrd="0" presId="urn:microsoft.com/office/officeart/2005/8/layout/hierarchy1"/>
    <dgm:cxn modelId="{65674B74-DD08-424A-B530-B436960E925E}" srcId="{8BDC41B4-9642-4F4B-9701-68C802941A01}" destId="{0D1E8C70-C570-4206-B03D-5E289B4E845E}" srcOrd="0" destOrd="0" parTransId="{40E833DD-1325-4295-B17E-FA8EDB336CB6}" sibTransId="{7260567B-6D57-4C6B-9213-080014D7A213}"/>
    <dgm:cxn modelId="{3D49CAB5-4F5B-4EF1-B2ED-D217BA5803B4}" type="presOf" srcId="{8A946EF0-9E8F-4BB2-AC04-F3F8E44089A9}" destId="{41BD16C2-20D0-4045-9B77-C151032696B6}" srcOrd="0" destOrd="0" presId="urn:microsoft.com/office/officeart/2005/8/layout/hierarchy1"/>
    <dgm:cxn modelId="{6B573B21-F1A8-432F-BF7A-F768A0CC9D29}" type="presOf" srcId="{D66B6B13-380A-49A6-9861-DCBC4836546A}" destId="{BEEA82C4-66CB-4476-8F88-BF860D299252}" srcOrd="0" destOrd="0" presId="urn:microsoft.com/office/officeart/2005/8/layout/hierarchy1"/>
    <dgm:cxn modelId="{37A8F2BE-08BE-458E-890B-092208D8069F}" type="presOf" srcId="{0D1E8C70-C570-4206-B03D-5E289B4E845E}" destId="{4FA2484F-090D-4CF3-99FD-66EEAA304701}" srcOrd="0" destOrd="0" presId="urn:microsoft.com/office/officeart/2005/8/layout/hierarchy1"/>
    <dgm:cxn modelId="{0C02AB83-A372-4B0C-B62D-C2B8F37E4D6D}" type="presOf" srcId="{40E833DD-1325-4295-B17E-FA8EDB336CB6}" destId="{80A1AC2D-1CD2-496E-87CA-9A5C92F78D3B}" srcOrd="0" destOrd="0" presId="urn:microsoft.com/office/officeart/2005/8/layout/hierarchy1"/>
    <dgm:cxn modelId="{9ED112A4-2E72-4EE0-99AC-CD54DF3ED4DD}" type="presParOf" srcId="{BEEA82C4-66CB-4476-8F88-BF860D299252}" destId="{F38C9571-C33A-4D40-8382-C49F1A04BA79}" srcOrd="0" destOrd="0" presId="urn:microsoft.com/office/officeart/2005/8/layout/hierarchy1"/>
    <dgm:cxn modelId="{B1CF2F6A-7EE7-478C-BBC6-1E083483946A}" type="presParOf" srcId="{F38C9571-C33A-4D40-8382-C49F1A04BA79}" destId="{05ADC86D-0C0B-40B2-B0DE-4E9C9C2B32D5}" srcOrd="0" destOrd="0" presId="urn:microsoft.com/office/officeart/2005/8/layout/hierarchy1"/>
    <dgm:cxn modelId="{7B5BDC2B-938C-40D3-B023-A373EE02229E}" type="presParOf" srcId="{05ADC86D-0C0B-40B2-B0DE-4E9C9C2B32D5}" destId="{365D7DFF-C7E6-4C5F-A879-683E93491CDA}" srcOrd="0" destOrd="0" presId="urn:microsoft.com/office/officeart/2005/8/layout/hierarchy1"/>
    <dgm:cxn modelId="{4D147807-8BA1-4639-99CA-9E5B8637EB08}" type="presParOf" srcId="{05ADC86D-0C0B-40B2-B0DE-4E9C9C2B32D5}" destId="{FC58231B-479B-4CFD-B659-1F504212ED8F}" srcOrd="1" destOrd="0" presId="urn:microsoft.com/office/officeart/2005/8/layout/hierarchy1"/>
    <dgm:cxn modelId="{511B157A-AD85-4E35-9EA8-9F6FEC0BD1AB}" type="presParOf" srcId="{F38C9571-C33A-4D40-8382-C49F1A04BA79}" destId="{3659AAAB-9343-4A96-8162-7DE13E021488}" srcOrd="1" destOrd="0" presId="urn:microsoft.com/office/officeart/2005/8/layout/hierarchy1"/>
    <dgm:cxn modelId="{A398B0D8-B445-4014-A09B-4DA08701E9CA}" type="presParOf" srcId="{3659AAAB-9343-4A96-8162-7DE13E021488}" destId="{80A1AC2D-1CD2-496E-87CA-9A5C92F78D3B}" srcOrd="0" destOrd="0" presId="urn:microsoft.com/office/officeart/2005/8/layout/hierarchy1"/>
    <dgm:cxn modelId="{96E37DC0-168A-45CF-8F42-9A539CD01EDD}" type="presParOf" srcId="{3659AAAB-9343-4A96-8162-7DE13E021488}" destId="{EF60029A-9E48-4266-9421-2223006A3B43}" srcOrd="1" destOrd="0" presId="urn:microsoft.com/office/officeart/2005/8/layout/hierarchy1"/>
    <dgm:cxn modelId="{AB82F621-D23C-4486-B8D5-4DF67919962E}" type="presParOf" srcId="{EF60029A-9E48-4266-9421-2223006A3B43}" destId="{9A39BCE0-114A-4379-A3EE-173FA803C60D}" srcOrd="0" destOrd="0" presId="urn:microsoft.com/office/officeart/2005/8/layout/hierarchy1"/>
    <dgm:cxn modelId="{86CDE82C-9330-4A93-AA74-C2A9D9176D24}" type="presParOf" srcId="{9A39BCE0-114A-4379-A3EE-173FA803C60D}" destId="{77A3B3CA-F7EB-4DC4-8F73-19951360C864}" srcOrd="0" destOrd="0" presId="urn:microsoft.com/office/officeart/2005/8/layout/hierarchy1"/>
    <dgm:cxn modelId="{CE57A04C-A7A5-4F1C-B937-4627374854EE}" type="presParOf" srcId="{9A39BCE0-114A-4379-A3EE-173FA803C60D}" destId="{4FA2484F-090D-4CF3-99FD-66EEAA304701}" srcOrd="1" destOrd="0" presId="urn:microsoft.com/office/officeart/2005/8/layout/hierarchy1"/>
    <dgm:cxn modelId="{8D888956-187C-4BE3-AD19-80310D47EFC4}" type="presParOf" srcId="{EF60029A-9E48-4266-9421-2223006A3B43}" destId="{2FE8CDF6-4723-46C6-8566-74A3B09F8CC9}" srcOrd="1" destOrd="0" presId="urn:microsoft.com/office/officeart/2005/8/layout/hierarchy1"/>
    <dgm:cxn modelId="{023F6D56-B540-4ED4-A127-148B79AE656A}" type="presParOf" srcId="{3659AAAB-9343-4A96-8162-7DE13E021488}" destId="{15699D59-4EA1-4B36-BA1C-0DC2AF564E43}" srcOrd="2" destOrd="0" presId="urn:microsoft.com/office/officeart/2005/8/layout/hierarchy1"/>
    <dgm:cxn modelId="{71CE9202-F4F3-44D3-9812-D5652B873B38}" type="presParOf" srcId="{3659AAAB-9343-4A96-8162-7DE13E021488}" destId="{EAE9A571-F278-4C7C-AA8E-4D368872A9A0}" srcOrd="3" destOrd="0" presId="urn:microsoft.com/office/officeart/2005/8/layout/hierarchy1"/>
    <dgm:cxn modelId="{5CC9CF05-6C3B-48B3-8F3D-7A5073F1D0DE}" type="presParOf" srcId="{EAE9A571-F278-4C7C-AA8E-4D368872A9A0}" destId="{F2100475-AAAD-4B60-B41E-3EFF26F3B70C}" srcOrd="0" destOrd="0" presId="urn:microsoft.com/office/officeart/2005/8/layout/hierarchy1"/>
    <dgm:cxn modelId="{AFC0AEEA-1952-4EE5-B3B2-4A2416F2C030}" type="presParOf" srcId="{F2100475-AAAD-4B60-B41E-3EFF26F3B70C}" destId="{2BD0D202-C7A9-47D6-BE43-6B4D77F5D6A6}" srcOrd="0" destOrd="0" presId="urn:microsoft.com/office/officeart/2005/8/layout/hierarchy1"/>
    <dgm:cxn modelId="{19CA0B6F-B9F5-4F4A-86FE-49E868EED9BF}" type="presParOf" srcId="{F2100475-AAAD-4B60-B41E-3EFF26F3B70C}" destId="{0C8D4DD1-4E08-4B05-8EFD-265360508A89}" srcOrd="1" destOrd="0" presId="urn:microsoft.com/office/officeart/2005/8/layout/hierarchy1"/>
    <dgm:cxn modelId="{A8C6F3E6-7A65-4F90-9D3E-0DCAFFDC8E9C}" type="presParOf" srcId="{EAE9A571-F278-4C7C-AA8E-4D368872A9A0}" destId="{8BF3B214-D6A9-4559-9D93-A3266731987D}" srcOrd="1" destOrd="0" presId="urn:microsoft.com/office/officeart/2005/8/layout/hierarchy1"/>
    <dgm:cxn modelId="{79910D72-7DE6-4316-B6F4-DB5E89A963FA}" type="presParOf" srcId="{3659AAAB-9343-4A96-8162-7DE13E021488}" destId="{439C18DE-B555-4D59-9442-A2C778CF085E}" srcOrd="4" destOrd="0" presId="urn:microsoft.com/office/officeart/2005/8/layout/hierarchy1"/>
    <dgm:cxn modelId="{34128E4A-4E99-49A0-B4C8-2381C38728DE}" type="presParOf" srcId="{3659AAAB-9343-4A96-8162-7DE13E021488}" destId="{166A044B-CF79-4DAB-9F7F-A4CEE1DDAC83}" srcOrd="5" destOrd="0" presId="urn:microsoft.com/office/officeart/2005/8/layout/hierarchy1"/>
    <dgm:cxn modelId="{C04865F1-1F84-42DF-80F5-E695B4AC8D94}" type="presParOf" srcId="{166A044B-CF79-4DAB-9F7F-A4CEE1DDAC83}" destId="{83EE62FE-7508-48F7-A626-3816E4F22CAD}" srcOrd="0" destOrd="0" presId="urn:microsoft.com/office/officeart/2005/8/layout/hierarchy1"/>
    <dgm:cxn modelId="{4BA2ABF9-6F8F-47F6-944D-C0A0D0BF88E3}" type="presParOf" srcId="{83EE62FE-7508-48F7-A626-3816E4F22CAD}" destId="{7B829895-587B-4D92-8225-0FAF5423D7EC}" srcOrd="0" destOrd="0" presId="urn:microsoft.com/office/officeart/2005/8/layout/hierarchy1"/>
    <dgm:cxn modelId="{8F757D55-0ACA-4F6D-8FE0-66FB6E9E3DC0}" type="presParOf" srcId="{83EE62FE-7508-48F7-A626-3816E4F22CAD}" destId="{905F4B93-39EA-4D6E-BB5E-169B0C8FD661}" srcOrd="1" destOrd="0" presId="urn:microsoft.com/office/officeart/2005/8/layout/hierarchy1"/>
    <dgm:cxn modelId="{128C0F97-487C-470C-B764-CAD54C2252C3}" type="presParOf" srcId="{166A044B-CF79-4DAB-9F7F-A4CEE1DDAC83}" destId="{1528A6D9-46AC-4AF0-80AE-3B5ADCAE71B9}" srcOrd="1" destOrd="0" presId="urn:microsoft.com/office/officeart/2005/8/layout/hierarchy1"/>
    <dgm:cxn modelId="{5095D60F-8F7D-45BE-90E6-74FA1870C5F3}" type="presParOf" srcId="{3659AAAB-9343-4A96-8162-7DE13E021488}" destId="{B6CE2FE8-32C1-4E03-9C8B-C8BE16B65778}" srcOrd="6" destOrd="0" presId="urn:microsoft.com/office/officeart/2005/8/layout/hierarchy1"/>
    <dgm:cxn modelId="{7C933B69-6A24-4F46-A693-0491397A2466}" type="presParOf" srcId="{3659AAAB-9343-4A96-8162-7DE13E021488}" destId="{582A7027-B363-4030-84DE-A7158D5E9221}" srcOrd="7" destOrd="0" presId="urn:microsoft.com/office/officeart/2005/8/layout/hierarchy1"/>
    <dgm:cxn modelId="{9AD4CCC7-C393-4A7B-A53E-C6E90A8EAEFA}" type="presParOf" srcId="{582A7027-B363-4030-84DE-A7158D5E9221}" destId="{AACDF551-F05C-49CB-903D-4AE74D2869A0}" srcOrd="0" destOrd="0" presId="urn:microsoft.com/office/officeart/2005/8/layout/hierarchy1"/>
    <dgm:cxn modelId="{BE7F66A3-4A1E-4DEE-B263-44683EC03ECF}" type="presParOf" srcId="{AACDF551-F05C-49CB-903D-4AE74D2869A0}" destId="{8A429ACC-FC11-43DC-910D-B60216DFC1C1}" srcOrd="0" destOrd="0" presId="urn:microsoft.com/office/officeart/2005/8/layout/hierarchy1"/>
    <dgm:cxn modelId="{7630048E-C608-404A-9113-EFB08A74C8B8}" type="presParOf" srcId="{AACDF551-F05C-49CB-903D-4AE74D2869A0}" destId="{41BD16C2-20D0-4045-9B77-C151032696B6}" srcOrd="1" destOrd="0" presId="urn:microsoft.com/office/officeart/2005/8/layout/hierarchy1"/>
    <dgm:cxn modelId="{4B027524-F4D8-439C-9209-74BB955AF788}" type="presParOf" srcId="{582A7027-B363-4030-84DE-A7158D5E9221}" destId="{AA40AE56-B6D1-4FBD-830F-9DD4BB0D4628}" srcOrd="1" destOrd="0" presId="urn:microsoft.com/office/officeart/2005/8/layout/hierarchy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C6E838FF-0785-42F5-ADCD-06A47D10648E}"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tr-TR"/>
        </a:p>
      </dgm:t>
    </dgm:pt>
    <dgm:pt modelId="{4E39EF8B-1257-42C6-BB5B-F1155D5183D0}">
      <dgm:prSet phldrT="[Metin]" custT="1"/>
      <dgm:spPr>
        <a:solidFill>
          <a:schemeClr val="accent5">
            <a:lumMod val="60000"/>
            <a:lumOff val="40000"/>
          </a:schemeClr>
        </a:solidFill>
        <a:ln>
          <a:solidFill>
            <a:schemeClr val="tx2">
              <a:lumMod val="60000"/>
              <a:lumOff val="40000"/>
            </a:schemeClr>
          </a:solidFill>
        </a:ln>
      </dgm:spPr>
      <dgm:t>
        <a:bodyPr/>
        <a:lstStyle/>
        <a:p>
          <a:r>
            <a:rPr lang="tr-TR" sz="5000" b="1" dirty="0">
              <a:solidFill>
                <a:schemeClr val="tx1"/>
              </a:solidFill>
              <a:latin typeface="Calibri" pitchFamily="34" charset="0"/>
            </a:rPr>
            <a:t>BİLDİRİM YÜKÜMLÜLÜĞÜ</a:t>
          </a:r>
        </a:p>
      </dgm:t>
    </dgm:pt>
    <dgm:pt modelId="{257E4051-DC56-444B-B486-4D6CE83CDA9C}" type="parTrans" cxnId="{93602895-D99E-4B3F-A4A9-067BB188B4F9}">
      <dgm:prSet/>
      <dgm:spPr/>
      <dgm:t>
        <a:bodyPr/>
        <a:lstStyle/>
        <a:p>
          <a:endParaRPr lang="tr-TR"/>
        </a:p>
      </dgm:t>
    </dgm:pt>
    <dgm:pt modelId="{316C0122-74A0-4AA4-BA32-64F9E7AD79FE}" type="sibTrans" cxnId="{93602895-D99E-4B3F-A4A9-067BB188B4F9}">
      <dgm:prSet/>
      <dgm:spPr/>
      <dgm:t>
        <a:bodyPr/>
        <a:lstStyle/>
        <a:p>
          <a:endParaRPr lang="tr-TR"/>
        </a:p>
      </dgm:t>
    </dgm:pt>
    <dgm:pt modelId="{88FC8249-E62B-4FD2-9FFC-BFB27030109E}">
      <dgm:prSet phldrT="[Metin]" custT="1"/>
      <dgm:spPr>
        <a:solidFill>
          <a:schemeClr val="accent5">
            <a:lumMod val="20000"/>
            <a:lumOff val="80000"/>
            <a:alpha val="90000"/>
          </a:schemeClr>
        </a:solidFill>
      </dgm:spPr>
      <dgm:t>
        <a:bodyPr/>
        <a:lstStyle/>
        <a:p>
          <a:r>
            <a:rPr lang="tr-TR" sz="2800" b="1" dirty="0">
              <a:solidFill>
                <a:schemeClr val="tx1"/>
              </a:solidFill>
              <a:latin typeface="Calibri" pitchFamily="34" charset="0"/>
            </a:rPr>
            <a:t>Suçu bildirme</a:t>
          </a:r>
        </a:p>
        <a:p>
          <a:r>
            <a:rPr lang="tr-TR" sz="2800" b="0" dirty="0">
              <a:solidFill>
                <a:schemeClr val="tx1"/>
              </a:solidFill>
              <a:latin typeface="Calibri" pitchFamily="34" charset="0"/>
            </a:rPr>
            <a:t>TCK 278., 279., 280. maddeler   </a:t>
          </a:r>
        </a:p>
      </dgm:t>
    </dgm:pt>
    <dgm:pt modelId="{08503231-1524-4B4C-99B2-A4302DD82AB5}" type="parTrans" cxnId="{423D6A58-515F-440B-894D-5B1DBEA0F7C5}">
      <dgm:prSet/>
      <dgm:spPr/>
      <dgm:t>
        <a:bodyPr/>
        <a:lstStyle/>
        <a:p>
          <a:endParaRPr lang="tr-TR" dirty="0"/>
        </a:p>
      </dgm:t>
    </dgm:pt>
    <dgm:pt modelId="{7853323F-4D6C-44C3-85FA-8EEDA38638FA}" type="sibTrans" cxnId="{423D6A58-515F-440B-894D-5B1DBEA0F7C5}">
      <dgm:prSet/>
      <dgm:spPr/>
      <dgm:t>
        <a:bodyPr/>
        <a:lstStyle/>
        <a:p>
          <a:endParaRPr lang="tr-TR"/>
        </a:p>
      </dgm:t>
    </dgm:pt>
    <dgm:pt modelId="{8FA1B4CF-C55A-453F-B396-C96548CB60C4}">
      <dgm:prSet phldrT="[Metin]" custT="1"/>
      <dgm:spPr>
        <a:solidFill>
          <a:schemeClr val="accent5">
            <a:lumMod val="20000"/>
            <a:lumOff val="80000"/>
            <a:alpha val="90000"/>
          </a:schemeClr>
        </a:solidFill>
      </dgm:spPr>
      <dgm:t>
        <a:bodyPr/>
        <a:lstStyle/>
        <a:p>
          <a:pPr algn="ctr"/>
          <a:r>
            <a:rPr lang="tr-TR" sz="2600" b="1" dirty="0">
              <a:solidFill>
                <a:schemeClr val="tx1"/>
              </a:solidFill>
              <a:latin typeface="+mj-lt"/>
            </a:rPr>
            <a:t>Korunma gereksinimini bildirme</a:t>
          </a:r>
        </a:p>
        <a:p>
          <a:pPr algn="ctr"/>
          <a:r>
            <a:rPr lang="tr-TR" sz="2600" b="0" dirty="0">
              <a:solidFill>
                <a:schemeClr val="tx1"/>
              </a:solidFill>
              <a:latin typeface="+mj-lt"/>
            </a:rPr>
            <a:t>TCK  98. madde </a:t>
          </a:r>
        </a:p>
        <a:p>
          <a:pPr algn="ctr"/>
          <a:r>
            <a:rPr lang="tr-TR" sz="2600" b="0" dirty="0">
              <a:solidFill>
                <a:schemeClr val="tx1"/>
              </a:solidFill>
              <a:latin typeface="+mj-lt"/>
            </a:rPr>
            <a:t>SHÇEK  Kanunu 21. madde</a:t>
          </a:r>
        </a:p>
        <a:p>
          <a:pPr algn="ctr"/>
          <a:r>
            <a:rPr lang="tr-TR" sz="2600" b="0" dirty="0">
              <a:solidFill>
                <a:schemeClr val="tx1"/>
              </a:solidFill>
              <a:latin typeface="+mj-lt"/>
            </a:rPr>
            <a:t>Çocuk Koruma Kanunu 6. madde</a:t>
          </a:r>
        </a:p>
      </dgm:t>
    </dgm:pt>
    <dgm:pt modelId="{70241B76-C638-46EF-B338-DD16EFD64CD7}" type="parTrans" cxnId="{AE8E9129-5B79-49CC-A963-83F621A1130C}">
      <dgm:prSet/>
      <dgm:spPr/>
      <dgm:t>
        <a:bodyPr/>
        <a:lstStyle/>
        <a:p>
          <a:endParaRPr lang="tr-TR" dirty="0"/>
        </a:p>
      </dgm:t>
    </dgm:pt>
    <dgm:pt modelId="{5C5EEF9E-A97B-4781-A601-E8F8AD048429}" type="sibTrans" cxnId="{AE8E9129-5B79-49CC-A963-83F621A1130C}">
      <dgm:prSet/>
      <dgm:spPr/>
      <dgm:t>
        <a:bodyPr/>
        <a:lstStyle/>
        <a:p>
          <a:endParaRPr lang="tr-TR"/>
        </a:p>
      </dgm:t>
    </dgm:pt>
    <dgm:pt modelId="{B7427077-0FC5-486E-96AB-AC89927D124E}" type="pres">
      <dgm:prSet presAssocID="{C6E838FF-0785-42F5-ADCD-06A47D10648E}" presName="diagram" presStyleCnt="0">
        <dgm:presLayoutVars>
          <dgm:chPref val="1"/>
          <dgm:dir/>
          <dgm:animOne val="branch"/>
          <dgm:animLvl val="lvl"/>
          <dgm:resizeHandles/>
        </dgm:presLayoutVars>
      </dgm:prSet>
      <dgm:spPr/>
      <dgm:t>
        <a:bodyPr/>
        <a:lstStyle/>
        <a:p>
          <a:endParaRPr lang="tr-TR"/>
        </a:p>
      </dgm:t>
    </dgm:pt>
    <dgm:pt modelId="{1BFC7F33-596C-41D2-96C4-491A92425554}" type="pres">
      <dgm:prSet presAssocID="{4E39EF8B-1257-42C6-BB5B-F1155D5183D0}" presName="root" presStyleCnt="0"/>
      <dgm:spPr/>
    </dgm:pt>
    <dgm:pt modelId="{C80BB602-E246-4B5B-9082-2874C6B2F269}" type="pres">
      <dgm:prSet presAssocID="{4E39EF8B-1257-42C6-BB5B-F1155D5183D0}" presName="rootComposite" presStyleCnt="0"/>
      <dgm:spPr/>
    </dgm:pt>
    <dgm:pt modelId="{D1FF99B4-9769-4AD9-B366-A55F3A86B647}" type="pres">
      <dgm:prSet presAssocID="{4E39EF8B-1257-42C6-BB5B-F1155D5183D0}" presName="rootText" presStyleLbl="node1" presStyleIdx="0" presStyleCnt="1" custScaleX="244360"/>
      <dgm:spPr/>
      <dgm:t>
        <a:bodyPr/>
        <a:lstStyle/>
        <a:p>
          <a:endParaRPr lang="tr-TR"/>
        </a:p>
      </dgm:t>
    </dgm:pt>
    <dgm:pt modelId="{D94B1ADF-0E29-4463-ABFF-9FB8B4EE2DF5}" type="pres">
      <dgm:prSet presAssocID="{4E39EF8B-1257-42C6-BB5B-F1155D5183D0}" presName="rootConnector" presStyleLbl="node1" presStyleIdx="0" presStyleCnt="1"/>
      <dgm:spPr/>
      <dgm:t>
        <a:bodyPr/>
        <a:lstStyle/>
        <a:p>
          <a:endParaRPr lang="tr-TR"/>
        </a:p>
      </dgm:t>
    </dgm:pt>
    <dgm:pt modelId="{D0F97CCF-70D6-4C42-95BA-041602AEF72E}" type="pres">
      <dgm:prSet presAssocID="{4E39EF8B-1257-42C6-BB5B-F1155D5183D0}" presName="childShape" presStyleCnt="0"/>
      <dgm:spPr/>
    </dgm:pt>
    <dgm:pt modelId="{B3D65655-183A-47C6-B1E4-1C7B75E1647D}" type="pres">
      <dgm:prSet presAssocID="{08503231-1524-4B4C-99B2-A4302DD82AB5}" presName="Name13" presStyleLbl="parChTrans1D2" presStyleIdx="0" presStyleCnt="2"/>
      <dgm:spPr/>
      <dgm:t>
        <a:bodyPr/>
        <a:lstStyle/>
        <a:p>
          <a:endParaRPr lang="tr-TR"/>
        </a:p>
      </dgm:t>
    </dgm:pt>
    <dgm:pt modelId="{BE875694-A60A-49F3-BCFD-2CA0987E6FC8}" type="pres">
      <dgm:prSet presAssocID="{88FC8249-E62B-4FD2-9FFC-BFB27030109E}" presName="childText" presStyleLbl="bgAcc1" presStyleIdx="0" presStyleCnt="2" custScaleX="205451" custLinFactNeighborX="1131" custLinFactNeighborY="80">
        <dgm:presLayoutVars>
          <dgm:bulletEnabled val="1"/>
        </dgm:presLayoutVars>
      </dgm:prSet>
      <dgm:spPr/>
      <dgm:t>
        <a:bodyPr/>
        <a:lstStyle/>
        <a:p>
          <a:endParaRPr lang="tr-TR"/>
        </a:p>
      </dgm:t>
    </dgm:pt>
    <dgm:pt modelId="{A997C40A-1BAB-4766-8D10-D4E8FFBEF3E3}" type="pres">
      <dgm:prSet presAssocID="{70241B76-C638-46EF-B338-DD16EFD64CD7}" presName="Name13" presStyleLbl="parChTrans1D2" presStyleIdx="1" presStyleCnt="2"/>
      <dgm:spPr/>
      <dgm:t>
        <a:bodyPr/>
        <a:lstStyle/>
        <a:p>
          <a:endParaRPr lang="tr-TR"/>
        </a:p>
      </dgm:t>
    </dgm:pt>
    <dgm:pt modelId="{A1132795-E7B1-4334-AECA-8EA6587515ED}" type="pres">
      <dgm:prSet presAssocID="{8FA1B4CF-C55A-453F-B396-C96548CB60C4}" presName="childText" presStyleLbl="bgAcc1" presStyleIdx="1" presStyleCnt="2" custScaleX="205879" custScaleY="125450" custLinFactNeighborX="663" custLinFactNeighborY="-200">
        <dgm:presLayoutVars>
          <dgm:bulletEnabled val="1"/>
        </dgm:presLayoutVars>
      </dgm:prSet>
      <dgm:spPr/>
      <dgm:t>
        <a:bodyPr/>
        <a:lstStyle/>
        <a:p>
          <a:endParaRPr lang="tr-TR"/>
        </a:p>
      </dgm:t>
    </dgm:pt>
  </dgm:ptLst>
  <dgm:cxnLst>
    <dgm:cxn modelId="{423D6A58-515F-440B-894D-5B1DBEA0F7C5}" srcId="{4E39EF8B-1257-42C6-BB5B-F1155D5183D0}" destId="{88FC8249-E62B-4FD2-9FFC-BFB27030109E}" srcOrd="0" destOrd="0" parTransId="{08503231-1524-4B4C-99B2-A4302DD82AB5}" sibTransId="{7853323F-4D6C-44C3-85FA-8EEDA38638FA}"/>
    <dgm:cxn modelId="{81153667-CFF4-47A3-A9B9-F9DB80F2F402}" type="presOf" srcId="{C6E838FF-0785-42F5-ADCD-06A47D10648E}" destId="{B7427077-0FC5-486E-96AB-AC89927D124E}" srcOrd="0" destOrd="0" presId="urn:microsoft.com/office/officeart/2005/8/layout/hierarchy3"/>
    <dgm:cxn modelId="{45D0940D-BE49-4361-80FB-E5A028F4AA1C}" type="presOf" srcId="{8FA1B4CF-C55A-453F-B396-C96548CB60C4}" destId="{A1132795-E7B1-4334-AECA-8EA6587515ED}" srcOrd="0" destOrd="0" presId="urn:microsoft.com/office/officeart/2005/8/layout/hierarchy3"/>
    <dgm:cxn modelId="{D61835B3-3DB9-40BB-B079-DB1086669C4D}" type="presOf" srcId="{88FC8249-E62B-4FD2-9FFC-BFB27030109E}" destId="{BE875694-A60A-49F3-BCFD-2CA0987E6FC8}" srcOrd="0" destOrd="0" presId="urn:microsoft.com/office/officeart/2005/8/layout/hierarchy3"/>
    <dgm:cxn modelId="{9518331F-F555-4033-B881-C41E54751FA4}" type="presOf" srcId="{70241B76-C638-46EF-B338-DD16EFD64CD7}" destId="{A997C40A-1BAB-4766-8D10-D4E8FFBEF3E3}" srcOrd="0" destOrd="0" presId="urn:microsoft.com/office/officeart/2005/8/layout/hierarchy3"/>
    <dgm:cxn modelId="{B72EBCA3-4E0A-4FE2-8933-D360A3525A74}" type="presOf" srcId="{4E39EF8B-1257-42C6-BB5B-F1155D5183D0}" destId="{D1FF99B4-9769-4AD9-B366-A55F3A86B647}" srcOrd="0" destOrd="0" presId="urn:microsoft.com/office/officeart/2005/8/layout/hierarchy3"/>
    <dgm:cxn modelId="{26E20837-5BE9-45B6-8987-D2B16F627FC8}" type="presOf" srcId="{4E39EF8B-1257-42C6-BB5B-F1155D5183D0}" destId="{D94B1ADF-0E29-4463-ABFF-9FB8B4EE2DF5}" srcOrd="1" destOrd="0" presId="urn:microsoft.com/office/officeart/2005/8/layout/hierarchy3"/>
    <dgm:cxn modelId="{AE8E9129-5B79-49CC-A963-83F621A1130C}" srcId="{4E39EF8B-1257-42C6-BB5B-F1155D5183D0}" destId="{8FA1B4CF-C55A-453F-B396-C96548CB60C4}" srcOrd="1" destOrd="0" parTransId="{70241B76-C638-46EF-B338-DD16EFD64CD7}" sibTransId="{5C5EEF9E-A97B-4781-A601-E8F8AD048429}"/>
    <dgm:cxn modelId="{D38392AD-A67F-49BD-9AA5-9EB114242AF9}" type="presOf" srcId="{08503231-1524-4B4C-99B2-A4302DD82AB5}" destId="{B3D65655-183A-47C6-B1E4-1C7B75E1647D}" srcOrd="0" destOrd="0" presId="urn:microsoft.com/office/officeart/2005/8/layout/hierarchy3"/>
    <dgm:cxn modelId="{93602895-D99E-4B3F-A4A9-067BB188B4F9}" srcId="{C6E838FF-0785-42F5-ADCD-06A47D10648E}" destId="{4E39EF8B-1257-42C6-BB5B-F1155D5183D0}" srcOrd="0" destOrd="0" parTransId="{257E4051-DC56-444B-B486-4D6CE83CDA9C}" sibTransId="{316C0122-74A0-4AA4-BA32-64F9E7AD79FE}"/>
    <dgm:cxn modelId="{2FB38D8B-B16E-4AE7-A7CC-1E2AA22B9B18}" type="presParOf" srcId="{B7427077-0FC5-486E-96AB-AC89927D124E}" destId="{1BFC7F33-596C-41D2-96C4-491A92425554}" srcOrd="0" destOrd="0" presId="urn:microsoft.com/office/officeart/2005/8/layout/hierarchy3"/>
    <dgm:cxn modelId="{C1AB84A2-B079-44A3-B16A-C72882317DBA}" type="presParOf" srcId="{1BFC7F33-596C-41D2-96C4-491A92425554}" destId="{C80BB602-E246-4B5B-9082-2874C6B2F269}" srcOrd="0" destOrd="0" presId="urn:microsoft.com/office/officeart/2005/8/layout/hierarchy3"/>
    <dgm:cxn modelId="{8928F8BB-C0D5-4096-85D7-38E73A71505B}" type="presParOf" srcId="{C80BB602-E246-4B5B-9082-2874C6B2F269}" destId="{D1FF99B4-9769-4AD9-B366-A55F3A86B647}" srcOrd="0" destOrd="0" presId="urn:microsoft.com/office/officeart/2005/8/layout/hierarchy3"/>
    <dgm:cxn modelId="{D603321A-EAA9-41DE-BE83-285160AC9E6E}" type="presParOf" srcId="{C80BB602-E246-4B5B-9082-2874C6B2F269}" destId="{D94B1ADF-0E29-4463-ABFF-9FB8B4EE2DF5}" srcOrd="1" destOrd="0" presId="urn:microsoft.com/office/officeart/2005/8/layout/hierarchy3"/>
    <dgm:cxn modelId="{C7FCECAF-A762-482F-BD89-035B3B71660B}" type="presParOf" srcId="{1BFC7F33-596C-41D2-96C4-491A92425554}" destId="{D0F97CCF-70D6-4C42-95BA-041602AEF72E}" srcOrd="1" destOrd="0" presId="urn:microsoft.com/office/officeart/2005/8/layout/hierarchy3"/>
    <dgm:cxn modelId="{7181A1F8-4599-46B8-8F49-1FAEE418EFA3}" type="presParOf" srcId="{D0F97CCF-70D6-4C42-95BA-041602AEF72E}" destId="{B3D65655-183A-47C6-B1E4-1C7B75E1647D}" srcOrd="0" destOrd="0" presId="urn:microsoft.com/office/officeart/2005/8/layout/hierarchy3"/>
    <dgm:cxn modelId="{984AB4EA-E783-4152-9EB4-A06610BB6BD8}" type="presParOf" srcId="{D0F97CCF-70D6-4C42-95BA-041602AEF72E}" destId="{BE875694-A60A-49F3-BCFD-2CA0987E6FC8}" srcOrd="1" destOrd="0" presId="urn:microsoft.com/office/officeart/2005/8/layout/hierarchy3"/>
    <dgm:cxn modelId="{B716BA9D-79E3-4425-A394-F27715231EBD}" type="presParOf" srcId="{D0F97CCF-70D6-4C42-95BA-041602AEF72E}" destId="{A997C40A-1BAB-4766-8D10-D4E8FFBEF3E3}" srcOrd="2" destOrd="0" presId="urn:microsoft.com/office/officeart/2005/8/layout/hierarchy3"/>
    <dgm:cxn modelId="{936B9195-E27F-4216-8271-BBC8C9E63818}" type="presParOf" srcId="{D0F97CCF-70D6-4C42-95BA-041602AEF72E}" destId="{A1132795-E7B1-4334-AECA-8EA6587515ED}" srcOrd="3" destOrd="0" presId="urn:microsoft.com/office/officeart/2005/8/layout/hierarchy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38C2AFF-9194-46C1-B159-9C3ED8932B22}" type="doc">
      <dgm:prSet loTypeId="urn:microsoft.com/office/officeart/2005/8/layout/venn2" loCatId="relationship" qsTypeId="urn:microsoft.com/office/officeart/2005/8/quickstyle/simple1" qsCatId="simple" csTypeId="urn:microsoft.com/office/officeart/2005/8/colors/accent2_3" csCatId="accent2" phldr="1"/>
      <dgm:spPr/>
      <dgm:t>
        <a:bodyPr/>
        <a:lstStyle/>
        <a:p>
          <a:endParaRPr lang="tr-TR"/>
        </a:p>
      </dgm:t>
    </dgm:pt>
    <dgm:pt modelId="{4C0AA5DB-BD2C-461F-82F4-2F014EF0DAE7}">
      <dgm:prSet phldrT="[Metin]"/>
      <dgm:spPr/>
      <dgm:t>
        <a:bodyPr/>
        <a:lstStyle/>
        <a:p>
          <a:r>
            <a:rPr lang="tr-TR" dirty="0">
              <a:solidFill>
                <a:schemeClr val="tx1"/>
              </a:solidFill>
              <a:latin typeface="+mj-lt"/>
            </a:rPr>
            <a:t>Toplumsal</a:t>
          </a:r>
        </a:p>
      </dgm:t>
    </dgm:pt>
    <dgm:pt modelId="{CCB20562-9B9F-4700-A065-FC3C1D86ACFF}" type="parTrans" cxnId="{81B17EE5-3F1E-4A94-85B1-281773C06413}">
      <dgm:prSet/>
      <dgm:spPr/>
      <dgm:t>
        <a:bodyPr/>
        <a:lstStyle/>
        <a:p>
          <a:endParaRPr lang="tr-TR"/>
        </a:p>
      </dgm:t>
    </dgm:pt>
    <dgm:pt modelId="{E4B2EF67-B4B4-4754-9D7F-F24C5E353B66}" type="sibTrans" cxnId="{81B17EE5-3F1E-4A94-85B1-281773C06413}">
      <dgm:prSet/>
      <dgm:spPr/>
      <dgm:t>
        <a:bodyPr/>
        <a:lstStyle/>
        <a:p>
          <a:endParaRPr lang="tr-TR"/>
        </a:p>
      </dgm:t>
    </dgm:pt>
    <dgm:pt modelId="{8945FEAB-E102-4F04-9E14-FB3A92127972}">
      <dgm:prSet phldrT="[Metin]"/>
      <dgm:spPr/>
      <dgm:t>
        <a:bodyPr/>
        <a:lstStyle/>
        <a:p>
          <a:r>
            <a:rPr lang="tr-TR" dirty="0">
              <a:solidFill>
                <a:schemeClr val="tx1"/>
              </a:solidFill>
              <a:latin typeface="Calibri" pitchFamily="34" charset="0"/>
            </a:rPr>
            <a:t>Çevresel</a:t>
          </a:r>
        </a:p>
      </dgm:t>
    </dgm:pt>
    <dgm:pt modelId="{0E471635-5AB7-437D-B401-5DCCE16B00E2}" type="parTrans" cxnId="{A32087DD-BB9B-43D1-BCF4-FD6D50F19D6E}">
      <dgm:prSet/>
      <dgm:spPr/>
      <dgm:t>
        <a:bodyPr/>
        <a:lstStyle/>
        <a:p>
          <a:endParaRPr lang="tr-TR"/>
        </a:p>
      </dgm:t>
    </dgm:pt>
    <dgm:pt modelId="{FB0BC304-B1DE-42A3-A9DA-6F74475A3409}" type="sibTrans" cxnId="{A32087DD-BB9B-43D1-BCF4-FD6D50F19D6E}">
      <dgm:prSet/>
      <dgm:spPr/>
      <dgm:t>
        <a:bodyPr/>
        <a:lstStyle/>
        <a:p>
          <a:endParaRPr lang="tr-TR"/>
        </a:p>
      </dgm:t>
    </dgm:pt>
    <dgm:pt modelId="{C65E88D9-F124-4543-BD66-10FC92501FD1}">
      <dgm:prSet phldrT="[Metin]"/>
      <dgm:spPr/>
      <dgm:t>
        <a:bodyPr/>
        <a:lstStyle/>
        <a:p>
          <a:r>
            <a:rPr lang="tr-TR" dirty="0">
              <a:solidFill>
                <a:schemeClr val="tx1"/>
              </a:solidFill>
              <a:latin typeface="Calibri" pitchFamily="34" charset="0"/>
            </a:rPr>
            <a:t>İlişkisel</a:t>
          </a:r>
        </a:p>
      </dgm:t>
    </dgm:pt>
    <dgm:pt modelId="{7FAAADF2-FFB1-4747-8E65-1775547B6EA6}" type="parTrans" cxnId="{5F7801ED-C37F-4FF7-9EB2-C5A966CD1E64}">
      <dgm:prSet/>
      <dgm:spPr/>
      <dgm:t>
        <a:bodyPr/>
        <a:lstStyle/>
        <a:p>
          <a:endParaRPr lang="tr-TR"/>
        </a:p>
      </dgm:t>
    </dgm:pt>
    <dgm:pt modelId="{3B7EAFD1-80F9-4BFD-B729-BC6B78909AE5}" type="sibTrans" cxnId="{5F7801ED-C37F-4FF7-9EB2-C5A966CD1E64}">
      <dgm:prSet/>
      <dgm:spPr/>
      <dgm:t>
        <a:bodyPr/>
        <a:lstStyle/>
        <a:p>
          <a:endParaRPr lang="tr-TR"/>
        </a:p>
      </dgm:t>
    </dgm:pt>
    <dgm:pt modelId="{2BE5C280-44CE-4910-B3E2-C88306CD6B9C}">
      <dgm:prSet phldrT="[Metin]"/>
      <dgm:spPr/>
      <dgm:t>
        <a:bodyPr/>
        <a:lstStyle/>
        <a:p>
          <a:r>
            <a:rPr lang="tr-TR" dirty="0">
              <a:solidFill>
                <a:schemeClr val="tx1"/>
              </a:solidFill>
              <a:latin typeface="Calibri" pitchFamily="34" charset="0"/>
            </a:rPr>
            <a:t>Kişisel</a:t>
          </a:r>
        </a:p>
      </dgm:t>
    </dgm:pt>
    <dgm:pt modelId="{E13AE089-49A7-4CCC-8B0E-580AC593DFD5}" type="parTrans" cxnId="{94BBBC17-ED29-4B7D-8712-1CE0B55A9AD5}">
      <dgm:prSet/>
      <dgm:spPr/>
      <dgm:t>
        <a:bodyPr/>
        <a:lstStyle/>
        <a:p>
          <a:endParaRPr lang="tr-TR"/>
        </a:p>
      </dgm:t>
    </dgm:pt>
    <dgm:pt modelId="{15998F91-341F-45AE-8307-2AC23F6E30EB}" type="sibTrans" cxnId="{94BBBC17-ED29-4B7D-8712-1CE0B55A9AD5}">
      <dgm:prSet/>
      <dgm:spPr/>
      <dgm:t>
        <a:bodyPr/>
        <a:lstStyle/>
        <a:p>
          <a:endParaRPr lang="tr-TR"/>
        </a:p>
      </dgm:t>
    </dgm:pt>
    <dgm:pt modelId="{456D2237-1F1F-4581-9C15-587DD77D1CFC}" type="pres">
      <dgm:prSet presAssocID="{538C2AFF-9194-46C1-B159-9C3ED8932B22}" presName="Name0" presStyleCnt="0">
        <dgm:presLayoutVars>
          <dgm:chMax val="7"/>
          <dgm:resizeHandles val="exact"/>
        </dgm:presLayoutVars>
      </dgm:prSet>
      <dgm:spPr/>
      <dgm:t>
        <a:bodyPr/>
        <a:lstStyle/>
        <a:p>
          <a:endParaRPr lang="tr-TR"/>
        </a:p>
      </dgm:t>
    </dgm:pt>
    <dgm:pt modelId="{F0F6F35D-AA1C-458E-8FE5-42B5E692DC72}" type="pres">
      <dgm:prSet presAssocID="{538C2AFF-9194-46C1-B159-9C3ED8932B22}" presName="comp1" presStyleCnt="0"/>
      <dgm:spPr/>
    </dgm:pt>
    <dgm:pt modelId="{83BBD6FF-F3F1-4C14-AEED-0A2CA349601D}" type="pres">
      <dgm:prSet presAssocID="{538C2AFF-9194-46C1-B159-9C3ED8932B22}" presName="circle1" presStyleLbl="node1" presStyleIdx="0" presStyleCnt="4"/>
      <dgm:spPr/>
      <dgm:t>
        <a:bodyPr/>
        <a:lstStyle/>
        <a:p>
          <a:endParaRPr lang="tr-TR"/>
        </a:p>
      </dgm:t>
    </dgm:pt>
    <dgm:pt modelId="{96E2B501-62E0-46A0-9AA4-44E5F5A52789}" type="pres">
      <dgm:prSet presAssocID="{538C2AFF-9194-46C1-B159-9C3ED8932B22}" presName="c1text" presStyleLbl="node1" presStyleIdx="0" presStyleCnt="4">
        <dgm:presLayoutVars>
          <dgm:bulletEnabled val="1"/>
        </dgm:presLayoutVars>
      </dgm:prSet>
      <dgm:spPr/>
      <dgm:t>
        <a:bodyPr/>
        <a:lstStyle/>
        <a:p>
          <a:endParaRPr lang="tr-TR"/>
        </a:p>
      </dgm:t>
    </dgm:pt>
    <dgm:pt modelId="{534C7C6F-6CFE-4EFD-9ABA-8FC948CE41EB}" type="pres">
      <dgm:prSet presAssocID="{538C2AFF-9194-46C1-B159-9C3ED8932B22}" presName="comp2" presStyleCnt="0"/>
      <dgm:spPr/>
    </dgm:pt>
    <dgm:pt modelId="{AFBF0409-5858-42B5-9920-83AFF5B64D85}" type="pres">
      <dgm:prSet presAssocID="{538C2AFF-9194-46C1-B159-9C3ED8932B22}" presName="circle2" presStyleLbl="node1" presStyleIdx="1" presStyleCnt="4"/>
      <dgm:spPr/>
      <dgm:t>
        <a:bodyPr/>
        <a:lstStyle/>
        <a:p>
          <a:endParaRPr lang="tr-TR"/>
        </a:p>
      </dgm:t>
    </dgm:pt>
    <dgm:pt modelId="{FB1F63CD-09D8-4BFF-998B-72FE8A3459AD}" type="pres">
      <dgm:prSet presAssocID="{538C2AFF-9194-46C1-B159-9C3ED8932B22}" presName="c2text" presStyleLbl="node1" presStyleIdx="1" presStyleCnt="4">
        <dgm:presLayoutVars>
          <dgm:bulletEnabled val="1"/>
        </dgm:presLayoutVars>
      </dgm:prSet>
      <dgm:spPr/>
      <dgm:t>
        <a:bodyPr/>
        <a:lstStyle/>
        <a:p>
          <a:endParaRPr lang="tr-TR"/>
        </a:p>
      </dgm:t>
    </dgm:pt>
    <dgm:pt modelId="{10A8A3D2-D65D-4909-9B31-EA9E40E49D6C}" type="pres">
      <dgm:prSet presAssocID="{538C2AFF-9194-46C1-B159-9C3ED8932B22}" presName="comp3" presStyleCnt="0"/>
      <dgm:spPr/>
    </dgm:pt>
    <dgm:pt modelId="{42166177-025E-48DD-9A70-8DB319A1EC7A}" type="pres">
      <dgm:prSet presAssocID="{538C2AFF-9194-46C1-B159-9C3ED8932B22}" presName="circle3" presStyleLbl="node1" presStyleIdx="2" presStyleCnt="4"/>
      <dgm:spPr/>
      <dgm:t>
        <a:bodyPr/>
        <a:lstStyle/>
        <a:p>
          <a:endParaRPr lang="tr-TR"/>
        </a:p>
      </dgm:t>
    </dgm:pt>
    <dgm:pt modelId="{1AAC367F-9D31-4B97-81D7-F13C30E61E77}" type="pres">
      <dgm:prSet presAssocID="{538C2AFF-9194-46C1-B159-9C3ED8932B22}" presName="c3text" presStyleLbl="node1" presStyleIdx="2" presStyleCnt="4">
        <dgm:presLayoutVars>
          <dgm:bulletEnabled val="1"/>
        </dgm:presLayoutVars>
      </dgm:prSet>
      <dgm:spPr/>
      <dgm:t>
        <a:bodyPr/>
        <a:lstStyle/>
        <a:p>
          <a:endParaRPr lang="tr-TR"/>
        </a:p>
      </dgm:t>
    </dgm:pt>
    <dgm:pt modelId="{578AFE56-C81A-4DD3-95CA-51A7CBEA1ECC}" type="pres">
      <dgm:prSet presAssocID="{538C2AFF-9194-46C1-B159-9C3ED8932B22}" presName="comp4" presStyleCnt="0"/>
      <dgm:spPr/>
    </dgm:pt>
    <dgm:pt modelId="{E5B11AD2-9403-4F9D-A14E-26F11551B6C5}" type="pres">
      <dgm:prSet presAssocID="{538C2AFF-9194-46C1-B159-9C3ED8932B22}" presName="circle4" presStyleLbl="node1" presStyleIdx="3" presStyleCnt="4"/>
      <dgm:spPr/>
      <dgm:t>
        <a:bodyPr/>
        <a:lstStyle/>
        <a:p>
          <a:endParaRPr lang="tr-TR"/>
        </a:p>
      </dgm:t>
    </dgm:pt>
    <dgm:pt modelId="{59B070A0-7DF7-4F91-BB82-1C2693F99EA1}" type="pres">
      <dgm:prSet presAssocID="{538C2AFF-9194-46C1-B159-9C3ED8932B22}" presName="c4text" presStyleLbl="node1" presStyleIdx="3" presStyleCnt="4">
        <dgm:presLayoutVars>
          <dgm:bulletEnabled val="1"/>
        </dgm:presLayoutVars>
      </dgm:prSet>
      <dgm:spPr/>
      <dgm:t>
        <a:bodyPr/>
        <a:lstStyle/>
        <a:p>
          <a:endParaRPr lang="tr-TR"/>
        </a:p>
      </dgm:t>
    </dgm:pt>
  </dgm:ptLst>
  <dgm:cxnLst>
    <dgm:cxn modelId="{A32087DD-BB9B-43D1-BCF4-FD6D50F19D6E}" srcId="{538C2AFF-9194-46C1-B159-9C3ED8932B22}" destId="{8945FEAB-E102-4F04-9E14-FB3A92127972}" srcOrd="1" destOrd="0" parTransId="{0E471635-5AB7-437D-B401-5DCCE16B00E2}" sibTransId="{FB0BC304-B1DE-42A3-A9DA-6F74475A3409}"/>
    <dgm:cxn modelId="{81B17EE5-3F1E-4A94-85B1-281773C06413}" srcId="{538C2AFF-9194-46C1-B159-9C3ED8932B22}" destId="{4C0AA5DB-BD2C-461F-82F4-2F014EF0DAE7}" srcOrd="0" destOrd="0" parTransId="{CCB20562-9B9F-4700-A065-FC3C1D86ACFF}" sibTransId="{E4B2EF67-B4B4-4754-9D7F-F24C5E353B66}"/>
    <dgm:cxn modelId="{E03E5096-D556-43F9-A76E-1934B7E3C82A}" type="presOf" srcId="{2BE5C280-44CE-4910-B3E2-C88306CD6B9C}" destId="{59B070A0-7DF7-4F91-BB82-1C2693F99EA1}" srcOrd="1" destOrd="0" presId="urn:microsoft.com/office/officeart/2005/8/layout/venn2"/>
    <dgm:cxn modelId="{20F1BC86-20CD-4602-94F6-B9B844BBB6E0}" type="presOf" srcId="{2BE5C280-44CE-4910-B3E2-C88306CD6B9C}" destId="{E5B11AD2-9403-4F9D-A14E-26F11551B6C5}" srcOrd="0" destOrd="0" presId="urn:microsoft.com/office/officeart/2005/8/layout/venn2"/>
    <dgm:cxn modelId="{6EB9310A-5707-4B87-8463-7E7EE6878736}" type="presOf" srcId="{C65E88D9-F124-4543-BD66-10FC92501FD1}" destId="{42166177-025E-48DD-9A70-8DB319A1EC7A}" srcOrd="0" destOrd="0" presId="urn:microsoft.com/office/officeart/2005/8/layout/venn2"/>
    <dgm:cxn modelId="{EA3399C9-94D8-4526-BD26-D7BF4BB968EA}" type="presOf" srcId="{8945FEAB-E102-4F04-9E14-FB3A92127972}" destId="{AFBF0409-5858-42B5-9920-83AFF5B64D85}" srcOrd="0" destOrd="0" presId="urn:microsoft.com/office/officeart/2005/8/layout/venn2"/>
    <dgm:cxn modelId="{94BBBC17-ED29-4B7D-8712-1CE0B55A9AD5}" srcId="{538C2AFF-9194-46C1-B159-9C3ED8932B22}" destId="{2BE5C280-44CE-4910-B3E2-C88306CD6B9C}" srcOrd="3" destOrd="0" parTransId="{E13AE089-49A7-4CCC-8B0E-580AC593DFD5}" sibTransId="{15998F91-341F-45AE-8307-2AC23F6E30EB}"/>
    <dgm:cxn modelId="{D6843B74-04F7-488E-A9FC-D822782F30A9}" type="presOf" srcId="{4C0AA5DB-BD2C-461F-82F4-2F014EF0DAE7}" destId="{83BBD6FF-F3F1-4C14-AEED-0A2CA349601D}" srcOrd="0" destOrd="0" presId="urn:microsoft.com/office/officeart/2005/8/layout/venn2"/>
    <dgm:cxn modelId="{FD577B9A-22FA-4D2E-970B-0F27B246FE9C}" type="presOf" srcId="{538C2AFF-9194-46C1-B159-9C3ED8932B22}" destId="{456D2237-1F1F-4581-9C15-587DD77D1CFC}" srcOrd="0" destOrd="0" presId="urn:microsoft.com/office/officeart/2005/8/layout/venn2"/>
    <dgm:cxn modelId="{22004571-0C18-45D5-8579-285D8E435324}" type="presOf" srcId="{C65E88D9-F124-4543-BD66-10FC92501FD1}" destId="{1AAC367F-9D31-4B97-81D7-F13C30E61E77}" srcOrd="1" destOrd="0" presId="urn:microsoft.com/office/officeart/2005/8/layout/venn2"/>
    <dgm:cxn modelId="{F60FC242-805F-4093-BC30-D567419001C9}" type="presOf" srcId="{4C0AA5DB-BD2C-461F-82F4-2F014EF0DAE7}" destId="{96E2B501-62E0-46A0-9AA4-44E5F5A52789}" srcOrd="1" destOrd="0" presId="urn:microsoft.com/office/officeart/2005/8/layout/venn2"/>
    <dgm:cxn modelId="{38F84E5A-C09A-416D-B223-B864A7A0695C}" type="presOf" srcId="{8945FEAB-E102-4F04-9E14-FB3A92127972}" destId="{FB1F63CD-09D8-4BFF-998B-72FE8A3459AD}" srcOrd="1" destOrd="0" presId="urn:microsoft.com/office/officeart/2005/8/layout/venn2"/>
    <dgm:cxn modelId="{5F7801ED-C37F-4FF7-9EB2-C5A966CD1E64}" srcId="{538C2AFF-9194-46C1-B159-9C3ED8932B22}" destId="{C65E88D9-F124-4543-BD66-10FC92501FD1}" srcOrd="2" destOrd="0" parTransId="{7FAAADF2-FFB1-4747-8E65-1775547B6EA6}" sibTransId="{3B7EAFD1-80F9-4BFD-B729-BC6B78909AE5}"/>
    <dgm:cxn modelId="{EF2C87C2-E0BF-41D7-BC85-DD317C2F09A0}" type="presParOf" srcId="{456D2237-1F1F-4581-9C15-587DD77D1CFC}" destId="{F0F6F35D-AA1C-458E-8FE5-42B5E692DC72}" srcOrd="0" destOrd="0" presId="urn:microsoft.com/office/officeart/2005/8/layout/venn2"/>
    <dgm:cxn modelId="{F70BA780-8193-419D-879E-CA7635CF0A62}" type="presParOf" srcId="{F0F6F35D-AA1C-458E-8FE5-42B5E692DC72}" destId="{83BBD6FF-F3F1-4C14-AEED-0A2CA349601D}" srcOrd="0" destOrd="0" presId="urn:microsoft.com/office/officeart/2005/8/layout/venn2"/>
    <dgm:cxn modelId="{69CEC6AF-D559-4985-B864-EB908A2BD7E5}" type="presParOf" srcId="{F0F6F35D-AA1C-458E-8FE5-42B5E692DC72}" destId="{96E2B501-62E0-46A0-9AA4-44E5F5A52789}" srcOrd="1" destOrd="0" presId="urn:microsoft.com/office/officeart/2005/8/layout/venn2"/>
    <dgm:cxn modelId="{10ACD669-E5D1-4401-84DC-C4B571E1C3D9}" type="presParOf" srcId="{456D2237-1F1F-4581-9C15-587DD77D1CFC}" destId="{534C7C6F-6CFE-4EFD-9ABA-8FC948CE41EB}" srcOrd="1" destOrd="0" presId="urn:microsoft.com/office/officeart/2005/8/layout/venn2"/>
    <dgm:cxn modelId="{CC0B0D09-C9D5-420C-941F-3D690F1640CE}" type="presParOf" srcId="{534C7C6F-6CFE-4EFD-9ABA-8FC948CE41EB}" destId="{AFBF0409-5858-42B5-9920-83AFF5B64D85}" srcOrd="0" destOrd="0" presId="urn:microsoft.com/office/officeart/2005/8/layout/venn2"/>
    <dgm:cxn modelId="{85FF2973-4B58-460B-B0CA-705D0AA846E7}" type="presParOf" srcId="{534C7C6F-6CFE-4EFD-9ABA-8FC948CE41EB}" destId="{FB1F63CD-09D8-4BFF-998B-72FE8A3459AD}" srcOrd="1" destOrd="0" presId="urn:microsoft.com/office/officeart/2005/8/layout/venn2"/>
    <dgm:cxn modelId="{99472034-43AE-4DA7-ACBD-56D54B37309C}" type="presParOf" srcId="{456D2237-1F1F-4581-9C15-587DD77D1CFC}" destId="{10A8A3D2-D65D-4909-9B31-EA9E40E49D6C}" srcOrd="2" destOrd="0" presId="urn:microsoft.com/office/officeart/2005/8/layout/venn2"/>
    <dgm:cxn modelId="{3E6B0D54-E818-4976-8C62-779FD4EBBCB0}" type="presParOf" srcId="{10A8A3D2-D65D-4909-9B31-EA9E40E49D6C}" destId="{42166177-025E-48DD-9A70-8DB319A1EC7A}" srcOrd="0" destOrd="0" presId="urn:microsoft.com/office/officeart/2005/8/layout/venn2"/>
    <dgm:cxn modelId="{4282C668-CA4F-489F-857E-00CFA316DE25}" type="presParOf" srcId="{10A8A3D2-D65D-4909-9B31-EA9E40E49D6C}" destId="{1AAC367F-9D31-4B97-81D7-F13C30E61E77}" srcOrd="1" destOrd="0" presId="urn:microsoft.com/office/officeart/2005/8/layout/venn2"/>
    <dgm:cxn modelId="{7A8871BC-CEA6-4BF9-8887-A29816C3C3AF}" type="presParOf" srcId="{456D2237-1F1F-4581-9C15-587DD77D1CFC}" destId="{578AFE56-C81A-4DD3-95CA-51A7CBEA1ECC}" srcOrd="3" destOrd="0" presId="urn:microsoft.com/office/officeart/2005/8/layout/venn2"/>
    <dgm:cxn modelId="{3A4CC991-23E7-4669-92E7-7F70251A4038}" type="presParOf" srcId="{578AFE56-C81A-4DD3-95CA-51A7CBEA1ECC}" destId="{E5B11AD2-9403-4F9D-A14E-26F11551B6C5}" srcOrd="0" destOrd="0" presId="urn:microsoft.com/office/officeart/2005/8/layout/venn2"/>
    <dgm:cxn modelId="{2BABAE6B-6C8F-4940-967E-4A8887A8AFCF}" type="presParOf" srcId="{578AFE56-C81A-4DD3-95CA-51A7CBEA1ECC}" destId="{59B070A0-7DF7-4F91-BB82-1C2693F99EA1}" srcOrd="1" destOrd="0" presId="urn:microsoft.com/office/officeart/2005/8/layout/venn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F595F27-ED47-4998-A2ED-24777BEB2DDA}" type="doc">
      <dgm:prSet loTypeId="urn:microsoft.com/office/officeart/2005/8/layout/hList3" loCatId="list" qsTypeId="urn:microsoft.com/office/officeart/2005/8/quickstyle/simple3" qsCatId="simple" csTypeId="urn:microsoft.com/office/officeart/2005/8/colors/accent2_5" csCatId="accent2" phldr="1"/>
      <dgm:spPr/>
      <dgm:t>
        <a:bodyPr/>
        <a:lstStyle/>
        <a:p>
          <a:endParaRPr lang="tr-TR"/>
        </a:p>
      </dgm:t>
    </dgm:pt>
    <dgm:pt modelId="{95EA0B43-3E68-4782-86D2-05B9E36C61F0}">
      <dgm:prSet phldrT="[Metin]" custT="1"/>
      <dgm:spPr/>
      <dgm:t>
        <a:bodyPr/>
        <a:lstStyle/>
        <a:p>
          <a:r>
            <a:rPr lang="tr-TR" sz="4800" dirty="0">
              <a:solidFill>
                <a:schemeClr val="tx1"/>
              </a:solidFill>
              <a:latin typeface="Calibri" pitchFamily="34" charset="0"/>
            </a:rPr>
            <a:t>Kişisel</a:t>
          </a:r>
        </a:p>
      </dgm:t>
    </dgm:pt>
    <dgm:pt modelId="{F7355F14-0647-4906-9EC8-24113B7DC994}" type="parTrans" cxnId="{3417B7DB-9D70-4B9B-8DB0-3C25A8E7434E}">
      <dgm:prSet/>
      <dgm:spPr/>
      <dgm:t>
        <a:bodyPr/>
        <a:lstStyle/>
        <a:p>
          <a:endParaRPr lang="tr-TR"/>
        </a:p>
      </dgm:t>
    </dgm:pt>
    <dgm:pt modelId="{86AD9EE8-8B88-4005-9ABC-F18D0AEAB668}" type="sibTrans" cxnId="{3417B7DB-9D70-4B9B-8DB0-3C25A8E7434E}">
      <dgm:prSet/>
      <dgm:spPr/>
      <dgm:t>
        <a:bodyPr/>
        <a:lstStyle/>
        <a:p>
          <a:endParaRPr lang="tr-TR"/>
        </a:p>
      </dgm:t>
    </dgm:pt>
    <dgm:pt modelId="{6D9BD11B-43CA-4895-89FC-778FE0777C59}">
      <dgm:prSet phldrT="[Metin]" custT="1"/>
      <dgm:spPr/>
      <dgm:t>
        <a:bodyPr anchor="t"/>
        <a:lstStyle/>
        <a:p>
          <a:pPr algn="l">
            <a:lnSpc>
              <a:spcPct val="100000"/>
            </a:lnSpc>
          </a:pPr>
          <a:r>
            <a:rPr lang="tr-TR" sz="2500" b="1" u="sng" dirty="0">
              <a:latin typeface="Calibri" pitchFamily="34" charset="0"/>
            </a:rPr>
            <a:t>Çocukla </a:t>
          </a:r>
          <a:r>
            <a:rPr lang="tr-TR" sz="2500" b="1" u="sng" dirty="0" smtClean="0">
              <a:latin typeface="Calibri" pitchFamily="34" charset="0"/>
            </a:rPr>
            <a:t>ilişkili Risk Faktörleri</a:t>
          </a:r>
          <a:endParaRPr lang="tr-TR" sz="2500" b="1" u="sng" dirty="0">
            <a:latin typeface="Calibri" pitchFamily="34" charset="0"/>
          </a:endParaRPr>
        </a:p>
      </dgm:t>
    </dgm:pt>
    <dgm:pt modelId="{2B623BD3-92CF-45C9-9E0C-A1044F7DC35B}" type="parTrans" cxnId="{887F79DC-0168-4B58-9C6C-F349B625FD25}">
      <dgm:prSet/>
      <dgm:spPr/>
      <dgm:t>
        <a:bodyPr/>
        <a:lstStyle/>
        <a:p>
          <a:endParaRPr lang="tr-TR"/>
        </a:p>
      </dgm:t>
    </dgm:pt>
    <dgm:pt modelId="{CE9D5D7C-A0FB-46B0-98FF-E9D6100A7941}" type="sibTrans" cxnId="{887F79DC-0168-4B58-9C6C-F349B625FD25}">
      <dgm:prSet/>
      <dgm:spPr/>
      <dgm:t>
        <a:bodyPr/>
        <a:lstStyle/>
        <a:p>
          <a:endParaRPr lang="tr-TR"/>
        </a:p>
      </dgm:t>
    </dgm:pt>
    <dgm:pt modelId="{32711C33-056F-4BBB-8E00-1DEF49DC3CE6}">
      <dgm:prSet custT="1"/>
      <dgm:spPr/>
      <dgm:t>
        <a:bodyPr/>
        <a:lstStyle/>
        <a:p>
          <a:pPr algn="just"/>
          <a:r>
            <a:rPr lang="en-GB" sz="2400" dirty="0" err="1">
              <a:latin typeface="Calibri" pitchFamily="34" charset="0"/>
              <a:cs typeface="Lucida Sans Unicode" pitchFamily="34" charset="0"/>
            </a:rPr>
            <a:t>İstenmeyen</a:t>
          </a:r>
          <a:r>
            <a:rPr lang="en-GB" sz="2400" dirty="0">
              <a:latin typeface="Calibri" pitchFamily="34" charset="0"/>
              <a:cs typeface="Lucida Sans Unicode" pitchFamily="34" charset="0"/>
            </a:rPr>
            <a:t> </a:t>
          </a:r>
          <a:r>
            <a:rPr lang="tr-TR" sz="2400" dirty="0">
              <a:latin typeface="Calibri" pitchFamily="34" charset="0"/>
              <a:cs typeface="Lucida Sans Unicode" pitchFamily="34" charset="0"/>
            </a:rPr>
            <a:t>çocuklar ya da istenmeyen </a:t>
          </a:r>
          <a:r>
            <a:rPr lang="tr-TR" sz="2400" dirty="0">
              <a:solidFill>
                <a:schemeClr val="tx1"/>
              </a:solidFill>
              <a:latin typeface="Calibri" pitchFamily="34" charset="0"/>
              <a:ea typeface="+mn-ea"/>
              <a:cs typeface="+mn-cs"/>
            </a:rPr>
            <a:t>cinsiyette çocuklar, </a:t>
          </a:r>
          <a:r>
            <a:rPr lang="tr-TR" sz="2400" dirty="0" smtClean="0">
              <a:solidFill>
                <a:schemeClr val="tx1"/>
              </a:solidFill>
              <a:latin typeface="Calibri" pitchFamily="34" charset="0"/>
              <a:ea typeface="+mn-ea"/>
              <a:cs typeface="+mn-cs"/>
            </a:rPr>
            <a:t>doğum anomalileri, </a:t>
          </a:r>
          <a:r>
            <a:rPr lang="tr-TR" sz="2400" dirty="0">
              <a:solidFill>
                <a:schemeClr val="tx1"/>
              </a:solidFill>
              <a:latin typeface="Calibri" pitchFamily="34" charset="0"/>
              <a:ea typeface="+mn-ea"/>
              <a:cs typeface="+mn-cs"/>
            </a:rPr>
            <a:t>mizaç vb. nedenlerle ailenin beklentilerini karşılayamayan çocuklar</a:t>
          </a:r>
          <a:endParaRPr lang="tr-TR" sz="2400" dirty="0">
            <a:latin typeface="Calibri" pitchFamily="34" charset="0"/>
          </a:endParaRPr>
        </a:p>
      </dgm:t>
    </dgm:pt>
    <dgm:pt modelId="{0FD0C116-D66C-47AB-8F4D-A59249F070CD}" type="parTrans" cxnId="{B7B6565E-EAFE-4F97-9DC6-7F299B81C9C6}">
      <dgm:prSet/>
      <dgm:spPr/>
      <dgm:t>
        <a:bodyPr/>
        <a:lstStyle/>
        <a:p>
          <a:endParaRPr lang="tr-TR"/>
        </a:p>
      </dgm:t>
    </dgm:pt>
    <dgm:pt modelId="{7DC214B6-C142-43ED-8746-F0953EA72DD3}" type="sibTrans" cxnId="{B7B6565E-EAFE-4F97-9DC6-7F299B81C9C6}">
      <dgm:prSet/>
      <dgm:spPr/>
      <dgm:t>
        <a:bodyPr/>
        <a:lstStyle/>
        <a:p>
          <a:endParaRPr lang="tr-TR"/>
        </a:p>
      </dgm:t>
    </dgm:pt>
    <dgm:pt modelId="{2CD2D5D0-0354-40FB-A7FC-56DF371AA497}">
      <dgm:prSet/>
      <dgm:spPr/>
      <dgm:t>
        <a:bodyPr/>
        <a:lstStyle/>
        <a:p>
          <a:pPr algn="l"/>
          <a:endParaRPr lang="tr-TR" sz="3600" dirty="0"/>
        </a:p>
      </dgm:t>
    </dgm:pt>
    <dgm:pt modelId="{AE7E787A-85BF-4AE3-9BC7-8CFBD6E69DAA}" type="parTrans" cxnId="{E0F3EAAB-5C82-4677-B761-F021759E303A}">
      <dgm:prSet/>
      <dgm:spPr/>
      <dgm:t>
        <a:bodyPr/>
        <a:lstStyle/>
        <a:p>
          <a:endParaRPr lang="tr-TR"/>
        </a:p>
      </dgm:t>
    </dgm:pt>
    <dgm:pt modelId="{FAA6D56B-478A-4016-904F-61E63391A59A}" type="sibTrans" cxnId="{E0F3EAAB-5C82-4677-B761-F021759E303A}">
      <dgm:prSet/>
      <dgm:spPr/>
      <dgm:t>
        <a:bodyPr/>
        <a:lstStyle/>
        <a:p>
          <a:endParaRPr lang="tr-TR"/>
        </a:p>
      </dgm:t>
    </dgm:pt>
    <dgm:pt modelId="{6BEE188F-9D12-4EED-96E0-21C5EE992C11}">
      <dgm:prSet custT="1"/>
      <dgm:spPr/>
      <dgm:t>
        <a:bodyPr/>
        <a:lstStyle/>
        <a:p>
          <a:pPr algn="l"/>
          <a:r>
            <a:rPr lang="tr-TR" sz="2400" dirty="0">
              <a:latin typeface="Calibri" pitchFamily="34" charset="0"/>
              <a:cs typeface="Lucida Sans Unicode" pitchFamily="34" charset="0"/>
            </a:rPr>
            <a:t>Zihinsel gerilik, erken doğum, k</a:t>
          </a:r>
          <a:r>
            <a:rPr lang="en-GB" sz="2400" dirty="0" err="1">
              <a:latin typeface="Calibri" pitchFamily="34" charset="0"/>
              <a:cs typeface="Lucida Sans Unicode" pitchFamily="34" charset="0"/>
            </a:rPr>
            <a:t>ronik</a:t>
          </a:r>
          <a:r>
            <a:rPr lang="en-GB" sz="2400" dirty="0">
              <a:latin typeface="Calibri" pitchFamily="34" charset="0"/>
              <a:cs typeface="Lucida Sans Unicode" pitchFamily="34" charset="0"/>
            </a:rPr>
            <a:t> </a:t>
          </a:r>
          <a:r>
            <a:rPr lang="en-GB" sz="2400" dirty="0" err="1">
              <a:latin typeface="Calibri" pitchFamily="34" charset="0"/>
              <a:cs typeface="Lucida Sans Unicode" pitchFamily="34" charset="0"/>
            </a:rPr>
            <a:t>hastalık</a:t>
          </a:r>
          <a:r>
            <a:rPr lang="tr-TR" sz="2400" dirty="0">
              <a:latin typeface="Calibri" pitchFamily="34" charset="0"/>
              <a:cs typeface="Lucida Sans Unicode" pitchFamily="34" charset="0"/>
            </a:rPr>
            <a:t> gibi nedenlerle sürekli bakım gerektiren çocuklar</a:t>
          </a:r>
          <a:endParaRPr lang="en-GB" sz="2400" dirty="0">
            <a:latin typeface="Calibri" pitchFamily="34" charset="0"/>
            <a:cs typeface="Lucida Sans Unicode" pitchFamily="34" charset="0"/>
          </a:endParaRPr>
        </a:p>
      </dgm:t>
    </dgm:pt>
    <dgm:pt modelId="{E22C6515-B155-4653-B89F-56516D670D27}" type="parTrans" cxnId="{B269EB2A-D23B-4EBD-B46F-505A991F4DCB}">
      <dgm:prSet/>
      <dgm:spPr/>
      <dgm:t>
        <a:bodyPr/>
        <a:lstStyle/>
        <a:p>
          <a:endParaRPr lang="tr-TR"/>
        </a:p>
      </dgm:t>
    </dgm:pt>
    <dgm:pt modelId="{F644024F-13E6-4EC2-82A0-69CCB4088D20}" type="sibTrans" cxnId="{B269EB2A-D23B-4EBD-B46F-505A991F4DCB}">
      <dgm:prSet/>
      <dgm:spPr/>
      <dgm:t>
        <a:bodyPr/>
        <a:lstStyle/>
        <a:p>
          <a:endParaRPr lang="tr-TR"/>
        </a:p>
      </dgm:t>
    </dgm:pt>
    <dgm:pt modelId="{EE56F1C6-5965-44D5-9FCE-3A83D4EE66B9}">
      <dgm:prSet custT="1"/>
      <dgm:spPr/>
      <dgm:t>
        <a:bodyPr/>
        <a:lstStyle/>
        <a:p>
          <a:pPr algn="l"/>
          <a:r>
            <a:rPr lang="tr-TR" sz="2400" dirty="0">
              <a:latin typeface="Calibri" pitchFamily="34" charset="0"/>
              <a:cs typeface="Lucida Sans Unicode" pitchFamily="34" charset="0"/>
            </a:rPr>
            <a:t>H</a:t>
          </a:r>
          <a:r>
            <a:rPr lang="en-GB" sz="2400" dirty="0" err="1">
              <a:latin typeface="Calibri" pitchFamily="34" charset="0"/>
              <a:cs typeface="Lucida Sans Unicode" pitchFamily="34" charset="0"/>
            </a:rPr>
            <a:t>iperaktivite</a:t>
          </a:r>
          <a:r>
            <a:rPr lang="tr-TR" sz="2400" dirty="0">
              <a:latin typeface="Calibri" pitchFamily="34" charset="0"/>
              <a:cs typeface="Lucida Sans Unicode" pitchFamily="34" charset="0"/>
            </a:rPr>
            <a:t>si, t</a:t>
          </a:r>
          <a:r>
            <a:rPr lang="tr-TR" sz="2400" dirty="0">
              <a:solidFill>
                <a:schemeClr val="tx1"/>
              </a:solidFill>
              <a:latin typeface="Calibri" pitchFamily="34" charset="0"/>
              <a:ea typeface="+mn-ea"/>
              <a:cs typeface="+mn-cs"/>
            </a:rPr>
            <a:t>ehlikeli davranış sorunları olan çocuklar</a:t>
          </a:r>
          <a:endParaRPr lang="en-GB" sz="2400" dirty="0">
            <a:latin typeface="Calibri" pitchFamily="34" charset="0"/>
            <a:cs typeface="Lucida Sans Unicode" pitchFamily="34" charset="0"/>
          </a:endParaRPr>
        </a:p>
      </dgm:t>
    </dgm:pt>
    <dgm:pt modelId="{33A05EE4-19F0-489F-A828-907CB433462A}" type="parTrans" cxnId="{99C5EAFF-5E97-4E0A-A0AF-F6290F686F7B}">
      <dgm:prSet/>
      <dgm:spPr/>
      <dgm:t>
        <a:bodyPr/>
        <a:lstStyle/>
        <a:p>
          <a:endParaRPr lang="tr-TR"/>
        </a:p>
      </dgm:t>
    </dgm:pt>
    <dgm:pt modelId="{B70E31CF-85B1-4AFF-80A8-01EDE53493BC}" type="sibTrans" cxnId="{99C5EAFF-5E97-4E0A-A0AF-F6290F686F7B}">
      <dgm:prSet/>
      <dgm:spPr/>
      <dgm:t>
        <a:bodyPr/>
        <a:lstStyle/>
        <a:p>
          <a:endParaRPr lang="tr-TR"/>
        </a:p>
      </dgm:t>
    </dgm:pt>
    <dgm:pt modelId="{4ACB5F67-79F8-412C-BA9B-CC6B324D8D56}">
      <dgm:prSet custT="1"/>
      <dgm:spPr/>
      <dgm:t>
        <a:bodyPr/>
        <a:lstStyle/>
        <a:p>
          <a:pPr algn="l"/>
          <a:r>
            <a:rPr lang="tr-TR" sz="2400" dirty="0">
              <a:latin typeface="Calibri" pitchFamily="34" charset="0"/>
              <a:cs typeface="Lucida Sans Unicode" pitchFamily="34" charset="0"/>
            </a:rPr>
            <a:t>Sık</a:t>
          </a:r>
          <a:r>
            <a:rPr lang="en-GB" sz="2400" dirty="0">
              <a:latin typeface="Calibri" pitchFamily="34" charset="0"/>
              <a:cs typeface="Lucida Sans Unicode" pitchFamily="34" charset="0"/>
            </a:rPr>
            <a:t> </a:t>
          </a:r>
          <a:r>
            <a:rPr lang="tr-TR" sz="2400" dirty="0">
              <a:latin typeface="Calibri" pitchFamily="34" charset="0"/>
              <a:cs typeface="Lucida Sans Unicode" pitchFamily="34" charset="0"/>
            </a:rPr>
            <a:t>ve uzun süre </a:t>
          </a:r>
          <a:r>
            <a:rPr lang="en-GB" sz="2400" dirty="0" err="1">
              <a:latin typeface="Calibri" pitchFamily="34" charset="0"/>
              <a:cs typeface="Lucida Sans Unicode" pitchFamily="34" charset="0"/>
            </a:rPr>
            <a:t>ağlayan</a:t>
          </a:r>
          <a:r>
            <a:rPr lang="en-GB" sz="2400" dirty="0">
              <a:latin typeface="Calibri" pitchFamily="34" charset="0"/>
              <a:cs typeface="Lucida Sans Unicode" pitchFamily="34" charset="0"/>
            </a:rPr>
            <a:t> </a:t>
          </a:r>
          <a:r>
            <a:rPr lang="en-GB" sz="2400" dirty="0" err="1">
              <a:latin typeface="Calibri" pitchFamily="34" charset="0"/>
              <a:cs typeface="Lucida Sans Unicode" pitchFamily="34" charset="0"/>
            </a:rPr>
            <a:t>çocuk</a:t>
          </a:r>
          <a:r>
            <a:rPr lang="tr-TR" sz="2400" dirty="0" err="1">
              <a:latin typeface="Calibri" pitchFamily="34" charset="0"/>
              <a:cs typeface="Lucida Sans Unicode" pitchFamily="34" charset="0"/>
            </a:rPr>
            <a:t>lar</a:t>
          </a:r>
          <a:endParaRPr lang="en-GB" sz="2400" dirty="0">
            <a:latin typeface="Calibri" pitchFamily="34" charset="0"/>
            <a:cs typeface="Lucida Sans Unicode" pitchFamily="34" charset="0"/>
          </a:endParaRPr>
        </a:p>
      </dgm:t>
    </dgm:pt>
    <dgm:pt modelId="{C59D6CBE-F87A-4576-AA5B-749B2AB069A1}" type="parTrans" cxnId="{12F151F7-A4F8-4190-BE2D-08875FF817DD}">
      <dgm:prSet/>
      <dgm:spPr/>
      <dgm:t>
        <a:bodyPr/>
        <a:lstStyle/>
        <a:p>
          <a:endParaRPr lang="tr-TR"/>
        </a:p>
      </dgm:t>
    </dgm:pt>
    <dgm:pt modelId="{677D72E2-ADF3-42F5-AEF4-E2CDBE7EC2E5}" type="sibTrans" cxnId="{12F151F7-A4F8-4190-BE2D-08875FF817DD}">
      <dgm:prSet/>
      <dgm:spPr/>
      <dgm:t>
        <a:bodyPr/>
        <a:lstStyle/>
        <a:p>
          <a:endParaRPr lang="tr-TR"/>
        </a:p>
      </dgm:t>
    </dgm:pt>
    <dgm:pt modelId="{7ADC8AC9-B5B3-423F-BD86-B66A8179ADB5}">
      <dgm:prSet custT="1"/>
      <dgm:spPr/>
      <dgm:t>
        <a:bodyPr/>
        <a:lstStyle/>
        <a:p>
          <a:pPr algn="l"/>
          <a:r>
            <a:rPr lang="en-GB" sz="2400" dirty="0" err="1">
              <a:latin typeface="Calibri" pitchFamily="34" charset="0"/>
              <a:cs typeface="Lucida Sans Unicode" pitchFamily="34" charset="0"/>
            </a:rPr>
            <a:t>Üvey</a:t>
          </a:r>
          <a:r>
            <a:rPr lang="en-GB" sz="2400" dirty="0">
              <a:latin typeface="Calibri" pitchFamily="34" charset="0"/>
              <a:cs typeface="Lucida Sans Unicode" pitchFamily="34" charset="0"/>
            </a:rPr>
            <a:t> </a:t>
          </a:r>
          <a:r>
            <a:rPr lang="en-GB" sz="2400" dirty="0" err="1">
              <a:latin typeface="Calibri" pitchFamily="34" charset="0"/>
              <a:cs typeface="Lucida Sans Unicode" pitchFamily="34" charset="0"/>
            </a:rPr>
            <a:t>çocuk</a:t>
          </a:r>
          <a:r>
            <a:rPr lang="tr-TR" sz="2400" dirty="0" err="1">
              <a:latin typeface="Calibri" pitchFamily="34" charset="0"/>
              <a:cs typeface="Lucida Sans Unicode" pitchFamily="34" charset="0"/>
            </a:rPr>
            <a:t>lar</a:t>
          </a:r>
          <a:endParaRPr lang="en-GB" sz="2400" dirty="0">
            <a:latin typeface="Calibri" pitchFamily="34" charset="0"/>
            <a:cs typeface="Lucida Sans Unicode" pitchFamily="34" charset="0"/>
          </a:endParaRPr>
        </a:p>
      </dgm:t>
    </dgm:pt>
    <dgm:pt modelId="{216FFDFF-A3FF-4C6B-A117-C93678B156F2}" type="parTrans" cxnId="{D0605638-6D57-45A4-8E72-84551CEC8075}">
      <dgm:prSet/>
      <dgm:spPr/>
      <dgm:t>
        <a:bodyPr/>
        <a:lstStyle/>
        <a:p>
          <a:endParaRPr lang="tr-TR"/>
        </a:p>
      </dgm:t>
    </dgm:pt>
    <dgm:pt modelId="{0D98667C-2063-455B-AAB4-6888FD4356C4}" type="sibTrans" cxnId="{D0605638-6D57-45A4-8E72-84551CEC8075}">
      <dgm:prSet/>
      <dgm:spPr/>
      <dgm:t>
        <a:bodyPr/>
        <a:lstStyle/>
        <a:p>
          <a:endParaRPr lang="tr-TR"/>
        </a:p>
      </dgm:t>
    </dgm:pt>
    <dgm:pt modelId="{06707FC8-D13D-48F8-9621-F1C2242D2817}">
      <dgm:prSet custT="1"/>
      <dgm:spPr/>
      <dgm:t>
        <a:bodyPr/>
        <a:lstStyle/>
        <a:p>
          <a:pPr algn="l"/>
          <a:r>
            <a:rPr lang="tr-TR" sz="2400" dirty="0">
              <a:latin typeface="Calibri" pitchFamily="34" charset="0"/>
              <a:cs typeface="Lucida Sans Unicode" pitchFamily="34" charset="0"/>
            </a:rPr>
            <a:t>Engelli çocuklar</a:t>
          </a:r>
          <a:endParaRPr lang="en-GB" sz="2400" dirty="0">
            <a:latin typeface="Calibri" pitchFamily="34" charset="0"/>
            <a:cs typeface="Lucida Sans Unicode" pitchFamily="34" charset="0"/>
          </a:endParaRPr>
        </a:p>
      </dgm:t>
    </dgm:pt>
    <dgm:pt modelId="{13A6FAC3-DFD0-4346-8849-4B1F57734A96}" type="parTrans" cxnId="{F8402761-5110-4442-9835-8E0DE446AA5F}">
      <dgm:prSet/>
      <dgm:spPr/>
      <dgm:t>
        <a:bodyPr/>
        <a:lstStyle/>
        <a:p>
          <a:endParaRPr lang="tr-TR"/>
        </a:p>
      </dgm:t>
    </dgm:pt>
    <dgm:pt modelId="{B2B506A1-E565-49FF-9DAC-5BE8B16B5E1C}" type="sibTrans" cxnId="{F8402761-5110-4442-9835-8E0DE446AA5F}">
      <dgm:prSet/>
      <dgm:spPr/>
      <dgm:t>
        <a:bodyPr/>
        <a:lstStyle/>
        <a:p>
          <a:endParaRPr lang="tr-TR"/>
        </a:p>
      </dgm:t>
    </dgm:pt>
    <dgm:pt modelId="{8C87D20A-5252-4607-8471-9443372CA1AD}" type="pres">
      <dgm:prSet presAssocID="{CF595F27-ED47-4998-A2ED-24777BEB2DDA}" presName="composite" presStyleCnt="0">
        <dgm:presLayoutVars>
          <dgm:chMax val="1"/>
          <dgm:dir/>
          <dgm:resizeHandles val="exact"/>
        </dgm:presLayoutVars>
      </dgm:prSet>
      <dgm:spPr/>
      <dgm:t>
        <a:bodyPr/>
        <a:lstStyle/>
        <a:p>
          <a:endParaRPr lang="tr-TR"/>
        </a:p>
      </dgm:t>
    </dgm:pt>
    <dgm:pt modelId="{A0F796C5-9980-454C-89AE-7F6F4607B0D8}" type="pres">
      <dgm:prSet presAssocID="{95EA0B43-3E68-4782-86D2-05B9E36C61F0}" presName="roof" presStyleLbl="dkBgShp" presStyleIdx="0" presStyleCnt="2" custLinFactNeighborX="885" custLinFactNeighborY="-10183"/>
      <dgm:spPr/>
      <dgm:t>
        <a:bodyPr/>
        <a:lstStyle/>
        <a:p>
          <a:endParaRPr lang="tr-TR"/>
        </a:p>
      </dgm:t>
    </dgm:pt>
    <dgm:pt modelId="{C339CB44-996E-4F14-876E-9475A9287443}" type="pres">
      <dgm:prSet presAssocID="{95EA0B43-3E68-4782-86D2-05B9E36C61F0}" presName="pillars" presStyleCnt="0"/>
      <dgm:spPr/>
    </dgm:pt>
    <dgm:pt modelId="{6790AFA2-89DA-4C8D-AA66-4A06DDAFF83C}" type="pres">
      <dgm:prSet presAssocID="{95EA0B43-3E68-4782-86D2-05B9E36C61F0}" presName="pillar1" presStyleLbl="node1" presStyleIdx="0" presStyleCnt="1" custScaleY="121099">
        <dgm:presLayoutVars>
          <dgm:bulletEnabled val="1"/>
        </dgm:presLayoutVars>
      </dgm:prSet>
      <dgm:spPr/>
      <dgm:t>
        <a:bodyPr/>
        <a:lstStyle/>
        <a:p>
          <a:endParaRPr lang="tr-TR"/>
        </a:p>
      </dgm:t>
    </dgm:pt>
    <dgm:pt modelId="{76E980E9-3FEA-4D08-8C7E-8361C73FF1EE}" type="pres">
      <dgm:prSet presAssocID="{95EA0B43-3E68-4782-86D2-05B9E36C61F0}" presName="base" presStyleLbl="dkBgShp" presStyleIdx="1" presStyleCnt="2" custFlipVert="1" custScaleY="12877" custLinFactNeighborX="508" custLinFactNeighborY="38166"/>
      <dgm:spPr/>
    </dgm:pt>
  </dgm:ptLst>
  <dgm:cxnLst>
    <dgm:cxn modelId="{E0F3EAAB-5C82-4677-B761-F021759E303A}" srcId="{6D9BD11B-43CA-4895-89FC-778FE0777C59}" destId="{2CD2D5D0-0354-40FB-A7FC-56DF371AA497}" srcOrd="6" destOrd="0" parTransId="{AE7E787A-85BF-4AE3-9BC7-8CFBD6E69DAA}" sibTransId="{FAA6D56B-478A-4016-904F-61E63391A59A}"/>
    <dgm:cxn modelId="{8565B5CF-25EE-486F-A466-CE5659B8F9E9}" type="presOf" srcId="{7ADC8AC9-B5B3-423F-BD86-B66A8179ADB5}" destId="{6790AFA2-89DA-4C8D-AA66-4A06DDAFF83C}" srcOrd="0" destOrd="5" presId="urn:microsoft.com/office/officeart/2005/8/layout/hList3"/>
    <dgm:cxn modelId="{99C5EAFF-5E97-4E0A-A0AF-F6290F686F7B}" srcId="{6D9BD11B-43CA-4895-89FC-778FE0777C59}" destId="{EE56F1C6-5965-44D5-9FCE-3A83D4EE66B9}" srcOrd="3" destOrd="0" parTransId="{33A05EE4-19F0-489F-A828-907CB433462A}" sibTransId="{B70E31CF-85B1-4AFF-80A8-01EDE53493BC}"/>
    <dgm:cxn modelId="{808BDF24-0568-44C3-85AC-81F973ECAA5F}" type="presOf" srcId="{6BEE188F-9D12-4EED-96E0-21C5EE992C11}" destId="{6790AFA2-89DA-4C8D-AA66-4A06DDAFF83C}" srcOrd="0" destOrd="2" presId="urn:microsoft.com/office/officeart/2005/8/layout/hList3"/>
    <dgm:cxn modelId="{3F21D46F-5638-42F4-B676-16660A7CBFBD}" type="presOf" srcId="{CF595F27-ED47-4998-A2ED-24777BEB2DDA}" destId="{8C87D20A-5252-4607-8471-9443372CA1AD}" srcOrd="0" destOrd="0" presId="urn:microsoft.com/office/officeart/2005/8/layout/hList3"/>
    <dgm:cxn modelId="{B7B6565E-EAFE-4F97-9DC6-7F299B81C9C6}" srcId="{6D9BD11B-43CA-4895-89FC-778FE0777C59}" destId="{32711C33-056F-4BBB-8E00-1DEF49DC3CE6}" srcOrd="0" destOrd="0" parTransId="{0FD0C116-D66C-47AB-8F4D-A59249F070CD}" sibTransId="{7DC214B6-C142-43ED-8746-F0953EA72DD3}"/>
    <dgm:cxn modelId="{D0605638-6D57-45A4-8E72-84551CEC8075}" srcId="{6D9BD11B-43CA-4895-89FC-778FE0777C59}" destId="{7ADC8AC9-B5B3-423F-BD86-B66A8179ADB5}" srcOrd="4" destOrd="0" parTransId="{216FFDFF-A3FF-4C6B-A117-C93678B156F2}" sibTransId="{0D98667C-2063-455B-AAB4-6888FD4356C4}"/>
    <dgm:cxn modelId="{A1CA7479-A8B3-4324-BC06-A3632B2955F7}" type="presOf" srcId="{EE56F1C6-5965-44D5-9FCE-3A83D4EE66B9}" destId="{6790AFA2-89DA-4C8D-AA66-4A06DDAFF83C}" srcOrd="0" destOrd="4" presId="urn:microsoft.com/office/officeart/2005/8/layout/hList3"/>
    <dgm:cxn modelId="{3417B7DB-9D70-4B9B-8DB0-3C25A8E7434E}" srcId="{CF595F27-ED47-4998-A2ED-24777BEB2DDA}" destId="{95EA0B43-3E68-4782-86D2-05B9E36C61F0}" srcOrd="0" destOrd="0" parTransId="{F7355F14-0647-4906-9EC8-24113B7DC994}" sibTransId="{86AD9EE8-8B88-4005-9ABC-F18D0AEAB668}"/>
    <dgm:cxn modelId="{F8402761-5110-4442-9835-8E0DE446AA5F}" srcId="{6D9BD11B-43CA-4895-89FC-778FE0777C59}" destId="{06707FC8-D13D-48F8-9621-F1C2242D2817}" srcOrd="2" destOrd="0" parTransId="{13A6FAC3-DFD0-4346-8849-4B1F57734A96}" sibTransId="{B2B506A1-E565-49FF-9DAC-5BE8B16B5E1C}"/>
    <dgm:cxn modelId="{4B5AC410-21FB-4002-ADEF-9C85F46A95E8}" type="presOf" srcId="{06707FC8-D13D-48F8-9621-F1C2242D2817}" destId="{6790AFA2-89DA-4C8D-AA66-4A06DDAFF83C}" srcOrd="0" destOrd="3" presId="urn:microsoft.com/office/officeart/2005/8/layout/hList3"/>
    <dgm:cxn modelId="{B269EB2A-D23B-4EBD-B46F-505A991F4DCB}" srcId="{6D9BD11B-43CA-4895-89FC-778FE0777C59}" destId="{6BEE188F-9D12-4EED-96E0-21C5EE992C11}" srcOrd="1" destOrd="0" parTransId="{E22C6515-B155-4653-B89F-56516D670D27}" sibTransId="{F644024F-13E6-4EC2-82A0-69CCB4088D20}"/>
    <dgm:cxn modelId="{CA78187B-A311-4089-BCF1-4A3DFFE261A7}" type="presOf" srcId="{4ACB5F67-79F8-412C-BA9B-CC6B324D8D56}" destId="{6790AFA2-89DA-4C8D-AA66-4A06DDAFF83C}" srcOrd="0" destOrd="6" presId="urn:microsoft.com/office/officeart/2005/8/layout/hList3"/>
    <dgm:cxn modelId="{981E8A4F-4E54-4D88-B767-8475770F4631}" type="presOf" srcId="{6D9BD11B-43CA-4895-89FC-778FE0777C59}" destId="{6790AFA2-89DA-4C8D-AA66-4A06DDAFF83C}" srcOrd="0" destOrd="0" presId="urn:microsoft.com/office/officeart/2005/8/layout/hList3"/>
    <dgm:cxn modelId="{887F79DC-0168-4B58-9C6C-F349B625FD25}" srcId="{95EA0B43-3E68-4782-86D2-05B9E36C61F0}" destId="{6D9BD11B-43CA-4895-89FC-778FE0777C59}" srcOrd="0" destOrd="0" parTransId="{2B623BD3-92CF-45C9-9E0C-A1044F7DC35B}" sibTransId="{CE9D5D7C-A0FB-46B0-98FF-E9D6100A7941}"/>
    <dgm:cxn modelId="{F299A9F7-FB55-4076-9E8F-FCB06F8341C1}" type="presOf" srcId="{2CD2D5D0-0354-40FB-A7FC-56DF371AA497}" destId="{6790AFA2-89DA-4C8D-AA66-4A06DDAFF83C}" srcOrd="0" destOrd="7" presId="urn:microsoft.com/office/officeart/2005/8/layout/hList3"/>
    <dgm:cxn modelId="{12F151F7-A4F8-4190-BE2D-08875FF817DD}" srcId="{6D9BD11B-43CA-4895-89FC-778FE0777C59}" destId="{4ACB5F67-79F8-412C-BA9B-CC6B324D8D56}" srcOrd="5" destOrd="0" parTransId="{C59D6CBE-F87A-4576-AA5B-749B2AB069A1}" sibTransId="{677D72E2-ADF3-42F5-AEF4-E2CDBE7EC2E5}"/>
    <dgm:cxn modelId="{ADAAA5CA-12AB-4D78-BA3C-899D2B4FA147}" type="presOf" srcId="{32711C33-056F-4BBB-8E00-1DEF49DC3CE6}" destId="{6790AFA2-89DA-4C8D-AA66-4A06DDAFF83C}" srcOrd="0" destOrd="1" presId="urn:microsoft.com/office/officeart/2005/8/layout/hList3"/>
    <dgm:cxn modelId="{E7BE86B7-98C5-45E9-A781-1D63D35258A2}" type="presOf" srcId="{95EA0B43-3E68-4782-86D2-05B9E36C61F0}" destId="{A0F796C5-9980-454C-89AE-7F6F4607B0D8}" srcOrd="0" destOrd="0" presId="urn:microsoft.com/office/officeart/2005/8/layout/hList3"/>
    <dgm:cxn modelId="{670AED9E-55FA-4CEC-8E54-8CFD40812E64}" type="presParOf" srcId="{8C87D20A-5252-4607-8471-9443372CA1AD}" destId="{A0F796C5-9980-454C-89AE-7F6F4607B0D8}" srcOrd="0" destOrd="0" presId="urn:microsoft.com/office/officeart/2005/8/layout/hList3"/>
    <dgm:cxn modelId="{E0EC5C9E-FCE6-4956-995D-7C5C896A5C06}" type="presParOf" srcId="{8C87D20A-5252-4607-8471-9443372CA1AD}" destId="{C339CB44-996E-4F14-876E-9475A9287443}" srcOrd="1" destOrd="0" presId="urn:microsoft.com/office/officeart/2005/8/layout/hList3"/>
    <dgm:cxn modelId="{7ABD6E2A-59C0-4F60-8068-BB9B9850CA9D}" type="presParOf" srcId="{C339CB44-996E-4F14-876E-9475A9287443}" destId="{6790AFA2-89DA-4C8D-AA66-4A06DDAFF83C}" srcOrd="0" destOrd="0" presId="urn:microsoft.com/office/officeart/2005/8/layout/hList3"/>
    <dgm:cxn modelId="{E70C67C8-4B05-485B-9BD4-F9D400112693}" type="presParOf" srcId="{8C87D20A-5252-4607-8471-9443372CA1AD}" destId="{76E980E9-3FEA-4D08-8C7E-8361C73FF1EE}" srcOrd="2" destOrd="0" presId="urn:microsoft.com/office/officeart/2005/8/layout/hList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F595F27-ED47-4998-A2ED-24777BEB2DDA}" type="doc">
      <dgm:prSet loTypeId="urn:microsoft.com/office/officeart/2005/8/layout/hList3" loCatId="list" qsTypeId="urn:microsoft.com/office/officeart/2005/8/quickstyle/simple3" qsCatId="simple" csTypeId="urn:microsoft.com/office/officeart/2005/8/colors/accent2_5" csCatId="accent2" phldr="1"/>
      <dgm:spPr/>
      <dgm:t>
        <a:bodyPr/>
        <a:lstStyle/>
        <a:p>
          <a:endParaRPr lang="tr-TR"/>
        </a:p>
      </dgm:t>
    </dgm:pt>
    <dgm:pt modelId="{18700E87-8F7D-4241-9BAC-EA8144415236}">
      <dgm:prSet phldrT="[Metin]" custT="1"/>
      <dgm:spPr/>
      <dgm:t>
        <a:bodyPr anchor="t"/>
        <a:lstStyle/>
        <a:p>
          <a:pPr algn="l"/>
          <a:r>
            <a:rPr lang="tr-TR" sz="2500" b="1" u="sng" dirty="0">
              <a:latin typeface="Calibri" pitchFamily="34" charset="0"/>
            </a:rPr>
            <a:t>Anne-baba  ya da </a:t>
          </a:r>
          <a:r>
            <a:rPr lang="tr-TR" sz="2500" b="1" u="sng" dirty="0" smtClean="0">
              <a:latin typeface="Calibri" pitchFamily="34" charset="0"/>
            </a:rPr>
            <a:t>Bakım Veren Kişi </a:t>
          </a:r>
          <a:r>
            <a:rPr lang="tr-TR" sz="2500" b="1" u="sng" dirty="0">
              <a:latin typeface="Calibri" pitchFamily="34" charset="0"/>
            </a:rPr>
            <a:t>ile </a:t>
          </a:r>
          <a:r>
            <a:rPr lang="tr-TR" sz="2500" b="1" u="sng" dirty="0" smtClean="0">
              <a:latin typeface="Calibri" pitchFamily="34" charset="0"/>
            </a:rPr>
            <a:t>İlişkili Risk Faktörleri</a:t>
          </a:r>
          <a:endParaRPr lang="tr-TR" sz="2500" b="1" u="sng" dirty="0">
            <a:latin typeface="Calibri" pitchFamily="34" charset="0"/>
          </a:endParaRPr>
        </a:p>
      </dgm:t>
    </dgm:pt>
    <dgm:pt modelId="{C9CC75E1-F528-49DE-9E8B-6559819BECB4}" type="parTrans" cxnId="{06F5A04A-54B5-4DE8-B396-DB4A0DFE78B5}">
      <dgm:prSet/>
      <dgm:spPr/>
      <dgm:t>
        <a:bodyPr/>
        <a:lstStyle/>
        <a:p>
          <a:endParaRPr lang="tr-TR"/>
        </a:p>
      </dgm:t>
    </dgm:pt>
    <dgm:pt modelId="{23FEF929-5FD1-464E-8B10-70F79BB5F90B}" type="sibTrans" cxnId="{06F5A04A-54B5-4DE8-B396-DB4A0DFE78B5}">
      <dgm:prSet/>
      <dgm:spPr/>
      <dgm:t>
        <a:bodyPr/>
        <a:lstStyle/>
        <a:p>
          <a:endParaRPr lang="tr-TR"/>
        </a:p>
      </dgm:t>
    </dgm:pt>
    <dgm:pt modelId="{F7848C13-FA45-4922-91CC-6AA3A3A4E184}">
      <dgm:prSet custT="1"/>
      <dgm:spPr/>
      <dgm:t>
        <a:bodyPr/>
        <a:lstStyle/>
        <a:p>
          <a:r>
            <a:rPr lang="en-GB" sz="2500" dirty="0" err="1">
              <a:latin typeface="Calibri" pitchFamily="34" charset="0"/>
              <a:cs typeface="Lucida Sans Unicode" pitchFamily="34" charset="0"/>
            </a:rPr>
            <a:t>Genç</a:t>
          </a:r>
          <a:r>
            <a:rPr lang="en-GB" sz="2500" dirty="0">
              <a:latin typeface="Calibri" pitchFamily="34" charset="0"/>
              <a:cs typeface="Lucida Sans Unicode" pitchFamily="34" charset="0"/>
            </a:rPr>
            <a:t> </a:t>
          </a:r>
          <a:r>
            <a:rPr lang="en-GB" sz="2500" dirty="0" err="1">
              <a:latin typeface="Calibri" pitchFamily="34" charset="0"/>
              <a:cs typeface="Lucida Sans Unicode" pitchFamily="34" charset="0"/>
            </a:rPr>
            <a:t>ebeveyn</a:t>
          </a:r>
          <a:r>
            <a:rPr lang="tr-TR" sz="2500" dirty="0">
              <a:latin typeface="Calibri" pitchFamily="34" charset="0"/>
              <a:cs typeface="Lucida Sans Unicode" pitchFamily="34" charset="0"/>
            </a:rPr>
            <a:t>, y</a:t>
          </a:r>
          <a:r>
            <a:rPr lang="en-GB" sz="2500" dirty="0" err="1">
              <a:latin typeface="Calibri" pitchFamily="34" charset="0"/>
              <a:cs typeface="Lucida Sans Unicode" pitchFamily="34" charset="0"/>
            </a:rPr>
            <a:t>alnız</a:t>
          </a:r>
          <a:r>
            <a:rPr lang="en-GB" sz="2500" dirty="0">
              <a:latin typeface="Calibri" pitchFamily="34" charset="0"/>
              <a:cs typeface="Lucida Sans Unicode" pitchFamily="34" charset="0"/>
            </a:rPr>
            <a:t> </a:t>
          </a:r>
          <a:r>
            <a:rPr lang="en-GB" sz="2500" dirty="0" err="1">
              <a:latin typeface="Calibri" pitchFamily="34" charset="0"/>
              <a:cs typeface="Lucida Sans Unicode" pitchFamily="34" charset="0"/>
            </a:rPr>
            <a:t>yaşayan</a:t>
          </a:r>
          <a:r>
            <a:rPr lang="en-GB" sz="2500" dirty="0">
              <a:latin typeface="Calibri" pitchFamily="34" charset="0"/>
              <a:cs typeface="Lucida Sans Unicode" pitchFamily="34" charset="0"/>
            </a:rPr>
            <a:t> </a:t>
          </a:r>
          <a:r>
            <a:rPr lang="en-GB" sz="2500" dirty="0" err="1">
              <a:latin typeface="Calibri" pitchFamily="34" charset="0"/>
              <a:cs typeface="Lucida Sans Unicode" pitchFamily="34" charset="0"/>
            </a:rPr>
            <a:t>ebeveyn</a:t>
          </a:r>
          <a:endParaRPr lang="tr-TR" sz="2500" dirty="0">
            <a:latin typeface="Calibri" pitchFamily="34" charset="0"/>
          </a:endParaRPr>
        </a:p>
      </dgm:t>
    </dgm:pt>
    <dgm:pt modelId="{6DED086B-E4C6-4F95-A88C-D9CFB0CC6307}" type="parTrans" cxnId="{51BB245B-BE8E-4F61-8C1F-6728125C04D8}">
      <dgm:prSet/>
      <dgm:spPr/>
      <dgm:t>
        <a:bodyPr/>
        <a:lstStyle/>
        <a:p>
          <a:endParaRPr lang="tr-TR"/>
        </a:p>
      </dgm:t>
    </dgm:pt>
    <dgm:pt modelId="{0985CC0D-78F3-4F1A-8A1D-97DD8B368EB9}" type="sibTrans" cxnId="{51BB245B-BE8E-4F61-8C1F-6728125C04D8}">
      <dgm:prSet/>
      <dgm:spPr/>
      <dgm:t>
        <a:bodyPr/>
        <a:lstStyle/>
        <a:p>
          <a:endParaRPr lang="tr-TR"/>
        </a:p>
      </dgm:t>
    </dgm:pt>
    <dgm:pt modelId="{48E4D1D0-9418-47B8-8F98-8F7ED12D088C}">
      <dgm:prSet custT="1"/>
      <dgm:spPr/>
      <dgm:t>
        <a:bodyPr/>
        <a:lstStyle/>
        <a:p>
          <a:r>
            <a:rPr lang="en-GB" sz="2500" dirty="0" err="1">
              <a:latin typeface="Calibri" pitchFamily="34" charset="0"/>
              <a:cs typeface="Lucida Sans Unicode" pitchFamily="34" charset="0"/>
            </a:rPr>
            <a:t>Eğitim</a:t>
          </a:r>
          <a:r>
            <a:rPr lang="en-GB" sz="2500" dirty="0">
              <a:latin typeface="Calibri" pitchFamily="34" charset="0"/>
              <a:cs typeface="Lucida Sans Unicode" pitchFamily="34" charset="0"/>
            </a:rPr>
            <a:t> </a:t>
          </a:r>
          <a:r>
            <a:rPr lang="en-GB" sz="2500" dirty="0" err="1">
              <a:latin typeface="Calibri" pitchFamily="34" charset="0"/>
              <a:cs typeface="Lucida Sans Unicode" pitchFamily="34" charset="0"/>
            </a:rPr>
            <a:t>eksikliği</a:t>
          </a:r>
          <a:r>
            <a:rPr lang="tr-TR" sz="2500" dirty="0">
              <a:latin typeface="Calibri" pitchFamily="34" charset="0"/>
              <a:cs typeface="Lucida Sans Unicode" pitchFamily="34" charset="0"/>
            </a:rPr>
            <a:t> (</a:t>
          </a:r>
          <a:r>
            <a:rPr lang="tr-TR" sz="2500" dirty="0">
              <a:latin typeface="Calibri" pitchFamily="34" charset="0"/>
            </a:rPr>
            <a:t>Çocuk gelişimi hakkında bilgisizlik, bilinçsizlik)</a:t>
          </a:r>
          <a:endParaRPr lang="en-GB" sz="2500" dirty="0">
            <a:latin typeface="Calibri" pitchFamily="34" charset="0"/>
            <a:cs typeface="Lucida Sans Unicode" pitchFamily="34" charset="0"/>
          </a:endParaRPr>
        </a:p>
      </dgm:t>
    </dgm:pt>
    <dgm:pt modelId="{0632F8F5-41A3-4B35-BB38-C38807BF89C0}" type="parTrans" cxnId="{DED3B510-7DB6-431E-9F0A-9C197AF7F3AD}">
      <dgm:prSet/>
      <dgm:spPr/>
      <dgm:t>
        <a:bodyPr/>
        <a:lstStyle/>
        <a:p>
          <a:endParaRPr lang="tr-TR"/>
        </a:p>
      </dgm:t>
    </dgm:pt>
    <dgm:pt modelId="{948B1335-1091-4F63-8C67-7E0F581DA7DF}" type="sibTrans" cxnId="{DED3B510-7DB6-431E-9F0A-9C197AF7F3AD}">
      <dgm:prSet/>
      <dgm:spPr/>
      <dgm:t>
        <a:bodyPr/>
        <a:lstStyle/>
        <a:p>
          <a:endParaRPr lang="tr-TR"/>
        </a:p>
      </dgm:t>
    </dgm:pt>
    <dgm:pt modelId="{29BAFA03-4AD4-44C5-9460-829D270B676C}">
      <dgm:prSet custT="1"/>
      <dgm:spPr/>
      <dgm:t>
        <a:bodyPr/>
        <a:lstStyle/>
        <a:p>
          <a:r>
            <a:rPr lang="en-GB" sz="2500" dirty="0" err="1">
              <a:latin typeface="Calibri" pitchFamily="34" charset="0"/>
              <a:cs typeface="Lucida Sans Unicode" pitchFamily="34" charset="0"/>
            </a:rPr>
            <a:t>Alkol</a:t>
          </a:r>
          <a:r>
            <a:rPr lang="tr-TR" sz="2500" dirty="0">
              <a:latin typeface="Calibri" pitchFamily="34" charset="0"/>
              <a:cs typeface="Lucida Sans Unicode" pitchFamily="34" charset="0"/>
            </a:rPr>
            <a:t> ve/veya </a:t>
          </a:r>
          <a:r>
            <a:rPr lang="en-GB" sz="2500" dirty="0" err="1">
              <a:latin typeface="Calibri" pitchFamily="34" charset="0"/>
              <a:cs typeface="Lucida Sans Unicode" pitchFamily="34" charset="0"/>
            </a:rPr>
            <a:t>uyuşturucu</a:t>
          </a:r>
          <a:r>
            <a:rPr lang="en-GB" sz="2500" dirty="0">
              <a:latin typeface="Calibri" pitchFamily="34" charset="0"/>
              <a:cs typeface="Lucida Sans Unicode" pitchFamily="34" charset="0"/>
            </a:rPr>
            <a:t> </a:t>
          </a:r>
          <a:r>
            <a:rPr lang="tr-TR" sz="2500" dirty="0">
              <a:latin typeface="Calibri" pitchFamily="34" charset="0"/>
              <a:cs typeface="Lucida Sans Unicode" pitchFamily="34" charset="0"/>
            </a:rPr>
            <a:t>kullanıyor olmak</a:t>
          </a:r>
          <a:endParaRPr lang="en-GB" sz="2500" dirty="0">
            <a:latin typeface="Calibri" pitchFamily="34" charset="0"/>
            <a:cs typeface="Lucida Sans Unicode" pitchFamily="34" charset="0"/>
          </a:endParaRPr>
        </a:p>
      </dgm:t>
    </dgm:pt>
    <dgm:pt modelId="{EE3B94BF-5BE5-4A5E-95C5-E327617903B8}" type="parTrans" cxnId="{33CEBBB9-BA77-4859-AAB6-7603F4C615F6}">
      <dgm:prSet/>
      <dgm:spPr/>
      <dgm:t>
        <a:bodyPr/>
        <a:lstStyle/>
        <a:p>
          <a:endParaRPr lang="tr-TR"/>
        </a:p>
      </dgm:t>
    </dgm:pt>
    <dgm:pt modelId="{B344490A-A272-4998-BDB6-E3DC43653EBD}" type="sibTrans" cxnId="{33CEBBB9-BA77-4859-AAB6-7603F4C615F6}">
      <dgm:prSet/>
      <dgm:spPr/>
      <dgm:t>
        <a:bodyPr/>
        <a:lstStyle/>
        <a:p>
          <a:endParaRPr lang="tr-TR"/>
        </a:p>
      </dgm:t>
    </dgm:pt>
    <dgm:pt modelId="{F476D663-AD8E-404E-B6AE-43B84863E9F5}">
      <dgm:prSet custT="1"/>
      <dgm:spPr/>
      <dgm:t>
        <a:bodyPr/>
        <a:lstStyle/>
        <a:p>
          <a:r>
            <a:rPr lang="en-GB" sz="2500" dirty="0" err="1">
              <a:latin typeface="Calibri" pitchFamily="34" charset="0"/>
              <a:cs typeface="Lucida Sans Unicode" pitchFamily="34" charset="0"/>
            </a:rPr>
            <a:t>Çocukken</a:t>
          </a:r>
          <a:r>
            <a:rPr lang="en-GB" sz="2500" dirty="0">
              <a:latin typeface="Calibri" pitchFamily="34" charset="0"/>
              <a:cs typeface="Lucida Sans Unicode" pitchFamily="34" charset="0"/>
            </a:rPr>
            <a:t> </a:t>
          </a:r>
          <a:r>
            <a:rPr lang="en-GB" sz="2500" dirty="0" err="1">
              <a:latin typeface="Calibri" pitchFamily="34" charset="0"/>
              <a:cs typeface="Lucida Sans Unicode" pitchFamily="34" charset="0"/>
            </a:rPr>
            <a:t>istismara</a:t>
          </a:r>
          <a:r>
            <a:rPr lang="en-GB" sz="2500" dirty="0">
              <a:latin typeface="Calibri" pitchFamily="34" charset="0"/>
              <a:cs typeface="Lucida Sans Unicode" pitchFamily="34" charset="0"/>
            </a:rPr>
            <a:t> uğramış olmak</a:t>
          </a:r>
        </a:p>
      </dgm:t>
    </dgm:pt>
    <dgm:pt modelId="{048E7C11-DD24-4ECC-9B49-D2E788FB7337}" type="parTrans" cxnId="{9001DCB9-C8C8-4B63-9753-04D477D925C4}">
      <dgm:prSet/>
      <dgm:spPr/>
      <dgm:t>
        <a:bodyPr/>
        <a:lstStyle/>
        <a:p>
          <a:endParaRPr lang="tr-TR"/>
        </a:p>
      </dgm:t>
    </dgm:pt>
    <dgm:pt modelId="{005B71E0-1702-4921-BF81-33A1A2F8E2D8}" type="sibTrans" cxnId="{9001DCB9-C8C8-4B63-9753-04D477D925C4}">
      <dgm:prSet/>
      <dgm:spPr/>
      <dgm:t>
        <a:bodyPr/>
        <a:lstStyle/>
        <a:p>
          <a:endParaRPr lang="tr-TR"/>
        </a:p>
      </dgm:t>
    </dgm:pt>
    <dgm:pt modelId="{753A2C13-A0E8-4952-8632-DC7C45B1F8D1}">
      <dgm:prSet custT="1"/>
      <dgm:spPr/>
      <dgm:t>
        <a:bodyPr/>
        <a:lstStyle/>
        <a:p>
          <a:r>
            <a:rPr lang="en-GB" sz="2500" dirty="0">
              <a:latin typeface="Calibri" pitchFamily="34" charset="0"/>
              <a:cs typeface="Lucida Sans Unicode" pitchFamily="34" charset="0"/>
            </a:rPr>
            <a:t>Fiziksel </a:t>
          </a:r>
          <a:r>
            <a:rPr lang="en-GB" sz="2500" dirty="0" err="1">
              <a:latin typeface="Calibri" pitchFamily="34" charset="0"/>
              <a:cs typeface="Lucida Sans Unicode" pitchFamily="34" charset="0"/>
            </a:rPr>
            <a:t>veya</a:t>
          </a:r>
          <a:r>
            <a:rPr lang="en-GB" sz="2500" dirty="0">
              <a:latin typeface="Calibri" pitchFamily="34" charset="0"/>
              <a:cs typeface="Lucida Sans Unicode" pitchFamily="34" charset="0"/>
            </a:rPr>
            <a:t> </a:t>
          </a:r>
          <a:r>
            <a:rPr lang="en-GB" sz="2500" dirty="0" err="1">
              <a:latin typeface="Calibri" pitchFamily="34" charset="0"/>
              <a:cs typeface="Lucida Sans Unicode" pitchFamily="34" charset="0"/>
            </a:rPr>
            <a:t>psik</a:t>
          </a:r>
          <a:r>
            <a:rPr lang="tr-TR" sz="2500" dirty="0" err="1">
              <a:latin typeface="Calibri" pitchFamily="34" charset="0"/>
              <a:cs typeface="Lucida Sans Unicode" pitchFamily="34" charset="0"/>
            </a:rPr>
            <a:t>iy</a:t>
          </a:r>
          <a:r>
            <a:rPr lang="en-GB" sz="2500" dirty="0" err="1">
              <a:latin typeface="Calibri" pitchFamily="34" charset="0"/>
              <a:cs typeface="Lucida Sans Unicode" pitchFamily="34" charset="0"/>
            </a:rPr>
            <a:t>atrik</a:t>
          </a:r>
          <a:r>
            <a:rPr lang="en-GB" sz="2500" dirty="0">
              <a:latin typeface="Calibri" pitchFamily="34" charset="0"/>
              <a:cs typeface="Lucida Sans Unicode" pitchFamily="34" charset="0"/>
            </a:rPr>
            <a:t> </a:t>
          </a:r>
          <a:r>
            <a:rPr lang="tr-TR" sz="2500" dirty="0">
              <a:latin typeface="Calibri" pitchFamily="34" charset="0"/>
              <a:cs typeface="Lucida Sans Unicode" pitchFamily="34" charset="0"/>
            </a:rPr>
            <a:t> bir </a:t>
          </a:r>
          <a:r>
            <a:rPr lang="en-GB" sz="2500" dirty="0">
              <a:latin typeface="Calibri" pitchFamily="34" charset="0"/>
              <a:cs typeface="Lucida Sans Unicode" pitchFamily="34" charset="0"/>
            </a:rPr>
            <a:t>hast</a:t>
          </a:r>
          <a:r>
            <a:rPr lang="tr-TR" sz="2500" dirty="0">
              <a:latin typeface="Calibri" pitchFamily="34" charset="0"/>
              <a:cs typeface="Lucida Sans Unicode" pitchFamily="34" charset="0"/>
            </a:rPr>
            <a:t>alık varlığı</a:t>
          </a:r>
          <a:endParaRPr lang="en-GB" sz="2500" dirty="0">
            <a:latin typeface="Calibri" pitchFamily="34" charset="0"/>
            <a:cs typeface="Lucida Sans Unicode" pitchFamily="34" charset="0"/>
          </a:endParaRPr>
        </a:p>
      </dgm:t>
    </dgm:pt>
    <dgm:pt modelId="{5473BF6C-370D-4928-BB35-5ADE8140F87E}" type="parTrans" cxnId="{4F09B88F-B203-4FB7-9538-B912E4CFEDF4}">
      <dgm:prSet/>
      <dgm:spPr/>
      <dgm:t>
        <a:bodyPr/>
        <a:lstStyle/>
        <a:p>
          <a:endParaRPr lang="tr-TR"/>
        </a:p>
      </dgm:t>
    </dgm:pt>
    <dgm:pt modelId="{9EA410A7-5144-4C7B-B796-F63139FBF98A}" type="sibTrans" cxnId="{4F09B88F-B203-4FB7-9538-B912E4CFEDF4}">
      <dgm:prSet/>
      <dgm:spPr/>
      <dgm:t>
        <a:bodyPr/>
        <a:lstStyle/>
        <a:p>
          <a:endParaRPr lang="tr-TR"/>
        </a:p>
      </dgm:t>
    </dgm:pt>
    <dgm:pt modelId="{C1E03D57-8E2F-4BB7-8868-70D924624D45}">
      <dgm:prSet custT="1"/>
      <dgm:spPr/>
      <dgm:t>
        <a:bodyPr/>
        <a:lstStyle/>
        <a:p>
          <a:r>
            <a:rPr lang="tr-TR" sz="2500" dirty="0">
              <a:latin typeface="Calibri" pitchFamily="34" charset="0"/>
            </a:rPr>
            <a:t>Dürtü ve öfke kontrolünün yetersizliği </a:t>
          </a:r>
          <a:endParaRPr lang="en-GB" sz="2500" dirty="0">
            <a:latin typeface="Calibri" pitchFamily="34" charset="0"/>
            <a:cs typeface="Lucida Sans Unicode" pitchFamily="34" charset="0"/>
          </a:endParaRPr>
        </a:p>
      </dgm:t>
    </dgm:pt>
    <dgm:pt modelId="{B4AF7209-E161-4D5B-AC9E-1637BF0A8524}" type="parTrans" cxnId="{8CB4385E-7B94-46C0-9B5D-B2E48EBC15AD}">
      <dgm:prSet/>
      <dgm:spPr/>
      <dgm:t>
        <a:bodyPr/>
        <a:lstStyle/>
        <a:p>
          <a:endParaRPr lang="tr-TR"/>
        </a:p>
      </dgm:t>
    </dgm:pt>
    <dgm:pt modelId="{7CFABBBA-F905-4A82-8C76-196A4E3318A9}" type="sibTrans" cxnId="{8CB4385E-7B94-46C0-9B5D-B2E48EBC15AD}">
      <dgm:prSet/>
      <dgm:spPr/>
      <dgm:t>
        <a:bodyPr/>
        <a:lstStyle/>
        <a:p>
          <a:endParaRPr lang="tr-TR"/>
        </a:p>
      </dgm:t>
    </dgm:pt>
    <dgm:pt modelId="{E8C5D645-23EE-4EC0-B49A-D662F391C208}">
      <dgm:prSet custT="1"/>
      <dgm:spPr/>
      <dgm:t>
        <a:bodyPr/>
        <a:lstStyle/>
        <a:p>
          <a:endParaRPr lang="en-GB" sz="2000" dirty="0">
            <a:latin typeface="Calibri" pitchFamily="34" charset="0"/>
            <a:cs typeface="Lucida Sans Unicode" pitchFamily="34" charset="0"/>
          </a:endParaRPr>
        </a:p>
      </dgm:t>
    </dgm:pt>
    <dgm:pt modelId="{35BD89CD-DF07-41C3-BC00-A663AF5AB080}" type="parTrans" cxnId="{B858529A-E22B-44BE-B76F-5C7BB0A4A6F5}">
      <dgm:prSet/>
      <dgm:spPr/>
      <dgm:t>
        <a:bodyPr/>
        <a:lstStyle/>
        <a:p>
          <a:endParaRPr lang="tr-TR"/>
        </a:p>
      </dgm:t>
    </dgm:pt>
    <dgm:pt modelId="{E0095E60-BA65-432D-BE8F-670260C78505}" type="sibTrans" cxnId="{B858529A-E22B-44BE-B76F-5C7BB0A4A6F5}">
      <dgm:prSet/>
      <dgm:spPr/>
      <dgm:t>
        <a:bodyPr/>
        <a:lstStyle/>
        <a:p>
          <a:endParaRPr lang="tr-TR"/>
        </a:p>
      </dgm:t>
    </dgm:pt>
    <dgm:pt modelId="{5EF57104-EB68-4575-8FEB-1BFD9EA55A61}">
      <dgm:prSet custT="1"/>
      <dgm:spPr/>
      <dgm:t>
        <a:bodyPr/>
        <a:lstStyle/>
        <a:p>
          <a:r>
            <a:rPr lang="tr-TR" sz="2500" dirty="0">
              <a:latin typeface="Calibri" pitchFamily="34" charset="0"/>
            </a:rPr>
            <a:t>Toplumsal iletişim becerilerinin yetersizliği</a:t>
          </a:r>
          <a:endParaRPr lang="en-GB" sz="2500" dirty="0">
            <a:latin typeface="Calibri" pitchFamily="34" charset="0"/>
            <a:cs typeface="Lucida Sans Unicode" pitchFamily="34" charset="0"/>
          </a:endParaRPr>
        </a:p>
      </dgm:t>
    </dgm:pt>
    <dgm:pt modelId="{EA185F17-95D4-4929-8826-DF0CDEAFA1C8}" type="parTrans" cxnId="{42C912D5-E7C6-4642-A0D9-05492646D0E6}">
      <dgm:prSet/>
      <dgm:spPr/>
      <dgm:t>
        <a:bodyPr/>
        <a:lstStyle/>
        <a:p>
          <a:endParaRPr lang="tr-TR"/>
        </a:p>
      </dgm:t>
    </dgm:pt>
    <dgm:pt modelId="{6BF66080-FEBE-4D0A-8C7D-C7EACE8E4BE8}" type="sibTrans" cxnId="{42C912D5-E7C6-4642-A0D9-05492646D0E6}">
      <dgm:prSet/>
      <dgm:spPr/>
      <dgm:t>
        <a:bodyPr/>
        <a:lstStyle/>
        <a:p>
          <a:endParaRPr lang="tr-TR"/>
        </a:p>
      </dgm:t>
    </dgm:pt>
    <dgm:pt modelId="{95EA0B43-3E68-4782-86D2-05B9E36C61F0}">
      <dgm:prSet phldrT="[Metin]" custT="1"/>
      <dgm:spPr/>
      <dgm:t>
        <a:bodyPr/>
        <a:lstStyle/>
        <a:p>
          <a:r>
            <a:rPr lang="tr-TR" sz="5000" dirty="0">
              <a:solidFill>
                <a:schemeClr val="tx1"/>
              </a:solidFill>
              <a:latin typeface="Calibri" pitchFamily="34" charset="0"/>
            </a:rPr>
            <a:t>Kişisel</a:t>
          </a:r>
        </a:p>
      </dgm:t>
    </dgm:pt>
    <dgm:pt modelId="{86AD9EE8-8B88-4005-9ABC-F18D0AEAB668}" type="sibTrans" cxnId="{3417B7DB-9D70-4B9B-8DB0-3C25A8E7434E}">
      <dgm:prSet/>
      <dgm:spPr/>
      <dgm:t>
        <a:bodyPr/>
        <a:lstStyle/>
        <a:p>
          <a:endParaRPr lang="tr-TR"/>
        </a:p>
      </dgm:t>
    </dgm:pt>
    <dgm:pt modelId="{F7355F14-0647-4906-9EC8-24113B7DC994}" type="parTrans" cxnId="{3417B7DB-9D70-4B9B-8DB0-3C25A8E7434E}">
      <dgm:prSet/>
      <dgm:spPr/>
      <dgm:t>
        <a:bodyPr/>
        <a:lstStyle/>
        <a:p>
          <a:endParaRPr lang="tr-TR"/>
        </a:p>
      </dgm:t>
    </dgm:pt>
    <dgm:pt modelId="{8C87D20A-5252-4607-8471-9443372CA1AD}" type="pres">
      <dgm:prSet presAssocID="{CF595F27-ED47-4998-A2ED-24777BEB2DDA}" presName="composite" presStyleCnt="0">
        <dgm:presLayoutVars>
          <dgm:chMax val="1"/>
          <dgm:dir/>
          <dgm:resizeHandles val="exact"/>
        </dgm:presLayoutVars>
      </dgm:prSet>
      <dgm:spPr/>
      <dgm:t>
        <a:bodyPr/>
        <a:lstStyle/>
        <a:p>
          <a:endParaRPr lang="tr-TR"/>
        </a:p>
      </dgm:t>
    </dgm:pt>
    <dgm:pt modelId="{A0F796C5-9980-454C-89AE-7F6F4607B0D8}" type="pres">
      <dgm:prSet presAssocID="{95EA0B43-3E68-4782-86D2-05B9E36C61F0}" presName="roof" presStyleLbl="dkBgShp" presStyleIdx="0" presStyleCnt="2" custLinFactNeighborX="-900" custLinFactNeighborY="-22126"/>
      <dgm:spPr/>
      <dgm:t>
        <a:bodyPr/>
        <a:lstStyle/>
        <a:p>
          <a:endParaRPr lang="tr-TR"/>
        </a:p>
      </dgm:t>
    </dgm:pt>
    <dgm:pt modelId="{C339CB44-996E-4F14-876E-9475A9287443}" type="pres">
      <dgm:prSet presAssocID="{95EA0B43-3E68-4782-86D2-05B9E36C61F0}" presName="pillars" presStyleCnt="0"/>
      <dgm:spPr/>
    </dgm:pt>
    <dgm:pt modelId="{6790AFA2-89DA-4C8D-AA66-4A06DDAFF83C}" type="pres">
      <dgm:prSet presAssocID="{95EA0B43-3E68-4782-86D2-05B9E36C61F0}" presName="pillar1" presStyleLbl="node1" presStyleIdx="0" presStyleCnt="1" custScaleY="128918" custLinFactNeighborY="2702">
        <dgm:presLayoutVars>
          <dgm:bulletEnabled val="1"/>
        </dgm:presLayoutVars>
      </dgm:prSet>
      <dgm:spPr/>
      <dgm:t>
        <a:bodyPr/>
        <a:lstStyle/>
        <a:p>
          <a:endParaRPr lang="tr-TR"/>
        </a:p>
      </dgm:t>
    </dgm:pt>
    <dgm:pt modelId="{76E980E9-3FEA-4D08-8C7E-8361C73FF1EE}" type="pres">
      <dgm:prSet presAssocID="{95EA0B43-3E68-4782-86D2-05B9E36C61F0}" presName="base" presStyleLbl="dkBgShp" presStyleIdx="1" presStyleCnt="2" custFlipVert="1" custScaleY="12877" custLinFactNeighborX="508" custLinFactNeighborY="38166"/>
      <dgm:spPr/>
    </dgm:pt>
  </dgm:ptLst>
  <dgm:cxnLst>
    <dgm:cxn modelId="{E5A5E727-8798-49E8-B3DC-4F48221B8D6F}" type="presOf" srcId="{E8C5D645-23EE-4EC0-B49A-D662F391C208}" destId="{6790AFA2-89DA-4C8D-AA66-4A06DDAFF83C}" srcOrd="0" destOrd="8" presId="urn:microsoft.com/office/officeart/2005/8/layout/hList3"/>
    <dgm:cxn modelId="{4F09B88F-B203-4FB7-9538-B912E4CFEDF4}" srcId="{18700E87-8F7D-4241-9BAC-EA8144415236}" destId="{753A2C13-A0E8-4952-8632-DC7C45B1F8D1}" srcOrd="4" destOrd="0" parTransId="{5473BF6C-370D-4928-BB35-5ADE8140F87E}" sibTransId="{9EA410A7-5144-4C7B-B796-F63139FBF98A}"/>
    <dgm:cxn modelId="{6017D596-510A-43BF-9952-BDD7182D8175}" type="presOf" srcId="{29BAFA03-4AD4-44C5-9460-829D270B676C}" destId="{6790AFA2-89DA-4C8D-AA66-4A06DDAFF83C}" srcOrd="0" destOrd="3" presId="urn:microsoft.com/office/officeart/2005/8/layout/hList3"/>
    <dgm:cxn modelId="{1D9F014A-EB9A-4E91-95A5-C3783071BCBC}" type="presOf" srcId="{95EA0B43-3E68-4782-86D2-05B9E36C61F0}" destId="{A0F796C5-9980-454C-89AE-7F6F4607B0D8}" srcOrd="0" destOrd="0" presId="urn:microsoft.com/office/officeart/2005/8/layout/hList3"/>
    <dgm:cxn modelId="{B858529A-E22B-44BE-B76F-5C7BB0A4A6F5}" srcId="{18700E87-8F7D-4241-9BAC-EA8144415236}" destId="{E8C5D645-23EE-4EC0-B49A-D662F391C208}" srcOrd="7" destOrd="0" parTransId="{35BD89CD-DF07-41C3-BC00-A663AF5AB080}" sibTransId="{E0095E60-BA65-432D-BE8F-670260C78505}"/>
    <dgm:cxn modelId="{9C66640C-0B44-427C-B5F7-A4D598C8B6AF}" type="presOf" srcId="{C1E03D57-8E2F-4BB7-8868-70D924624D45}" destId="{6790AFA2-89DA-4C8D-AA66-4A06DDAFF83C}" srcOrd="0" destOrd="6" presId="urn:microsoft.com/office/officeart/2005/8/layout/hList3"/>
    <dgm:cxn modelId="{020493A3-6E02-4B7F-9EE6-2A556B898B73}" type="presOf" srcId="{5EF57104-EB68-4575-8FEB-1BFD9EA55A61}" destId="{6790AFA2-89DA-4C8D-AA66-4A06DDAFF83C}" srcOrd="0" destOrd="7" presId="urn:microsoft.com/office/officeart/2005/8/layout/hList3"/>
    <dgm:cxn modelId="{629B2B93-B473-406A-9081-24BEAE4BABAA}" type="presOf" srcId="{48E4D1D0-9418-47B8-8F98-8F7ED12D088C}" destId="{6790AFA2-89DA-4C8D-AA66-4A06DDAFF83C}" srcOrd="0" destOrd="2" presId="urn:microsoft.com/office/officeart/2005/8/layout/hList3"/>
    <dgm:cxn modelId="{3417B7DB-9D70-4B9B-8DB0-3C25A8E7434E}" srcId="{CF595F27-ED47-4998-A2ED-24777BEB2DDA}" destId="{95EA0B43-3E68-4782-86D2-05B9E36C61F0}" srcOrd="0" destOrd="0" parTransId="{F7355F14-0647-4906-9EC8-24113B7DC994}" sibTransId="{86AD9EE8-8B88-4005-9ABC-F18D0AEAB668}"/>
    <dgm:cxn modelId="{9E4B6F46-FA7C-404A-A858-BBDA86D18AED}" type="presOf" srcId="{F7848C13-FA45-4922-91CC-6AA3A3A4E184}" destId="{6790AFA2-89DA-4C8D-AA66-4A06DDAFF83C}" srcOrd="0" destOrd="1" presId="urn:microsoft.com/office/officeart/2005/8/layout/hList3"/>
    <dgm:cxn modelId="{7319EFD7-4718-4C77-BFF1-3421C4632B89}" type="presOf" srcId="{CF595F27-ED47-4998-A2ED-24777BEB2DDA}" destId="{8C87D20A-5252-4607-8471-9443372CA1AD}" srcOrd="0" destOrd="0" presId="urn:microsoft.com/office/officeart/2005/8/layout/hList3"/>
    <dgm:cxn modelId="{33CEBBB9-BA77-4859-AAB6-7603F4C615F6}" srcId="{18700E87-8F7D-4241-9BAC-EA8144415236}" destId="{29BAFA03-4AD4-44C5-9460-829D270B676C}" srcOrd="2" destOrd="0" parTransId="{EE3B94BF-5BE5-4A5E-95C5-E327617903B8}" sibTransId="{B344490A-A272-4998-BDB6-E3DC43653EBD}"/>
    <dgm:cxn modelId="{07D3A004-AC0D-44C0-BC81-E7B2AFF73606}" type="presOf" srcId="{F476D663-AD8E-404E-B6AE-43B84863E9F5}" destId="{6790AFA2-89DA-4C8D-AA66-4A06DDAFF83C}" srcOrd="0" destOrd="4" presId="urn:microsoft.com/office/officeart/2005/8/layout/hList3"/>
    <dgm:cxn modelId="{846D987F-CABA-410C-8315-1327881DE9D6}" type="presOf" srcId="{753A2C13-A0E8-4952-8632-DC7C45B1F8D1}" destId="{6790AFA2-89DA-4C8D-AA66-4A06DDAFF83C}" srcOrd="0" destOrd="5" presId="urn:microsoft.com/office/officeart/2005/8/layout/hList3"/>
    <dgm:cxn modelId="{42C912D5-E7C6-4642-A0D9-05492646D0E6}" srcId="{18700E87-8F7D-4241-9BAC-EA8144415236}" destId="{5EF57104-EB68-4575-8FEB-1BFD9EA55A61}" srcOrd="6" destOrd="0" parTransId="{EA185F17-95D4-4929-8826-DF0CDEAFA1C8}" sibTransId="{6BF66080-FEBE-4D0A-8C7D-C7EACE8E4BE8}"/>
    <dgm:cxn modelId="{8CB4385E-7B94-46C0-9B5D-B2E48EBC15AD}" srcId="{18700E87-8F7D-4241-9BAC-EA8144415236}" destId="{C1E03D57-8E2F-4BB7-8868-70D924624D45}" srcOrd="5" destOrd="0" parTransId="{B4AF7209-E161-4D5B-AC9E-1637BF0A8524}" sibTransId="{7CFABBBA-F905-4A82-8C76-196A4E3318A9}"/>
    <dgm:cxn modelId="{51BB245B-BE8E-4F61-8C1F-6728125C04D8}" srcId="{18700E87-8F7D-4241-9BAC-EA8144415236}" destId="{F7848C13-FA45-4922-91CC-6AA3A3A4E184}" srcOrd="0" destOrd="0" parTransId="{6DED086B-E4C6-4F95-A88C-D9CFB0CC6307}" sibTransId="{0985CC0D-78F3-4F1A-8A1D-97DD8B368EB9}"/>
    <dgm:cxn modelId="{06F5A04A-54B5-4DE8-B396-DB4A0DFE78B5}" srcId="{95EA0B43-3E68-4782-86D2-05B9E36C61F0}" destId="{18700E87-8F7D-4241-9BAC-EA8144415236}" srcOrd="0" destOrd="0" parTransId="{C9CC75E1-F528-49DE-9E8B-6559819BECB4}" sibTransId="{23FEF929-5FD1-464E-8B10-70F79BB5F90B}"/>
    <dgm:cxn modelId="{9001DCB9-C8C8-4B63-9753-04D477D925C4}" srcId="{18700E87-8F7D-4241-9BAC-EA8144415236}" destId="{F476D663-AD8E-404E-B6AE-43B84863E9F5}" srcOrd="3" destOrd="0" parTransId="{048E7C11-DD24-4ECC-9B49-D2E788FB7337}" sibTransId="{005B71E0-1702-4921-BF81-33A1A2F8E2D8}"/>
    <dgm:cxn modelId="{DED3B510-7DB6-431E-9F0A-9C197AF7F3AD}" srcId="{18700E87-8F7D-4241-9BAC-EA8144415236}" destId="{48E4D1D0-9418-47B8-8F98-8F7ED12D088C}" srcOrd="1" destOrd="0" parTransId="{0632F8F5-41A3-4B35-BB38-C38807BF89C0}" sibTransId="{948B1335-1091-4F63-8C67-7E0F581DA7DF}"/>
    <dgm:cxn modelId="{781C45CA-68AE-4F77-8FFB-8EBC7ACFA940}" type="presOf" srcId="{18700E87-8F7D-4241-9BAC-EA8144415236}" destId="{6790AFA2-89DA-4C8D-AA66-4A06DDAFF83C}" srcOrd="0" destOrd="0" presId="urn:microsoft.com/office/officeart/2005/8/layout/hList3"/>
    <dgm:cxn modelId="{B1664139-E37C-4EB2-A521-8DE3A3E9BAAE}" type="presParOf" srcId="{8C87D20A-5252-4607-8471-9443372CA1AD}" destId="{A0F796C5-9980-454C-89AE-7F6F4607B0D8}" srcOrd="0" destOrd="0" presId="urn:microsoft.com/office/officeart/2005/8/layout/hList3"/>
    <dgm:cxn modelId="{90014584-8E87-47D9-9AC2-6D3FCE7AD204}" type="presParOf" srcId="{8C87D20A-5252-4607-8471-9443372CA1AD}" destId="{C339CB44-996E-4F14-876E-9475A9287443}" srcOrd="1" destOrd="0" presId="urn:microsoft.com/office/officeart/2005/8/layout/hList3"/>
    <dgm:cxn modelId="{4FC0F41C-C965-4F23-B5AA-8628B863802E}" type="presParOf" srcId="{C339CB44-996E-4F14-876E-9475A9287443}" destId="{6790AFA2-89DA-4C8D-AA66-4A06DDAFF83C}" srcOrd="0" destOrd="0" presId="urn:microsoft.com/office/officeart/2005/8/layout/hList3"/>
    <dgm:cxn modelId="{BB83CC7C-7C74-4888-A835-08F43248A60E}" type="presParOf" srcId="{8C87D20A-5252-4607-8471-9443372CA1AD}" destId="{76E980E9-3FEA-4D08-8C7E-8361C73FF1EE}" srcOrd="2" destOrd="0" presId="urn:microsoft.com/office/officeart/2005/8/layout/hList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EE60699-0C3D-4F70-9E47-755DBA6B4E11}" type="doc">
      <dgm:prSet loTypeId="urn:microsoft.com/office/officeart/2005/8/layout/hList3" loCatId="list" qsTypeId="urn:microsoft.com/office/officeart/2005/8/quickstyle/simple3" qsCatId="simple" csTypeId="urn:microsoft.com/office/officeart/2005/8/colors/accent2_5" csCatId="accent2" phldr="1"/>
      <dgm:spPr/>
      <dgm:t>
        <a:bodyPr/>
        <a:lstStyle/>
        <a:p>
          <a:endParaRPr lang="tr-TR"/>
        </a:p>
      </dgm:t>
    </dgm:pt>
    <dgm:pt modelId="{2E095172-BDC4-4767-B498-C68DEA842C54}">
      <dgm:prSet phldrT="[Metin]" custT="1"/>
      <dgm:spPr/>
      <dgm:t>
        <a:bodyPr/>
        <a:lstStyle/>
        <a:p>
          <a:r>
            <a:rPr lang="tr-TR" sz="5000" dirty="0" smtClean="0">
              <a:solidFill>
                <a:schemeClr val="tx1"/>
              </a:solidFill>
              <a:latin typeface="Calibri" pitchFamily="34" charset="0"/>
            </a:rPr>
            <a:t>İlişkisel</a:t>
          </a:r>
          <a:endParaRPr lang="tr-TR" sz="5000" dirty="0">
            <a:solidFill>
              <a:schemeClr val="tx1"/>
            </a:solidFill>
            <a:latin typeface="Calibri" pitchFamily="34" charset="0"/>
          </a:endParaRPr>
        </a:p>
      </dgm:t>
    </dgm:pt>
    <dgm:pt modelId="{AF816B76-7EAB-47EF-A11D-53EAC8B69073}" type="parTrans" cxnId="{572841F1-7030-485A-AE29-EBD59F77EEC2}">
      <dgm:prSet/>
      <dgm:spPr/>
      <dgm:t>
        <a:bodyPr/>
        <a:lstStyle/>
        <a:p>
          <a:endParaRPr lang="tr-TR"/>
        </a:p>
      </dgm:t>
    </dgm:pt>
    <dgm:pt modelId="{DFE6F10D-F303-4987-9E22-74370C603E92}" type="sibTrans" cxnId="{572841F1-7030-485A-AE29-EBD59F77EEC2}">
      <dgm:prSet/>
      <dgm:spPr/>
      <dgm:t>
        <a:bodyPr/>
        <a:lstStyle/>
        <a:p>
          <a:endParaRPr lang="tr-TR"/>
        </a:p>
      </dgm:t>
    </dgm:pt>
    <dgm:pt modelId="{53A4125E-068E-48C4-8064-9B81F8733E49}">
      <dgm:prSet phldrT="[Metin]" custT="1"/>
      <dgm:spPr/>
      <dgm:t>
        <a:bodyPr/>
        <a:lstStyle/>
        <a:p>
          <a:pPr algn="l"/>
          <a:r>
            <a:rPr lang="fi-FI" sz="2400" b="1" i="0" u="sng" dirty="0" smtClean="0">
              <a:latin typeface="Calibri" pitchFamily="34" charset="0"/>
            </a:rPr>
            <a:t>Ailenin </a:t>
          </a:r>
          <a:r>
            <a:rPr lang="tr-TR" sz="2400" b="1" i="0" u="sng" dirty="0" smtClean="0">
              <a:latin typeface="Calibri" pitchFamily="34" charset="0"/>
            </a:rPr>
            <a:t>S</a:t>
          </a:r>
          <a:r>
            <a:rPr lang="fi-FI" sz="2400" b="1" i="0" u="sng" dirty="0" smtClean="0">
              <a:latin typeface="Calibri" pitchFamily="34" charset="0"/>
            </a:rPr>
            <a:t>osyal </a:t>
          </a:r>
          <a:r>
            <a:rPr lang="tr-TR" sz="2400" b="1" i="0" u="sng" dirty="0" smtClean="0">
              <a:latin typeface="Calibri" pitchFamily="34" charset="0"/>
            </a:rPr>
            <a:t>Y</a:t>
          </a:r>
          <a:r>
            <a:rPr lang="fi-FI" sz="2400" b="1" i="0" u="sng" dirty="0" smtClean="0">
              <a:latin typeface="Calibri" pitchFamily="34" charset="0"/>
            </a:rPr>
            <a:t>apısı ile </a:t>
          </a:r>
          <a:r>
            <a:rPr lang="tr-TR" sz="2400" b="1" i="0" u="sng" dirty="0" smtClean="0">
              <a:latin typeface="Calibri" pitchFamily="34" charset="0"/>
            </a:rPr>
            <a:t>İ</a:t>
          </a:r>
          <a:r>
            <a:rPr lang="fi-FI" sz="2400" b="1" i="0" u="sng" dirty="0" smtClean="0">
              <a:latin typeface="Calibri" pitchFamily="34" charset="0"/>
            </a:rPr>
            <a:t>lgili </a:t>
          </a:r>
          <a:r>
            <a:rPr lang="tr-TR" sz="2400" b="1" i="0" u="sng" dirty="0" smtClean="0">
              <a:latin typeface="Calibri" pitchFamily="34" charset="0"/>
            </a:rPr>
            <a:t>R</a:t>
          </a:r>
          <a:r>
            <a:rPr lang="fi-FI" sz="2400" b="1" i="0" u="sng" dirty="0" smtClean="0">
              <a:latin typeface="Calibri" pitchFamily="34" charset="0"/>
            </a:rPr>
            <a:t>isk </a:t>
          </a:r>
          <a:r>
            <a:rPr lang="tr-TR" sz="2400" b="1" i="0" u="sng" dirty="0" smtClean="0">
              <a:latin typeface="Calibri" pitchFamily="34" charset="0"/>
            </a:rPr>
            <a:t>F</a:t>
          </a:r>
          <a:r>
            <a:rPr lang="fi-FI" sz="2400" b="1" i="0" u="sng" dirty="0" smtClean="0">
              <a:latin typeface="Calibri" pitchFamily="34" charset="0"/>
            </a:rPr>
            <a:t>aktörleri</a:t>
          </a:r>
          <a:endParaRPr lang="tr-TR" sz="2400" b="1" u="sng" dirty="0">
            <a:latin typeface="Calibri" pitchFamily="34" charset="0"/>
          </a:endParaRPr>
        </a:p>
      </dgm:t>
    </dgm:pt>
    <dgm:pt modelId="{7F616614-9A93-4124-B266-2146CF980E26}" type="parTrans" cxnId="{E65A8300-FBCE-40A7-96FE-65D1939ADD98}">
      <dgm:prSet/>
      <dgm:spPr/>
      <dgm:t>
        <a:bodyPr/>
        <a:lstStyle/>
        <a:p>
          <a:endParaRPr lang="tr-TR"/>
        </a:p>
      </dgm:t>
    </dgm:pt>
    <dgm:pt modelId="{BCD4773A-E4A2-4601-80F0-3455FA2B5850}" type="sibTrans" cxnId="{E65A8300-FBCE-40A7-96FE-65D1939ADD98}">
      <dgm:prSet/>
      <dgm:spPr/>
      <dgm:t>
        <a:bodyPr/>
        <a:lstStyle/>
        <a:p>
          <a:endParaRPr lang="tr-TR"/>
        </a:p>
      </dgm:t>
    </dgm:pt>
    <dgm:pt modelId="{E3DFC2AC-C156-4B48-AEAF-818D9A85C342}">
      <dgm:prSet custT="1"/>
      <dgm:spPr/>
      <dgm:t>
        <a:bodyPr/>
        <a:lstStyle/>
        <a:p>
          <a:r>
            <a:rPr lang="en-GB" sz="2400" dirty="0" err="1">
              <a:latin typeface="Calibri" pitchFamily="34" charset="0"/>
              <a:cs typeface="Lucida Sans Unicode" pitchFamily="34" charset="0"/>
            </a:rPr>
            <a:t>Çok</a:t>
          </a:r>
          <a:r>
            <a:rPr lang="en-GB" sz="2400" dirty="0">
              <a:latin typeface="Calibri" pitchFamily="34" charset="0"/>
              <a:cs typeface="Lucida Sans Unicode" pitchFamily="34" charset="0"/>
            </a:rPr>
            <a:t> </a:t>
          </a:r>
          <a:r>
            <a:rPr lang="en-GB" sz="2400" dirty="0" err="1">
              <a:latin typeface="Calibri" pitchFamily="34" charset="0"/>
              <a:cs typeface="Lucida Sans Unicode" pitchFamily="34" charset="0"/>
            </a:rPr>
            <a:t>çocuklu</a:t>
          </a:r>
          <a:r>
            <a:rPr lang="tr-TR" sz="2400" dirty="0">
              <a:latin typeface="Calibri" pitchFamily="34" charset="0"/>
              <a:cs typeface="Lucida Sans Unicode" pitchFamily="34" charset="0"/>
            </a:rPr>
            <a:t>, k</a:t>
          </a:r>
          <a:r>
            <a:rPr lang="en-GB" sz="2400" dirty="0" err="1">
              <a:latin typeface="Calibri" pitchFamily="34" charset="0"/>
              <a:cs typeface="Lucida Sans Unicode" pitchFamily="34" charset="0"/>
            </a:rPr>
            <a:t>atı</a:t>
          </a:r>
          <a:r>
            <a:rPr lang="en-GB" sz="2400" dirty="0">
              <a:latin typeface="Calibri" pitchFamily="34" charset="0"/>
              <a:cs typeface="Lucida Sans Unicode" pitchFamily="34" charset="0"/>
            </a:rPr>
            <a:t> </a:t>
          </a:r>
          <a:r>
            <a:rPr lang="en-GB" sz="2400" dirty="0" err="1">
              <a:latin typeface="Calibri" pitchFamily="34" charset="0"/>
              <a:cs typeface="Lucida Sans Unicode" pitchFamily="34" charset="0"/>
            </a:rPr>
            <a:t>disiplin</a:t>
          </a:r>
          <a:r>
            <a:rPr lang="en-GB" sz="2400" dirty="0">
              <a:latin typeface="Calibri" pitchFamily="34" charset="0"/>
              <a:cs typeface="Lucida Sans Unicode" pitchFamily="34" charset="0"/>
            </a:rPr>
            <a:t> </a:t>
          </a:r>
          <a:r>
            <a:rPr lang="en-GB" sz="2400" dirty="0" err="1">
              <a:latin typeface="Calibri" pitchFamily="34" charset="0"/>
              <a:cs typeface="Lucida Sans Unicode" pitchFamily="34" charset="0"/>
            </a:rPr>
            <a:t>uygulayan</a:t>
          </a:r>
          <a:r>
            <a:rPr lang="en-GB" sz="2400" dirty="0">
              <a:latin typeface="Calibri" pitchFamily="34" charset="0"/>
              <a:cs typeface="Lucida Sans Unicode" pitchFamily="34" charset="0"/>
            </a:rPr>
            <a:t> </a:t>
          </a:r>
          <a:r>
            <a:rPr lang="en-GB" sz="2400" dirty="0" err="1">
              <a:latin typeface="Calibri" pitchFamily="34" charset="0"/>
              <a:cs typeface="Lucida Sans Unicode" pitchFamily="34" charset="0"/>
            </a:rPr>
            <a:t>aileler</a:t>
          </a:r>
          <a:endParaRPr lang="tr-TR" sz="2400" dirty="0">
            <a:latin typeface="Calibri" pitchFamily="34" charset="0"/>
          </a:endParaRPr>
        </a:p>
      </dgm:t>
    </dgm:pt>
    <dgm:pt modelId="{F4ADFA0D-36C9-43B6-BC58-1CEE7512DD44}" type="parTrans" cxnId="{D84DB1AB-7111-4B96-949B-11A71F58E125}">
      <dgm:prSet/>
      <dgm:spPr/>
      <dgm:t>
        <a:bodyPr/>
        <a:lstStyle/>
        <a:p>
          <a:endParaRPr lang="tr-TR"/>
        </a:p>
      </dgm:t>
    </dgm:pt>
    <dgm:pt modelId="{36C78450-BB60-416D-AA1A-B2A03AF3DCA4}" type="sibTrans" cxnId="{D84DB1AB-7111-4B96-949B-11A71F58E125}">
      <dgm:prSet/>
      <dgm:spPr/>
      <dgm:t>
        <a:bodyPr/>
        <a:lstStyle/>
        <a:p>
          <a:endParaRPr lang="tr-TR"/>
        </a:p>
      </dgm:t>
    </dgm:pt>
    <dgm:pt modelId="{431953B5-9786-47DA-8660-5F21684D560D}">
      <dgm:prSet custT="1"/>
      <dgm:spPr/>
      <dgm:t>
        <a:bodyPr/>
        <a:lstStyle/>
        <a:p>
          <a:r>
            <a:rPr lang="en-GB" sz="2400" dirty="0">
              <a:latin typeface="Calibri" pitchFamily="34" charset="0"/>
              <a:cs typeface="Lucida Sans Unicode" pitchFamily="34" charset="0"/>
            </a:rPr>
            <a:t>Ekonomik sıkıntı, </a:t>
          </a:r>
          <a:r>
            <a:rPr lang="en-GB" sz="2400" dirty="0" err="1">
              <a:latin typeface="Calibri" pitchFamily="34" charset="0"/>
              <a:cs typeface="Lucida Sans Unicode" pitchFamily="34" charset="0"/>
            </a:rPr>
            <a:t>işsizlik</a:t>
          </a:r>
          <a:r>
            <a:rPr lang="tr-TR" sz="2400" dirty="0">
              <a:latin typeface="Calibri" pitchFamily="34" charset="0"/>
              <a:cs typeface="Lucida Sans Unicode" pitchFamily="34" charset="0"/>
            </a:rPr>
            <a:t>, a</a:t>
          </a:r>
          <a:r>
            <a:rPr lang="en-GB" sz="2400" dirty="0" err="1">
              <a:latin typeface="Calibri" pitchFamily="34" charset="0"/>
              <a:cs typeface="Lucida Sans Unicode" pitchFamily="34" charset="0"/>
            </a:rPr>
            <a:t>ile</a:t>
          </a:r>
          <a:r>
            <a:rPr lang="en-GB" sz="2400" dirty="0">
              <a:latin typeface="Calibri" pitchFamily="34" charset="0"/>
              <a:cs typeface="Lucida Sans Unicode" pitchFamily="34" charset="0"/>
            </a:rPr>
            <a:t> </a:t>
          </a:r>
          <a:r>
            <a:rPr lang="en-GB" sz="2400" dirty="0" err="1">
              <a:latin typeface="Calibri" pitchFamily="34" charset="0"/>
              <a:cs typeface="Lucida Sans Unicode" pitchFamily="34" charset="0"/>
            </a:rPr>
            <a:t>içi</a:t>
          </a:r>
          <a:r>
            <a:rPr lang="en-GB" sz="2400" dirty="0">
              <a:latin typeface="Calibri" pitchFamily="34" charset="0"/>
              <a:cs typeface="Lucida Sans Unicode" pitchFamily="34" charset="0"/>
            </a:rPr>
            <a:t> </a:t>
          </a:r>
          <a:r>
            <a:rPr lang="en-GB" sz="2400" dirty="0" err="1">
              <a:latin typeface="Calibri" pitchFamily="34" charset="0"/>
              <a:cs typeface="Lucida Sans Unicode" pitchFamily="34" charset="0"/>
            </a:rPr>
            <a:t>şiddet</a:t>
          </a:r>
          <a:r>
            <a:rPr lang="tr-TR" sz="2400" dirty="0">
              <a:latin typeface="Calibri" pitchFamily="34" charset="0"/>
              <a:cs typeface="Lucida Sans Unicode" pitchFamily="34" charset="0"/>
            </a:rPr>
            <a:t> varlığı</a:t>
          </a:r>
          <a:endParaRPr lang="en-GB" sz="2400" dirty="0">
            <a:latin typeface="Calibri" pitchFamily="34" charset="0"/>
            <a:cs typeface="Lucida Sans Unicode" pitchFamily="34" charset="0"/>
          </a:endParaRPr>
        </a:p>
      </dgm:t>
    </dgm:pt>
    <dgm:pt modelId="{BC959BC8-034F-4A5B-8329-E03E55E45701}" type="parTrans" cxnId="{C52D305B-DF18-4C51-893E-0178CC90B7A5}">
      <dgm:prSet/>
      <dgm:spPr/>
      <dgm:t>
        <a:bodyPr/>
        <a:lstStyle/>
        <a:p>
          <a:endParaRPr lang="tr-TR"/>
        </a:p>
      </dgm:t>
    </dgm:pt>
    <dgm:pt modelId="{F894734E-9B26-4D2F-B01F-0A27F6499918}" type="sibTrans" cxnId="{C52D305B-DF18-4C51-893E-0178CC90B7A5}">
      <dgm:prSet/>
      <dgm:spPr/>
      <dgm:t>
        <a:bodyPr/>
        <a:lstStyle/>
        <a:p>
          <a:endParaRPr lang="tr-TR"/>
        </a:p>
      </dgm:t>
    </dgm:pt>
    <dgm:pt modelId="{82AEB66B-F84E-4B85-ACE6-4ED22516588C}">
      <dgm:prSet custT="1"/>
      <dgm:spPr/>
      <dgm:t>
        <a:bodyPr/>
        <a:lstStyle/>
        <a:p>
          <a:r>
            <a:rPr lang="en-GB" sz="2400" dirty="0">
              <a:latin typeface="Calibri" pitchFamily="34" charset="0"/>
              <a:cs typeface="Lucida Sans Unicode" pitchFamily="34" charset="0"/>
            </a:rPr>
            <a:t>Sosyal </a:t>
          </a:r>
          <a:r>
            <a:rPr lang="en-GB" sz="2400" dirty="0" err="1">
              <a:latin typeface="Calibri" pitchFamily="34" charset="0"/>
              <a:cs typeface="Lucida Sans Unicode" pitchFamily="34" charset="0"/>
            </a:rPr>
            <a:t>destek</a:t>
          </a:r>
          <a:r>
            <a:rPr lang="en-GB" sz="2400" dirty="0">
              <a:latin typeface="Calibri" pitchFamily="34" charset="0"/>
              <a:cs typeface="Lucida Sans Unicode" pitchFamily="34" charset="0"/>
            </a:rPr>
            <a:t> </a:t>
          </a:r>
          <a:r>
            <a:rPr lang="en-GB" sz="2400" dirty="0" err="1">
              <a:latin typeface="Calibri" pitchFamily="34" charset="0"/>
              <a:cs typeface="Lucida Sans Unicode" pitchFamily="34" charset="0"/>
            </a:rPr>
            <a:t>sistemlerin</a:t>
          </a:r>
          <a:r>
            <a:rPr lang="tr-TR" sz="2400" dirty="0">
              <a:latin typeface="Calibri" pitchFamily="34" charset="0"/>
              <a:cs typeface="Lucida Sans Unicode" pitchFamily="34" charset="0"/>
            </a:rPr>
            <a:t>in yetersizliği</a:t>
          </a:r>
          <a:endParaRPr lang="en-GB" sz="2400" dirty="0">
            <a:latin typeface="Calibri" pitchFamily="34" charset="0"/>
            <a:cs typeface="Lucida Sans Unicode" pitchFamily="34" charset="0"/>
          </a:endParaRPr>
        </a:p>
      </dgm:t>
    </dgm:pt>
    <dgm:pt modelId="{1802F69B-239C-41D3-8028-98BB2193AB93}" type="parTrans" cxnId="{C9F09763-A2A8-4AD6-AA8D-05DB6BE57597}">
      <dgm:prSet/>
      <dgm:spPr/>
      <dgm:t>
        <a:bodyPr/>
        <a:lstStyle/>
        <a:p>
          <a:endParaRPr lang="tr-TR"/>
        </a:p>
      </dgm:t>
    </dgm:pt>
    <dgm:pt modelId="{0AAE8884-70AE-4022-996E-79C39BE6B88C}" type="sibTrans" cxnId="{C9F09763-A2A8-4AD6-AA8D-05DB6BE57597}">
      <dgm:prSet/>
      <dgm:spPr/>
      <dgm:t>
        <a:bodyPr/>
        <a:lstStyle/>
        <a:p>
          <a:endParaRPr lang="tr-TR"/>
        </a:p>
      </dgm:t>
    </dgm:pt>
    <dgm:pt modelId="{DD0EFBBF-D63E-4BF1-8B4E-25C4DBDA9F98}">
      <dgm:prSet custT="1"/>
      <dgm:spPr/>
      <dgm:t>
        <a:bodyPr/>
        <a:lstStyle/>
        <a:p>
          <a:r>
            <a:rPr lang="tr-TR" sz="2400" dirty="0">
              <a:latin typeface="Calibri" pitchFamily="34" charset="0"/>
            </a:rPr>
            <a:t>Evlilikteki veya yakın ilişkilerdeki sorunlar nedeniyle aile yapısının bozulması, bunun sonucunda çocukta veya erişkinde duygusal ve zihinsel sorunların ortaya çıkması</a:t>
          </a:r>
          <a:endParaRPr lang="en-GB" sz="2400" dirty="0">
            <a:latin typeface="Calibri" pitchFamily="34" charset="0"/>
            <a:cs typeface="Lucida Sans Unicode" pitchFamily="34" charset="0"/>
          </a:endParaRPr>
        </a:p>
      </dgm:t>
    </dgm:pt>
    <dgm:pt modelId="{AD51FB4C-00F6-4DC9-9DA8-310EC1EFBB95}" type="parTrans" cxnId="{7E34499C-B749-4561-AA99-3D06472E8FE5}">
      <dgm:prSet/>
      <dgm:spPr/>
      <dgm:t>
        <a:bodyPr/>
        <a:lstStyle/>
        <a:p>
          <a:endParaRPr lang="tr-TR"/>
        </a:p>
      </dgm:t>
    </dgm:pt>
    <dgm:pt modelId="{0F01CD15-45AD-4773-9032-495F6DEE322F}" type="sibTrans" cxnId="{7E34499C-B749-4561-AA99-3D06472E8FE5}">
      <dgm:prSet/>
      <dgm:spPr/>
      <dgm:t>
        <a:bodyPr/>
        <a:lstStyle/>
        <a:p>
          <a:endParaRPr lang="tr-TR"/>
        </a:p>
      </dgm:t>
    </dgm:pt>
    <dgm:pt modelId="{E72EF3A7-C279-4993-92B9-046DF93B479D}">
      <dgm:prSet custT="1"/>
      <dgm:spPr/>
      <dgm:t>
        <a:bodyPr/>
        <a:lstStyle/>
        <a:p>
          <a:r>
            <a:rPr lang="tr-TR" sz="2400" dirty="0">
              <a:latin typeface="Calibri" pitchFamily="34" charset="0"/>
            </a:rPr>
            <a:t>Aile bireyleri arasındaki bağın zayıf olması, sözel ve psikolojik çatışmaların sık  yaşanması </a:t>
          </a:r>
          <a:endParaRPr lang="en-GB" sz="2400" dirty="0">
            <a:latin typeface="Calibri" pitchFamily="34" charset="0"/>
            <a:cs typeface="Lucida Sans Unicode" pitchFamily="34" charset="0"/>
          </a:endParaRPr>
        </a:p>
      </dgm:t>
    </dgm:pt>
    <dgm:pt modelId="{DE0CCD15-13E5-4AF5-9957-1E61F3FBE738}" type="parTrans" cxnId="{EFC785CD-4382-48BC-A456-A340EAFA604B}">
      <dgm:prSet/>
      <dgm:spPr/>
      <dgm:t>
        <a:bodyPr/>
        <a:lstStyle/>
        <a:p>
          <a:endParaRPr lang="tr-TR"/>
        </a:p>
      </dgm:t>
    </dgm:pt>
    <dgm:pt modelId="{FE180A2A-C539-4F92-A243-CAB3A7E47DE8}" type="sibTrans" cxnId="{EFC785CD-4382-48BC-A456-A340EAFA604B}">
      <dgm:prSet/>
      <dgm:spPr/>
      <dgm:t>
        <a:bodyPr/>
        <a:lstStyle/>
        <a:p>
          <a:endParaRPr lang="tr-TR"/>
        </a:p>
      </dgm:t>
    </dgm:pt>
    <dgm:pt modelId="{B36E3C8E-2ED4-4A5A-803D-071CD3A0C5D6}">
      <dgm:prSet custT="1"/>
      <dgm:spPr/>
      <dgm:t>
        <a:bodyPr/>
        <a:lstStyle/>
        <a:p>
          <a:r>
            <a:rPr lang="tr-TR" sz="2400" dirty="0">
              <a:latin typeface="Calibri" pitchFamily="34" charset="0"/>
            </a:rPr>
            <a:t>Ebeveyn ve çocuk bağının kopuk olması ve bağın kurulamaması</a:t>
          </a:r>
        </a:p>
      </dgm:t>
    </dgm:pt>
    <dgm:pt modelId="{3415AF01-A8FA-48A1-B2E3-87740A65B271}" type="sibTrans" cxnId="{610B91F6-0993-4835-8C8E-E6BCD56D2F6C}">
      <dgm:prSet/>
      <dgm:spPr/>
      <dgm:t>
        <a:bodyPr/>
        <a:lstStyle/>
        <a:p>
          <a:endParaRPr lang="tr-TR"/>
        </a:p>
      </dgm:t>
    </dgm:pt>
    <dgm:pt modelId="{3A3D021F-1A8E-469E-B259-DFAB77792C63}" type="parTrans" cxnId="{610B91F6-0993-4835-8C8E-E6BCD56D2F6C}">
      <dgm:prSet/>
      <dgm:spPr/>
      <dgm:t>
        <a:bodyPr/>
        <a:lstStyle/>
        <a:p>
          <a:endParaRPr lang="tr-TR"/>
        </a:p>
      </dgm:t>
    </dgm:pt>
    <dgm:pt modelId="{BD3C4E56-F866-4499-9AB3-DFB0ECBD3F91}">
      <dgm:prSet/>
      <dgm:spPr/>
      <dgm:t>
        <a:bodyPr/>
        <a:lstStyle/>
        <a:p>
          <a:endParaRPr lang="tr-TR"/>
        </a:p>
      </dgm:t>
    </dgm:pt>
    <dgm:pt modelId="{D4EA1043-6124-4F8F-9B25-2113CBCB24E3}" type="parTrans" cxnId="{21ADEDD7-1D75-4DDE-A94F-1E01CF57EFE9}">
      <dgm:prSet/>
      <dgm:spPr/>
      <dgm:t>
        <a:bodyPr/>
        <a:lstStyle/>
        <a:p>
          <a:endParaRPr lang="tr-TR"/>
        </a:p>
      </dgm:t>
    </dgm:pt>
    <dgm:pt modelId="{37CB4374-1489-4055-AE06-BD0152E107EE}" type="sibTrans" cxnId="{21ADEDD7-1D75-4DDE-A94F-1E01CF57EFE9}">
      <dgm:prSet/>
      <dgm:spPr/>
      <dgm:t>
        <a:bodyPr/>
        <a:lstStyle/>
        <a:p>
          <a:endParaRPr lang="tr-TR"/>
        </a:p>
      </dgm:t>
    </dgm:pt>
    <dgm:pt modelId="{ABB87A87-BCC6-4848-A4B2-C9235A7CBDCE}" type="pres">
      <dgm:prSet presAssocID="{AEE60699-0C3D-4F70-9E47-755DBA6B4E11}" presName="composite" presStyleCnt="0">
        <dgm:presLayoutVars>
          <dgm:chMax val="1"/>
          <dgm:dir/>
          <dgm:resizeHandles val="exact"/>
        </dgm:presLayoutVars>
      </dgm:prSet>
      <dgm:spPr/>
      <dgm:t>
        <a:bodyPr/>
        <a:lstStyle/>
        <a:p>
          <a:endParaRPr lang="tr-TR"/>
        </a:p>
      </dgm:t>
    </dgm:pt>
    <dgm:pt modelId="{AF162448-9CFE-434D-B16B-2E74D59D01C2}" type="pres">
      <dgm:prSet presAssocID="{2E095172-BDC4-4767-B498-C68DEA842C54}" presName="roof" presStyleLbl="dkBgShp" presStyleIdx="0" presStyleCnt="2" custScaleY="58819" custLinFactNeighborY="-1357"/>
      <dgm:spPr/>
      <dgm:t>
        <a:bodyPr/>
        <a:lstStyle/>
        <a:p>
          <a:endParaRPr lang="tr-TR"/>
        </a:p>
      </dgm:t>
    </dgm:pt>
    <dgm:pt modelId="{43A4D517-A3BB-4465-9756-E89C442F2A7D}" type="pres">
      <dgm:prSet presAssocID="{2E095172-BDC4-4767-B498-C68DEA842C54}" presName="pillars" presStyleCnt="0"/>
      <dgm:spPr/>
    </dgm:pt>
    <dgm:pt modelId="{87490F92-EC8C-4CC8-890F-66D9A6F2822A}" type="pres">
      <dgm:prSet presAssocID="{2E095172-BDC4-4767-B498-C68DEA842C54}" presName="pillar1" presStyleLbl="node1" presStyleIdx="0" presStyleCnt="1" custScaleX="97996" custScaleY="129019">
        <dgm:presLayoutVars>
          <dgm:bulletEnabled val="1"/>
        </dgm:presLayoutVars>
      </dgm:prSet>
      <dgm:spPr/>
      <dgm:t>
        <a:bodyPr/>
        <a:lstStyle/>
        <a:p>
          <a:endParaRPr lang="tr-TR"/>
        </a:p>
      </dgm:t>
    </dgm:pt>
    <dgm:pt modelId="{43A58EDB-3F88-4659-ADA1-5079E5D18EFB}" type="pres">
      <dgm:prSet presAssocID="{2E095172-BDC4-4767-B498-C68DEA842C54}" presName="base" presStyleLbl="dkBgShp" presStyleIdx="1" presStyleCnt="2" custFlipVert="1" custScaleY="17728" custLinFactY="18800" custLinFactNeighborX="900" custLinFactNeighborY="100000"/>
      <dgm:spPr/>
    </dgm:pt>
  </dgm:ptLst>
  <dgm:cxnLst>
    <dgm:cxn modelId="{C52D305B-DF18-4C51-893E-0178CC90B7A5}" srcId="{53A4125E-068E-48C4-8064-9B81F8733E49}" destId="{431953B5-9786-47DA-8660-5F21684D560D}" srcOrd="2" destOrd="0" parTransId="{BC959BC8-034F-4A5B-8329-E03E55E45701}" sibTransId="{F894734E-9B26-4D2F-B01F-0A27F6499918}"/>
    <dgm:cxn modelId="{55A17E2D-2798-4D5B-AEF8-AF08BF12CA1F}" type="presOf" srcId="{2E095172-BDC4-4767-B498-C68DEA842C54}" destId="{AF162448-9CFE-434D-B16B-2E74D59D01C2}" srcOrd="0" destOrd="0" presId="urn:microsoft.com/office/officeart/2005/8/layout/hList3"/>
    <dgm:cxn modelId="{D84DB1AB-7111-4B96-949B-11A71F58E125}" srcId="{53A4125E-068E-48C4-8064-9B81F8733E49}" destId="{E3DFC2AC-C156-4B48-AEAF-818D9A85C342}" srcOrd="1" destOrd="0" parTransId="{F4ADFA0D-36C9-43B6-BC58-1CEE7512DD44}" sibTransId="{36C78450-BB60-416D-AA1A-B2A03AF3DCA4}"/>
    <dgm:cxn modelId="{8BDB519E-E0F5-474D-A9CA-B174C30CF1CF}" type="presOf" srcId="{53A4125E-068E-48C4-8064-9B81F8733E49}" destId="{87490F92-EC8C-4CC8-890F-66D9A6F2822A}" srcOrd="0" destOrd="0" presId="urn:microsoft.com/office/officeart/2005/8/layout/hList3"/>
    <dgm:cxn modelId="{E65A8300-FBCE-40A7-96FE-65D1939ADD98}" srcId="{2E095172-BDC4-4767-B498-C68DEA842C54}" destId="{53A4125E-068E-48C4-8064-9B81F8733E49}" srcOrd="0" destOrd="0" parTransId="{7F616614-9A93-4124-B266-2146CF980E26}" sibTransId="{BCD4773A-E4A2-4601-80F0-3455FA2B5850}"/>
    <dgm:cxn modelId="{9053A420-62E8-424C-9C49-3C328E83F86B}" type="presOf" srcId="{E3DFC2AC-C156-4B48-AEAF-818D9A85C342}" destId="{87490F92-EC8C-4CC8-890F-66D9A6F2822A}" srcOrd="0" destOrd="2" presId="urn:microsoft.com/office/officeart/2005/8/layout/hList3"/>
    <dgm:cxn modelId="{5DF0C53B-C324-4E9C-850A-3B48BE0512FA}" type="presOf" srcId="{DD0EFBBF-D63E-4BF1-8B4E-25C4DBDA9F98}" destId="{87490F92-EC8C-4CC8-890F-66D9A6F2822A}" srcOrd="0" destOrd="5" presId="urn:microsoft.com/office/officeart/2005/8/layout/hList3"/>
    <dgm:cxn modelId="{F57DA18A-0850-48E9-8F77-7C98071BDCCD}" type="presOf" srcId="{431953B5-9786-47DA-8660-5F21684D560D}" destId="{87490F92-EC8C-4CC8-890F-66D9A6F2822A}" srcOrd="0" destOrd="3" presId="urn:microsoft.com/office/officeart/2005/8/layout/hList3"/>
    <dgm:cxn modelId="{345FAE54-9DD3-4C7F-A36A-B05DF8C3FEDC}" type="presOf" srcId="{82AEB66B-F84E-4B85-ACE6-4ED22516588C}" destId="{87490F92-EC8C-4CC8-890F-66D9A6F2822A}" srcOrd="0" destOrd="4" presId="urn:microsoft.com/office/officeart/2005/8/layout/hList3"/>
    <dgm:cxn modelId="{7E34499C-B749-4561-AA99-3D06472E8FE5}" srcId="{53A4125E-068E-48C4-8064-9B81F8733E49}" destId="{DD0EFBBF-D63E-4BF1-8B4E-25C4DBDA9F98}" srcOrd="4" destOrd="0" parTransId="{AD51FB4C-00F6-4DC9-9DA8-310EC1EFBB95}" sibTransId="{0F01CD15-45AD-4773-9032-495F6DEE322F}"/>
    <dgm:cxn modelId="{C280DCD3-2C8F-4C77-A1AF-30D466443AB5}" type="presOf" srcId="{B36E3C8E-2ED4-4A5A-803D-071CD3A0C5D6}" destId="{87490F92-EC8C-4CC8-890F-66D9A6F2822A}" srcOrd="0" destOrd="1" presId="urn:microsoft.com/office/officeart/2005/8/layout/hList3"/>
    <dgm:cxn modelId="{21ADEDD7-1D75-4DDE-A94F-1E01CF57EFE9}" srcId="{AEE60699-0C3D-4F70-9E47-755DBA6B4E11}" destId="{BD3C4E56-F866-4499-9AB3-DFB0ECBD3F91}" srcOrd="1" destOrd="0" parTransId="{D4EA1043-6124-4F8F-9B25-2113CBCB24E3}" sibTransId="{37CB4374-1489-4055-AE06-BD0152E107EE}"/>
    <dgm:cxn modelId="{25CA0483-3E27-4163-97AF-5C508A356B4E}" type="presOf" srcId="{E72EF3A7-C279-4993-92B9-046DF93B479D}" destId="{87490F92-EC8C-4CC8-890F-66D9A6F2822A}" srcOrd="0" destOrd="6" presId="urn:microsoft.com/office/officeart/2005/8/layout/hList3"/>
    <dgm:cxn modelId="{EFC785CD-4382-48BC-A456-A340EAFA604B}" srcId="{53A4125E-068E-48C4-8064-9B81F8733E49}" destId="{E72EF3A7-C279-4993-92B9-046DF93B479D}" srcOrd="5" destOrd="0" parTransId="{DE0CCD15-13E5-4AF5-9957-1E61F3FBE738}" sibTransId="{FE180A2A-C539-4F92-A243-CAB3A7E47DE8}"/>
    <dgm:cxn modelId="{D1BCC7CC-99E3-4164-95F2-56AEFDE40695}" type="presOf" srcId="{AEE60699-0C3D-4F70-9E47-755DBA6B4E11}" destId="{ABB87A87-BCC6-4848-A4B2-C9235A7CBDCE}" srcOrd="0" destOrd="0" presId="urn:microsoft.com/office/officeart/2005/8/layout/hList3"/>
    <dgm:cxn modelId="{572841F1-7030-485A-AE29-EBD59F77EEC2}" srcId="{AEE60699-0C3D-4F70-9E47-755DBA6B4E11}" destId="{2E095172-BDC4-4767-B498-C68DEA842C54}" srcOrd="0" destOrd="0" parTransId="{AF816B76-7EAB-47EF-A11D-53EAC8B69073}" sibTransId="{DFE6F10D-F303-4987-9E22-74370C603E92}"/>
    <dgm:cxn modelId="{610B91F6-0993-4835-8C8E-E6BCD56D2F6C}" srcId="{53A4125E-068E-48C4-8064-9B81F8733E49}" destId="{B36E3C8E-2ED4-4A5A-803D-071CD3A0C5D6}" srcOrd="0" destOrd="0" parTransId="{3A3D021F-1A8E-469E-B259-DFAB77792C63}" sibTransId="{3415AF01-A8FA-48A1-B2E3-87740A65B271}"/>
    <dgm:cxn modelId="{C9F09763-A2A8-4AD6-AA8D-05DB6BE57597}" srcId="{53A4125E-068E-48C4-8064-9B81F8733E49}" destId="{82AEB66B-F84E-4B85-ACE6-4ED22516588C}" srcOrd="3" destOrd="0" parTransId="{1802F69B-239C-41D3-8028-98BB2193AB93}" sibTransId="{0AAE8884-70AE-4022-996E-79C39BE6B88C}"/>
    <dgm:cxn modelId="{6E668E01-5F4A-4266-B11D-669079C0E91C}" type="presParOf" srcId="{ABB87A87-BCC6-4848-A4B2-C9235A7CBDCE}" destId="{AF162448-9CFE-434D-B16B-2E74D59D01C2}" srcOrd="0" destOrd="0" presId="urn:microsoft.com/office/officeart/2005/8/layout/hList3"/>
    <dgm:cxn modelId="{E923F819-D66D-4A8B-AF11-8328C6EBA825}" type="presParOf" srcId="{ABB87A87-BCC6-4848-A4B2-C9235A7CBDCE}" destId="{43A4D517-A3BB-4465-9756-E89C442F2A7D}" srcOrd="1" destOrd="0" presId="urn:microsoft.com/office/officeart/2005/8/layout/hList3"/>
    <dgm:cxn modelId="{3BCE51D1-EE63-46F6-9233-131680CD2F16}" type="presParOf" srcId="{43A4D517-A3BB-4465-9756-E89C442F2A7D}" destId="{87490F92-EC8C-4CC8-890F-66D9A6F2822A}" srcOrd="0" destOrd="0" presId="urn:microsoft.com/office/officeart/2005/8/layout/hList3"/>
    <dgm:cxn modelId="{7B1A9C29-890A-477A-BA68-3566CB38F9E8}" type="presParOf" srcId="{ABB87A87-BCC6-4848-A4B2-C9235A7CBDCE}" destId="{43A58EDB-3F88-4659-ADA1-5079E5D18EFB}" srcOrd="2" destOrd="0" presId="urn:microsoft.com/office/officeart/2005/8/layout/hList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87DEC3F-E8BA-421D-B8C9-8E581833F909}" type="doc">
      <dgm:prSet loTypeId="urn:microsoft.com/office/officeart/2005/8/layout/hList3" loCatId="list" qsTypeId="urn:microsoft.com/office/officeart/2005/8/quickstyle/simple3" qsCatId="simple" csTypeId="urn:microsoft.com/office/officeart/2005/8/colors/accent2_5" csCatId="accent2" phldr="1"/>
      <dgm:spPr/>
      <dgm:t>
        <a:bodyPr/>
        <a:lstStyle/>
        <a:p>
          <a:endParaRPr lang="tr-TR"/>
        </a:p>
      </dgm:t>
    </dgm:pt>
    <dgm:pt modelId="{65236E24-C016-4B03-9364-F5B834580316}">
      <dgm:prSet phldrT="[Metin]" custT="1"/>
      <dgm:spPr/>
      <dgm:t>
        <a:bodyPr/>
        <a:lstStyle/>
        <a:p>
          <a:r>
            <a:rPr lang="tr-TR" sz="5000" dirty="0" smtClean="0">
              <a:solidFill>
                <a:schemeClr val="tx1"/>
              </a:solidFill>
              <a:latin typeface="Calibri" pitchFamily="34" charset="0"/>
            </a:rPr>
            <a:t>Çevresel Risk Faktörleri</a:t>
          </a:r>
          <a:endParaRPr lang="tr-TR" sz="5000" dirty="0">
            <a:solidFill>
              <a:schemeClr val="tx1"/>
            </a:solidFill>
            <a:latin typeface="Calibri" pitchFamily="34" charset="0"/>
          </a:endParaRPr>
        </a:p>
      </dgm:t>
    </dgm:pt>
    <dgm:pt modelId="{0B126335-B7A7-4D23-8052-FFF3A67AFCCE}" type="parTrans" cxnId="{69A768AF-13A4-4D98-A874-141241451E37}">
      <dgm:prSet/>
      <dgm:spPr/>
      <dgm:t>
        <a:bodyPr/>
        <a:lstStyle/>
        <a:p>
          <a:endParaRPr lang="tr-TR"/>
        </a:p>
      </dgm:t>
    </dgm:pt>
    <dgm:pt modelId="{5B42771B-FA1B-4902-8B96-0D25AE565484}" type="sibTrans" cxnId="{69A768AF-13A4-4D98-A874-141241451E37}">
      <dgm:prSet/>
      <dgm:spPr/>
      <dgm:t>
        <a:bodyPr/>
        <a:lstStyle/>
        <a:p>
          <a:endParaRPr lang="tr-TR"/>
        </a:p>
      </dgm:t>
    </dgm:pt>
    <dgm:pt modelId="{27DED546-ABEF-4E6C-B93F-FC804540C37D}">
      <dgm:prSet phldrT="[Metin]" custT="1"/>
      <dgm:spPr/>
      <dgm:t>
        <a:bodyPr anchor="t"/>
        <a:lstStyle/>
        <a:p>
          <a:pPr algn="l">
            <a:buFont typeface="Arial" panose="020B0604020202020204" pitchFamily="34" charset="0"/>
            <a:buChar char="•"/>
          </a:pPr>
          <a:r>
            <a:rPr lang="tr-TR" sz="2500" dirty="0">
              <a:latin typeface="Calibri" pitchFamily="34" charset="0"/>
            </a:rPr>
            <a:t>Uygun beslenme, barınma ve bakım olanaklarının </a:t>
          </a:r>
          <a:r>
            <a:rPr lang="tr-TR" sz="2500" dirty="0" smtClean="0">
              <a:latin typeface="Calibri" pitchFamily="34" charset="0"/>
            </a:rPr>
            <a:t>yetersizliği</a:t>
          </a:r>
        </a:p>
      </dgm:t>
    </dgm:pt>
    <dgm:pt modelId="{66ABB38C-4773-45FB-9579-0D6386D3B363}" type="parTrans" cxnId="{DF00C0D5-FBEB-4CFC-8C3C-5D9097F6E284}">
      <dgm:prSet/>
      <dgm:spPr/>
      <dgm:t>
        <a:bodyPr/>
        <a:lstStyle/>
        <a:p>
          <a:endParaRPr lang="tr-TR"/>
        </a:p>
      </dgm:t>
    </dgm:pt>
    <dgm:pt modelId="{F3CB84D8-156E-4A7A-99A3-BF587058E525}" type="sibTrans" cxnId="{DF00C0D5-FBEB-4CFC-8C3C-5D9097F6E284}">
      <dgm:prSet/>
      <dgm:spPr/>
      <dgm:t>
        <a:bodyPr/>
        <a:lstStyle/>
        <a:p>
          <a:endParaRPr lang="tr-TR"/>
        </a:p>
      </dgm:t>
    </dgm:pt>
    <dgm:pt modelId="{2B9F0067-A203-488E-8373-FFE6ED4EC405}">
      <dgm:prSet custT="1"/>
      <dgm:spPr/>
      <dgm:t>
        <a:bodyPr/>
        <a:lstStyle/>
        <a:p>
          <a:r>
            <a:rPr lang="tr-TR" sz="2500" dirty="0">
              <a:latin typeface="Calibri" pitchFamily="34" charset="0"/>
            </a:rPr>
            <a:t>İşsizlik oranlarının yüksek,  geçim sıkıntısının yaygın olması</a:t>
          </a:r>
        </a:p>
      </dgm:t>
    </dgm:pt>
    <dgm:pt modelId="{BD872BF8-68C7-4A75-899B-1B718A0DAAF7}" type="parTrans" cxnId="{8305E7F7-5F5D-491A-BDD1-64C6241C3EFB}">
      <dgm:prSet/>
      <dgm:spPr/>
      <dgm:t>
        <a:bodyPr/>
        <a:lstStyle/>
        <a:p>
          <a:endParaRPr lang="tr-TR"/>
        </a:p>
      </dgm:t>
    </dgm:pt>
    <dgm:pt modelId="{289E2417-917B-47EA-8E92-837BAE523743}" type="sibTrans" cxnId="{8305E7F7-5F5D-491A-BDD1-64C6241C3EFB}">
      <dgm:prSet/>
      <dgm:spPr/>
      <dgm:t>
        <a:bodyPr/>
        <a:lstStyle/>
        <a:p>
          <a:endParaRPr lang="tr-TR"/>
        </a:p>
      </dgm:t>
    </dgm:pt>
    <dgm:pt modelId="{FBD807BA-696A-4AB6-B3E2-D5B4ADB6277D}">
      <dgm:prSet custT="1"/>
      <dgm:spPr/>
      <dgm:t>
        <a:bodyPr/>
        <a:lstStyle/>
        <a:p>
          <a:r>
            <a:rPr lang="tr-TR" sz="2500" dirty="0" smtClean="0">
              <a:latin typeface="Calibri" pitchFamily="34" charset="0"/>
            </a:rPr>
            <a:t>Uyuşturucu ticaretinin varlığı </a:t>
          </a:r>
          <a:endParaRPr lang="tr-TR" sz="2500" dirty="0">
            <a:latin typeface="Calibri" pitchFamily="34" charset="0"/>
          </a:endParaRPr>
        </a:p>
      </dgm:t>
    </dgm:pt>
    <dgm:pt modelId="{D53EE18D-5227-497C-85C5-BEC1DF22EDAC}" type="parTrans" cxnId="{EBFAF3C6-FD93-4703-A9C1-EADD4CA212EB}">
      <dgm:prSet/>
      <dgm:spPr/>
    </dgm:pt>
    <dgm:pt modelId="{3323DB4F-8B27-4992-88B9-2996676C8475}" type="sibTrans" cxnId="{EBFAF3C6-FD93-4703-A9C1-EADD4CA212EB}">
      <dgm:prSet/>
      <dgm:spPr/>
    </dgm:pt>
    <dgm:pt modelId="{C6B5CC55-BB67-4506-9B72-4C8D356717F6}">
      <dgm:prSet custT="1"/>
      <dgm:spPr/>
      <dgm:t>
        <a:bodyPr/>
        <a:lstStyle/>
        <a:p>
          <a:r>
            <a:rPr lang="tr-TR" sz="2500" dirty="0" smtClean="0">
              <a:latin typeface="Calibri" pitchFamily="34" charset="0"/>
            </a:rPr>
            <a:t>Çocuğun savunuculuğunu yapacak kurum ve yapıların yetersizliği  </a:t>
          </a:r>
          <a:endParaRPr lang="tr-TR" sz="2500" dirty="0">
            <a:latin typeface="Calibri" pitchFamily="34" charset="0"/>
          </a:endParaRPr>
        </a:p>
      </dgm:t>
    </dgm:pt>
    <dgm:pt modelId="{7F411FB3-505C-48A1-BA46-2A0F7BC131A1}" type="parTrans" cxnId="{7AFA7426-C2A4-4FB7-9F1D-B4D80BE9C1AC}">
      <dgm:prSet/>
      <dgm:spPr/>
    </dgm:pt>
    <dgm:pt modelId="{2E909448-CEB5-4241-86DB-DEDC786C447C}" type="sibTrans" cxnId="{7AFA7426-C2A4-4FB7-9F1D-B4D80BE9C1AC}">
      <dgm:prSet/>
      <dgm:spPr/>
    </dgm:pt>
    <dgm:pt modelId="{37BFD771-2813-4712-8008-2A02A9CB0078}">
      <dgm:prSet custT="1"/>
      <dgm:spPr/>
      <dgm:t>
        <a:bodyPr/>
        <a:lstStyle/>
        <a:p>
          <a:r>
            <a:rPr lang="tr-TR" sz="2500" dirty="0" smtClean="0">
              <a:latin typeface="Calibri" pitchFamily="34" charset="0"/>
            </a:rPr>
            <a:t>Çocuk işçiliği konusunda denetleme ve rehabilitasyonun yetersizliği </a:t>
          </a:r>
          <a:endParaRPr lang="tr-TR" sz="2500" dirty="0">
            <a:latin typeface="Calibri" pitchFamily="34" charset="0"/>
          </a:endParaRPr>
        </a:p>
      </dgm:t>
    </dgm:pt>
    <dgm:pt modelId="{4AD48A4E-4BAF-41E5-9A82-9B735AB54EFB}" type="parTrans" cxnId="{7D09D730-C864-4DB5-9EA3-806531398E4B}">
      <dgm:prSet/>
      <dgm:spPr/>
    </dgm:pt>
    <dgm:pt modelId="{2DDB0510-D38B-4645-AE2C-008900C8349A}" type="sibTrans" cxnId="{7D09D730-C864-4DB5-9EA3-806531398E4B}">
      <dgm:prSet/>
      <dgm:spPr/>
    </dgm:pt>
    <dgm:pt modelId="{CC552BD8-4395-4949-8548-95CEB4D9FCC9}" type="pres">
      <dgm:prSet presAssocID="{F87DEC3F-E8BA-421D-B8C9-8E581833F909}" presName="composite" presStyleCnt="0">
        <dgm:presLayoutVars>
          <dgm:chMax val="1"/>
          <dgm:dir/>
          <dgm:resizeHandles val="exact"/>
        </dgm:presLayoutVars>
      </dgm:prSet>
      <dgm:spPr/>
      <dgm:t>
        <a:bodyPr/>
        <a:lstStyle/>
        <a:p>
          <a:endParaRPr lang="tr-TR"/>
        </a:p>
      </dgm:t>
    </dgm:pt>
    <dgm:pt modelId="{AA5C68BF-1E8D-4AE4-A472-BBF52384EA9D}" type="pres">
      <dgm:prSet presAssocID="{65236E24-C016-4B03-9364-F5B834580316}" presName="roof" presStyleLbl="dkBgShp" presStyleIdx="0" presStyleCnt="2" custLinFactNeighborX="-892" custLinFactNeighborY="-14275"/>
      <dgm:spPr/>
      <dgm:t>
        <a:bodyPr/>
        <a:lstStyle/>
        <a:p>
          <a:endParaRPr lang="tr-TR"/>
        </a:p>
      </dgm:t>
    </dgm:pt>
    <dgm:pt modelId="{B6E22473-C852-4E53-9883-CB2196B588D9}" type="pres">
      <dgm:prSet presAssocID="{65236E24-C016-4B03-9364-F5B834580316}" presName="pillars" presStyleCnt="0"/>
      <dgm:spPr/>
    </dgm:pt>
    <dgm:pt modelId="{3754657C-E199-48D8-BB71-4E00C63B90EB}" type="pres">
      <dgm:prSet presAssocID="{65236E24-C016-4B03-9364-F5B834580316}" presName="pillar1" presStyleLbl="node1" presStyleIdx="0" presStyleCnt="1" custScaleY="108627">
        <dgm:presLayoutVars>
          <dgm:bulletEnabled val="1"/>
        </dgm:presLayoutVars>
      </dgm:prSet>
      <dgm:spPr/>
      <dgm:t>
        <a:bodyPr/>
        <a:lstStyle/>
        <a:p>
          <a:endParaRPr lang="tr-TR"/>
        </a:p>
      </dgm:t>
    </dgm:pt>
    <dgm:pt modelId="{66256B17-E3F0-4E71-B730-3E79470E537E}" type="pres">
      <dgm:prSet presAssocID="{65236E24-C016-4B03-9364-F5B834580316}" presName="base" presStyleLbl="dkBgShp" presStyleIdx="1" presStyleCnt="2" custScaleY="19047" custLinFactNeighborX="-7079" custLinFactNeighborY="18454"/>
      <dgm:spPr/>
    </dgm:pt>
  </dgm:ptLst>
  <dgm:cxnLst>
    <dgm:cxn modelId="{EBFAF3C6-FD93-4703-A9C1-EADD4CA212EB}" srcId="{27DED546-ABEF-4E6C-B93F-FC804540C37D}" destId="{FBD807BA-696A-4AB6-B3E2-D5B4ADB6277D}" srcOrd="1" destOrd="0" parTransId="{D53EE18D-5227-497C-85C5-BEC1DF22EDAC}" sibTransId="{3323DB4F-8B27-4992-88B9-2996676C8475}"/>
    <dgm:cxn modelId="{DF00C0D5-FBEB-4CFC-8C3C-5D9097F6E284}" srcId="{65236E24-C016-4B03-9364-F5B834580316}" destId="{27DED546-ABEF-4E6C-B93F-FC804540C37D}" srcOrd="0" destOrd="0" parTransId="{66ABB38C-4773-45FB-9579-0D6386D3B363}" sibTransId="{F3CB84D8-156E-4A7A-99A3-BF587058E525}"/>
    <dgm:cxn modelId="{FDAE9861-F1DE-43C2-A962-E438E07D62DC}" type="presOf" srcId="{FBD807BA-696A-4AB6-B3E2-D5B4ADB6277D}" destId="{3754657C-E199-48D8-BB71-4E00C63B90EB}" srcOrd="0" destOrd="2" presId="urn:microsoft.com/office/officeart/2005/8/layout/hList3"/>
    <dgm:cxn modelId="{71E14D09-9145-4BE5-98E1-45EBC45C7E26}" type="presOf" srcId="{2B9F0067-A203-488E-8373-FFE6ED4EC405}" destId="{3754657C-E199-48D8-BB71-4E00C63B90EB}" srcOrd="0" destOrd="1" presId="urn:microsoft.com/office/officeart/2005/8/layout/hList3"/>
    <dgm:cxn modelId="{333589E0-3224-4AE4-9490-AD178D77053F}" type="presOf" srcId="{27DED546-ABEF-4E6C-B93F-FC804540C37D}" destId="{3754657C-E199-48D8-BB71-4E00C63B90EB}" srcOrd="0" destOrd="0" presId="urn:microsoft.com/office/officeart/2005/8/layout/hList3"/>
    <dgm:cxn modelId="{22823B9D-FDE0-4D38-910D-4712B2ECB6C1}" type="presOf" srcId="{65236E24-C016-4B03-9364-F5B834580316}" destId="{AA5C68BF-1E8D-4AE4-A472-BBF52384EA9D}" srcOrd="0" destOrd="0" presId="urn:microsoft.com/office/officeart/2005/8/layout/hList3"/>
    <dgm:cxn modelId="{7D09D730-C864-4DB5-9EA3-806531398E4B}" srcId="{27DED546-ABEF-4E6C-B93F-FC804540C37D}" destId="{37BFD771-2813-4712-8008-2A02A9CB0078}" srcOrd="3" destOrd="0" parTransId="{4AD48A4E-4BAF-41E5-9A82-9B735AB54EFB}" sibTransId="{2DDB0510-D38B-4645-AE2C-008900C8349A}"/>
    <dgm:cxn modelId="{1647F936-23AF-4460-B88C-71BFC08D48E2}" type="presOf" srcId="{C6B5CC55-BB67-4506-9B72-4C8D356717F6}" destId="{3754657C-E199-48D8-BB71-4E00C63B90EB}" srcOrd="0" destOrd="3" presId="urn:microsoft.com/office/officeart/2005/8/layout/hList3"/>
    <dgm:cxn modelId="{D51C5E62-6085-48AB-A257-4F64C1C06E3D}" type="presOf" srcId="{F87DEC3F-E8BA-421D-B8C9-8E581833F909}" destId="{CC552BD8-4395-4949-8548-95CEB4D9FCC9}" srcOrd="0" destOrd="0" presId="urn:microsoft.com/office/officeart/2005/8/layout/hList3"/>
    <dgm:cxn modelId="{8305E7F7-5F5D-491A-BDD1-64C6241C3EFB}" srcId="{27DED546-ABEF-4E6C-B93F-FC804540C37D}" destId="{2B9F0067-A203-488E-8373-FFE6ED4EC405}" srcOrd="0" destOrd="0" parTransId="{BD872BF8-68C7-4A75-899B-1B718A0DAAF7}" sibTransId="{289E2417-917B-47EA-8E92-837BAE523743}"/>
    <dgm:cxn modelId="{8876B397-C710-482D-964A-14093E458148}" type="presOf" srcId="{37BFD771-2813-4712-8008-2A02A9CB0078}" destId="{3754657C-E199-48D8-BB71-4E00C63B90EB}" srcOrd="0" destOrd="4" presId="urn:microsoft.com/office/officeart/2005/8/layout/hList3"/>
    <dgm:cxn modelId="{69A768AF-13A4-4D98-A874-141241451E37}" srcId="{F87DEC3F-E8BA-421D-B8C9-8E581833F909}" destId="{65236E24-C016-4B03-9364-F5B834580316}" srcOrd="0" destOrd="0" parTransId="{0B126335-B7A7-4D23-8052-FFF3A67AFCCE}" sibTransId="{5B42771B-FA1B-4902-8B96-0D25AE565484}"/>
    <dgm:cxn modelId="{7AFA7426-C2A4-4FB7-9F1D-B4D80BE9C1AC}" srcId="{27DED546-ABEF-4E6C-B93F-FC804540C37D}" destId="{C6B5CC55-BB67-4506-9B72-4C8D356717F6}" srcOrd="2" destOrd="0" parTransId="{7F411FB3-505C-48A1-BA46-2A0F7BC131A1}" sibTransId="{2E909448-CEB5-4241-86DB-DEDC786C447C}"/>
    <dgm:cxn modelId="{C215642E-A20C-4A36-B526-3EEC653F7EFA}" type="presParOf" srcId="{CC552BD8-4395-4949-8548-95CEB4D9FCC9}" destId="{AA5C68BF-1E8D-4AE4-A472-BBF52384EA9D}" srcOrd="0" destOrd="0" presId="urn:microsoft.com/office/officeart/2005/8/layout/hList3"/>
    <dgm:cxn modelId="{679D9D1C-D116-4AC3-98EC-0D02FEEB05EB}" type="presParOf" srcId="{CC552BD8-4395-4949-8548-95CEB4D9FCC9}" destId="{B6E22473-C852-4E53-9883-CB2196B588D9}" srcOrd="1" destOrd="0" presId="urn:microsoft.com/office/officeart/2005/8/layout/hList3"/>
    <dgm:cxn modelId="{F3001CE2-EAAA-47BA-8143-249C822EE3FB}" type="presParOf" srcId="{B6E22473-C852-4E53-9883-CB2196B588D9}" destId="{3754657C-E199-48D8-BB71-4E00C63B90EB}" srcOrd="0" destOrd="0" presId="urn:microsoft.com/office/officeart/2005/8/layout/hList3"/>
    <dgm:cxn modelId="{27BF4A1B-AC9E-4CEB-9DFD-0DD8C0AB98FE}" type="presParOf" srcId="{CC552BD8-4395-4949-8548-95CEB4D9FCC9}" destId="{66256B17-E3F0-4E71-B730-3E79470E537E}" srcOrd="2" destOrd="0" presId="urn:microsoft.com/office/officeart/2005/8/layout/hList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0DD7B8E-94C4-44B3-A2C2-90A09E00E1F7}" type="doc">
      <dgm:prSet loTypeId="urn:microsoft.com/office/officeart/2005/8/layout/hList3" loCatId="list" qsTypeId="urn:microsoft.com/office/officeart/2005/8/quickstyle/simple3" qsCatId="simple" csTypeId="urn:microsoft.com/office/officeart/2005/8/colors/accent2_5" csCatId="accent2" phldr="1"/>
      <dgm:spPr/>
      <dgm:t>
        <a:bodyPr/>
        <a:lstStyle/>
        <a:p>
          <a:endParaRPr lang="tr-TR"/>
        </a:p>
      </dgm:t>
    </dgm:pt>
    <dgm:pt modelId="{1C2B5E80-C345-457D-914C-4B10804CF61D}">
      <dgm:prSet phldrT="[Metin]" custT="1"/>
      <dgm:spPr/>
      <dgm:t>
        <a:bodyPr/>
        <a:lstStyle/>
        <a:p>
          <a:r>
            <a:rPr lang="tr-TR" sz="4800" dirty="0" smtClean="0">
              <a:solidFill>
                <a:schemeClr val="tx1"/>
              </a:solidFill>
              <a:latin typeface="Calibri" pitchFamily="34" charset="0"/>
            </a:rPr>
            <a:t>Toplumsal Risk Faktörleri</a:t>
          </a:r>
          <a:endParaRPr lang="tr-TR" sz="4800" dirty="0">
            <a:solidFill>
              <a:schemeClr val="tx1"/>
            </a:solidFill>
            <a:latin typeface="Calibri" pitchFamily="34" charset="0"/>
          </a:endParaRPr>
        </a:p>
      </dgm:t>
    </dgm:pt>
    <dgm:pt modelId="{38DC0FED-29AE-4ED8-B07F-4820628C61F2}" type="parTrans" cxnId="{E0AEFFDC-219A-42D1-A48C-ACB6F816AE3A}">
      <dgm:prSet/>
      <dgm:spPr/>
      <dgm:t>
        <a:bodyPr/>
        <a:lstStyle/>
        <a:p>
          <a:endParaRPr lang="tr-TR"/>
        </a:p>
      </dgm:t>
    </dgm:pt>
    <dgm:pt modelId="{EFBDE935-F9CE-46F3-8174-43125718BB06}" type="sibTrans" cxnId="{E0AEFFDC-219A-42D1-A48C-ACB6F816AE3A}">
      <dgm:prSet/>
      <dgm:spPr/>
      <dgm:t>
        <a:bodyPr/>
        <a:lstStyle/>
        <a:p>
          <a:endParaRPr lang="tr-TR"/>
        </a:p>
      </dgm:t>
    </dgm:pt>
    <dgm:pt modelId="{CC7AB3CD-FA6E-478C-BA95-188CE0E6A790}">
      <dgm:prSet phldrT="[Metin]" custT="1"/>
      <dgm:spPr/>
      <dgm:t>
        <a:bodyPr anchor="t"/>
        <a:lstStyle/>
        <a:p>
          <a:pPr algn="l"/>
          <a:endParaRPr lang="tr-TR" sz="2400" b="1" u="sng" dirty="0"/>
        </a:p>
      </dgm:t>
    </dgm:pt>
    <dgm:pt modelId="{B7167D4D-6AE6-4ED4-A0DA-6ABF700D96BA}" type="parTrans" cxnId="{91510509-3000-4582-A241-55EEAF53AE05}">
      <dgm:prSet/>
      <dgm:spPr/>
      <dgm:t>
        <a:bodyPr/>
        <a:lstStyle/>
        <a:p>
          <a:endParaRPr lang="tr-TR"/>
        </a:p>
      </dgm:t>
    </dgm:pt>
    <dgm:pt modelId="{A3BB8E8D-9C40-4750-8C13-DE84044D2945}" type="sibTrans" cxnId="{91510509-3000-4582-A241-55EEAF53AE05}">
      <dgm:prSet/>
      <dgm:spPr/>
      <dgm:t>
        <a:bodyPr/>
        <a:lstStyle/>
        <a:p>
          <a:endParaRPr lang="tr-TR"/>
        </a:p>
      </dgm:t>
    </dgm:pt>
    <dgm:pt modelId="{858B7374-4D46-48C0-98B8-E883607DBF27}">
      <dgm:prSet custT="1"/>
      <dgm:spPr/>
      <dgm:t>
        <a:bodyPr/>
        <a:lstStyle/>
        <a:p>
          <a:r>
            <a:rPr lang="en-GB" sz="2400" dirty="0">
              <a:latin typeface="Calibri" pitchFamily="34" charset="0"/>
              <a:cs typeface="Lucida Sans Unicode" pitchFamily="34" charset="0"/>
            </a:rPr>
            <a:t>Kültürel normlar </a:t>
          </a:r>
          <a:endParaRPr lang="tr-TR" sz="2400" dirty="0">
            <a:latin typeface="Calibri" pitchFamily="34" charset="0"/>
          </a:endParaRPr>
        </a:p>
      </dgm:t>
    </dgm:pt>
    <dgm:pt modelId="{41B55C50-1A17-4DE2-863A-A089EBE21C24}" type="parTrans" cxnId="{8A6E2D4C-FEA7-4086-9A6C-40FEC9790B06}">
      <dgm:prSet/>
      <dgm:spPr/>
      <dgm:t>
        <a:bodyPr/>
        <a:lstStyle/>
        <a:p>
          <a:endParaRPr lang="tr-TR"/>
        </a:p>
      </dgm:t>
    </dgm:pt>
    <dgm:pt modelId="{4DE2BCF4-4ADD-4AD5-962F-810062490180}" type="sibTrans" cxnId="{8A6E2D4C-FEA7-4086-9A6C-40FEC9790B06}">
      <dgm:prSet/>
      <dgm:spPr/>
      <dgm:t>
        <a:bodyPr/>
        <a:lstStyle/>
        <a:p>
          <a:endParaRPr lang="tr-TR"/>
        </a:p>
      </dgm:t>
    </dgm:pt>
    <dgm:pt modelId="{3225B0C0-3723-4C3B-BF1C-4B25F005EDD1}">
      <dgm:prSet custT="1"/>
      <dgm:spPr/>
      <dgm:t>
        <a:bodyPr/>
        <a:lstStyle/>
        <a:p>
          <a:r>
            <a:rPr lang="en-GB" sz="2400" dirty="0" err="1" smtClean="0">
              <a:latin typeface="Calibri" pitchFamily="34" charset="0"/>
              <a:cs typeface="Lucida Sans Unicode" pitchFamily="34" charset="0"/>
            </a:rPr>
            <a:t>Çocuğa</a:t>
          </a:r>
          <a:r>
            <a:rPr lang="en-GB" sz="2400" dirty="0" smtClean="0">
              <a:latin typeface="Calibri" pitchFamily="34" charset="0"/>
              <a:cs typeface="Lucida Sans Unicode" pitchFamily="34" charset="0"/>
            </a:rPr>
            <a:t> </a:t>
          </a:r>
          <a:r>
            <a:rPr lang="en-GB" sz="2400" dirty="0" err="1" smtClean="0">
              <a:latin typeface="Calibri" pitchFamily="34" charset="0"/>
              <a:cs typeface="Lucida Sans Unicode" pitchFamily="34" charset="0"/>
            </a:rPr>
            <a:t>verilen</a:t>
          </a:r>
          <a:r>
            <a:rPr lang="en-GB" sz="2400" dirty="0" smtClean="0">
              <a:latin typeface="Calibri" pitchFamily="34" charset="0"/>
              <a:cs typeface="Lucida Sans Unicode" pitchFamily="34" charset="0"/>
            </a:rPr>
            <a:t> </a:t>
          </a:r>
          <a:r>
            <a:rPr lang="en-GB" sz="2400" dirty="0" err="1" smtClean="0">
              <a:latin typeface="Calibri" pitchFamily="34" charset="0"/>
              <a:cs typeface="Lucida Sans Unicode" pitchFamily="34" charset="0"/>
            </a:rPr>
            <a:t>değerin</a:t>
          </a:r>
          <a:r>
            <a:rPr lang="en-GB" sz="2400" dirty="0" smtClean="0">
              <a:latin typeface="Calibri" pitchFamily="34" charset="0"/>
              <a:cs typeface="Lucida Sans Unicode" pitchFamily="34" charset="0"/>
            </a:rPr>
            <a:t> </a:t>
          </a:r>
          <a:r>
            <a:rPr lang="en-GB" sz="2400" dirty="0" err="1" smtClean="0">
              <a:latin typeface="Calibri" pitchFamily="34" charset="0"/>
              <a:cs typeface="Lucida Sans Unicode" pitchFamily="34" charset="0"/>
            </a:rPr>
            <a:t>düşük</a:t>
          </a:r>
          <a:r>
            <a:rPr lang="en-GB" sz="2400" dirty="0" smtClean="0">
              <a:latin typeface="Calibri" pitchFamily="34" charset="0"/>
              <a:cs typeface="Lucida Sans Unicode" pitchFamily="34" charset="0"/>
            </a:rPr>
            <a:t> </a:t>
          </a:r>
          <a:r>
            <a:rPr lang="en-GB" sz="2400" dirty="0" err="1" smtClean="0">
              <a:latin typeface="Calibri" pitchFamily="34" charset="0"/>
              <a:cs typeface="Lucida Sans Unicode" pitchFamily="34" charset="0"/>
            </a:rPr>
            <a:t>olması</a:t>
          </a:r>
          <a:endParaRPr lang="tr-TR" sz="2400" dirty="0">
            <a:latin typeface="Calibri" pitchFamily="34" charset="0"/>
          </a:endParaRPr>
        </a:p>
      </dgm:t>
    </dgm:pt>
    <dgm:pt modelId="{E930E377-FC34-46EC-8680-1ED547B5AABA}" type="parTrans" cxnId="{349748B5-A7EB-4E08-BEAE-2C078EA2DB82}">
      <dgm:prSet/>
      <dgm:spPr/>
    </dgm:pt>
    <dgm:pt modelId="{805A9A2D-2E7A-487B-9779-15B6C5D827FE}" type="sibTrans" cxnId="{349748B5-A7EB-4E08-BEAE-2C078EA2DB82}">
      <dgm:prSet/>
      <dgm:spPr/>
    </dgm:pt>
    <dgm:pt modelId="{0D540A82-E955-4F53-AEB6-91A50F9AE1CE}">
      <dgm:prSet custT="1"/>
      <dgm:spPr/>
      <dgm:t>
        <a:bodyPr/>
        <a:lstStyle/>
        <a:p>
          <a:r>
            <a:rPr lang="tr-TR" sz="2400" dirty="0" smtClean="0">
              <a:latin typeface="Calibri" pitchFamily="34" charset="0"/>
            </a:rPr>
            <a:t>Cinsel ayrımcılık ve toplumsal eşitsizlik</a:t>
          </a:r>
          <a:endParaRPr lang="tr-TR" sz="2400" dirty="0">
            <a:latin typeface="Calibri" pitchFamily="34" charset="0"/>
          </a:endParaRPr>
        </a:p>
      </dgm:t>
    </dgm:pt>
    <dgm:pt modelId="{820B8B49-69AA-4A79-B3E3-00E86100DFA2}" type="parTrans" cxnId="{CF6F75E7-ECF4-467D-A256-52014E162C1B}">
      <dgm:prSet/>
      <dgm:spPr/>
    </dgm:pt>
    <dgm:pt modelId="{561ACC1A-2832-42C2-B2DD-CEE7F89CC9BF}" type="sibTrans" cxnId="{CF6F75E7-ECF4-467D-A256-52014E162C1B}">
      <dgm:prSet/>
      <dgm:spPr/>
    </dgm:pt>
    <dgm:pt modelId="{D18595C9-AC01-4A66-BA0A-F57064D05E25}">
      <dgm:prSet custT="1"/>
      <dgm:spPr/>
      <dgm:t>
        <a:bodyPr/>
        <a:lstStyle/>
        <a:p>
          <a:r>
            <a:rPr lang="tr-TR" sz="2400" dirty="0" smtClean="0">
              <a:latin typeface="Calibri" pitchFamily="34" charset="0"/>
            </a:rPr>
            <a:t>Şiddetin kabul edilir olması, hoş görüyle karşılanması , o</a:t>
          </a:r>
          <a:r>
            <a:rPr lang="en-GB" sz="2400" dirty="0" err="1" smtClean="0">
              <a:latin typeface="Calibri" pitchFamily="34" charset="0"/>
              <a:cs typeface="Lucida Sans Unicode" pitchFamily="34" charset="0"/>
            </a:rPr>
            <a:t>rganize</a:t>
          </a:r>
          <a:r>
            <a:rPr lang="en-GB" sz="2400" dirty="0" smtClean="0">
              <a:latin typeface="Calibri" pitchFamily="34" charset="0"/>
              <a:cs typeface="Lucida Sans Unicode" pitchFamily="34" charset="0"/>
            </a:rPr>
            <a:t> </a:t>
          </a:r>
          <a:r>
            <a:rPr lang="en-GB" sz="2400" dirty="0" err="1" smtClean="0">
              <a:latin typeface="Calibri" pitchFamily="34" charset="0"/>
              <a:cs typeface="Lucida Sans Unicode" pitchFamily="34" charset="0"/>
            </a:rPr>
            <a:t>şiddet</a:t>
          </a:r>
          <a:r>
            <a:rPr lang="tr-TR" sz="2400" dirty="0" smtClean="0">
              <a:latin typeface="Calibri" pitchFamily="34" charset="0"/>
              <a:cs typeface="Lucida Sans Unicode" pitchFamily="34" charset="0"/>
            </a:rPr>
            <a:t>in varlığı</a:t>
          </a:r>
          <a:r>
            <a:rPr lang="en-GB" sz="2400" dirty="0" smtClean="0">
              <a:latin typeface="Calibri" pitchFamily="34" charset="0"/>
              <a:cs typeface="Lucida Sans Unicode" pitchFamily="34" charset="0"/>
            </a:rPr>
            <a:t> (</a:t>
          </a:r>
          <a:r>
            <a:rPr lang="en-GB" sz="2400" dirty="0" err="1" smtClean="0">
              <a:latin typeface="Calibri" pitchFamily="34" charset="0"/>
              <a:cs typeface="Lucida Sans Unicode" pitchFamily="34" charset="0"/>
            </a:rPr>
            <a:t>savaş</a:t>
          </a:r>
          <a:r>
            <a:rPr lang="en-GB" sz="2400" dirty="0" smtClean="0">
              <a:latin typeface="Calibri" pitchFamily="34" charset="0"/>
              <a:cs typeface="Lucida Sans Unicode" pitchFamily="34" charset="0"/>
            </a:rPr>
            <a:t>, </a:t>
          </a:r>
          <a:r>
            <a:rPr lang="en-GB" sz="2400" dirty="0" err="1" smtClean="0">
              <a:latin typeface="Calibri" pitchFamily="34" charset="0"/>
              <a:cs typeface="Lucida Sans Unicode" pitchFamily="34" charset="0"/>
            </a:rPr>
            <a:t>terör</a:t>
          </a:r>
          <a:r>
            <a:rPr lang="en-GB" sz="2400" dirty="0" smtClean="0">
              <a:latin typeface="Calibri" pitchFamily="34" charset="0"/>
              <a:cs typeface="Lucida Sans Unicode" pitchFamily="34" charset="0"/>
            </a:rPr>
            <a:t>, </a:t>
          </a:r>
          <a:r>
            <a:rPr lang="en-GB" sz="2400" dirty="0" err="1" smtClean="0">
              <a:latin typeface="Calibri" pitchFamily="34" charset="0"/>
              <a:cs typeface="Lucida Sans Unicode" pitchFamily="34" charset="0"/>
            </a:rPr>
            <a:t>yüksek</a:t>
          </a:r>
          <a:r>
            <a:rPr lang="en-GB" sz="2400" dirty="0" smtClean="0">
              <a:latin typeface="Calibri" pitchFamily="34" charset="0"/>
              <a:cs typeface="Lucida Sans Unicode" pitchFamily="34" charset="0"/>
            </a:rPr>
            <a:t> </a:t>
          </a:r>
          <a:r>
            <a:rPr lang="en-GB" sz="2400" dirty="0" err="1" smtClean="0">
              <a:latin typeface="Calibri" pitchFamily="34" charset="0"/>
              <a:cs typeface="Lucida Sans Unicode" pitchFamily="34" charset="0"/>
            </a:rPr>
            <a:t>suç</a:t>
          </a:r>
          <a:r>
            <a:rPr lang="en-GB" sz="2400" dirty="0" smtClean="0">
              <a:latin typeface="Calibri" pitchFamily="34" charset="0"/>
              <a:cs typeface="Lucida Sans Unicode" pitchFamily="34" charset="0"/>
            </a:rPr>
            <a:t> </a:t>
          </a:r>
          <a:r>
            <a:rPr lang="en-GB" sz="2400" dirty="0" err="1" smtClean="0">
              <a:latin typeface="Calibri" pitchFamily="34" charset="0"/>
              <a:cs typeface="Lucida Sans Unicode" pitchFamily="34" charset="0"/>
            </a:rPr>
            <a:t>oranları</a:t>
          </a:r>
          <a:r>
            <a:rPr lang="en-GB" sz="2400" dirty="0" smtClean="0">
              <a:latin typeface="Calibri" pitchFamily="34" charset="0"/>
              <a:cs typeface="Lucida Sans Unicode" pitchFamily="34" charset="0"/>
            </a:rPr>
            <a:t>)</a:t>
          </a:r>
          <a:endParaRPr lang="tr-TR" sz="2400" dirty="0">
            <a:latin typeface="Calibri" pitchFamily="34" charset="0"/>
          </a:endParaRPr>
        </a:p>
      </dgm:t>
    </dgm:pt>
    <dgm:pt modelId="{ACC9C1D0-E58E-4E4F-AAB1-43D29CA89E78}" type="parTrans" cxnId="{9DD7B436-0CB9-48DD-BE3F-3F64BED8FE6D}">
      <dgm:prSet/>
      <dgm:spPr/>
    </dgm:pt>
    <dgm:pt modelId="{AD329096-4978-4947-83F3-33818E840A1F}" type="sibTrans" cxnId="{9DD7B436-0CB9-48DD-BE3F-3F64BED8FE6D}">
      <dgm:prSet/>
      <dgm:spPr/>
    </dgm:pt>
    <dgm:pt modelId="{870E94CA-5D9D-49DD-91A6-240680678EDC}">
      <dgm:prSet custT="1"/>
      <dgm:spPr/>
      <dgm:t>
        <a:bodyPr/>
        <a:lstStyle/>
        <a:p>
          <a:r>
            <a:rPr lang="en-GB" sz="2400" dirty="0">
              <a:latin typeface="Calibri" pitchFamily="34" charset="0"/>
              <a:cs typeface="Lucida Sans Unicode" pitchFamily="34" charset="0"/>
            </a:rPr>
            <a:t>Çocuğu koruyan yasaların yetersizliği</a:t>
          </a:r>
          <a:endParaRPr lang="tr-TR" sz="2400" dirty="0">
            <a:latin typeface="Calibri" pitchFamily="34" charset="0"/>
          </a:endParaRPr>
        </a:p>
      </dgm:t>
    </dgm:pt>
    <dgm:pt modelId="{A380F375-0EA6-4A53-B8D8-248C435647F6}" type="sibTrans" cxnId="{B1C07440-44C9-4143-92D2-047A7F842580}">
      <dgm:prSet/>
      <dgm:spPr/>
      <dgm:t>
        <a:bodyPr/>
        <a:lstStyle/>
        <a:p>
          <a:endParaRPr lang="tr-TR"/>
        </a:p>
      </dgm:t>
    </dgm:pt>
    <dgm:pt modelId="{BE656F38-6DD5-49EC-90DD-82ABF9AA5B1E}" type="parTrans" cxnId="{B1C07440-44C9-4143-92D2-047A7F842580}">
      <dgm:prSet/>
      <dgm:spPr/>
      <dgm:t>
        <a:bodyPr/>
        <a:lstStyle/>
        <a:p>
          <a:endParaRPr lang="tr-TR"/>
        </a:p>
      </dgm:t>
    </dgm:pt>
    <dgm:pt modelId="{9DC8B628-A659-4735-A47C-4E8A4CB66314}">
      <dgm:prSet custT="1"/>
      <dgm:spPr/>
      <dgm:t>
        <a:bodyPr/>
        <a:lstStyle/>
        <a:p>
          <a:r>
            <a:rPr lang="en-GB" sz="2400" dirty="0" err="1" smtClean="0">
              <a:latin typeface="Calibri" pitchFamily="34" charset="0"/>
              <a:cs typeface="Lucida Sans Unicode" pitchFamily="34" charset="0"/>
            </a:rPr>
            <a:t>Pedofili</a:t>
          </a:r>
          <a:r>
            <a:rPr lang="en-GB" sz="2400" dirty="0" smtClean="0">
              <a:latin typeface="Calibri" pitchFamily="34" charset="0"/>
              <a:cs typeface="Lucida Sans Unicode" pitchFamily="34" charset="0"/>
            </a:rPr>
            <a:t> </a:t>
          </a:r>
          <a:endParaRPr lang="tr-TR" sz="2400" dirty="0">
            <a:latin typeface="Calibri" pitchFamily="34" charset="0"/>
          </a:endParaRPr>
        </a:p>
      </dgm:t>
    </dgm:pt>
    <dgm:pt modelId="{9B76DA07-A2B1-42DA-9632-DF9D20577355}" type="parTrans" cxnId="{244FAF84-F0F1-4E06-8823-9FA9BEC3B030}">
      <dgm:prSet/>
      <dgm:spPr/>
    </dgm:pt>
    <dgm:pt modelId="{1BBA9609-4845-4933-A503-8A03816E675E}" type="sibTrans" cxnId="{244FAF84-F0F1-4E06-8823-9FA9BEC3B030}">
      <dgm:prSet/>
      <dgm:spPr/>
    </dgm:pt>
    <dgm:pt modelId="{F71DFAD5-58EF-484E-A590-368E5A0D2378}">
      <dgm:prSet custT="1"/>
      <dgm:spPr/>
      <dgm:t>
        <a:bodyPr/>
        <a:lstStyle/>
        <a:p>
          <a:r>
            <a:rPr lang="tr-TR" sz="2400" dirty="0">
              <a:latin typeface="Calibri" pitchFamily="34" charset="0"/>
              <a:cs typeface="Lucida Sans Unicode" pitchFamily="34" charset="0"/>
            </a:rPr>
            <a:t>K</a:t>
          </a:r>
          <a:r>
            <a:rPr lang="en-GB" sz="2400" dirty="0" err="1">
              <a:latin typeface="Calibri" pitchFamily="34" charset="0"/>
              <a:cs typeface="Lucida Sans Unicode" pitchFamily="34" charset="0"/>
            </a:rPr>
            <a:t>ontrolsüz</a:t>
          </a:r>
          <a:r>
            <a:rPr lang="en-GB" sz="2400" dirty="0">
              <a:latin typeface="Calibri" pitchFamily="34" charset="0"/>
              <a:cs typeface="Lucida Sans Unicode" pitchFamily="34" charset="0"/>
            </a:rPr>
            <a:t> </a:t>
          </a:r>
          <a:r>
            <a:rPr lang="en-GB" sz="2400" dirty="0" smtClean="0">
              <a:latin typeface="Calibri" pitchFamily="34" charset="0"/>
              <a:cs typeface="Lucida Sans Unicode" pitchFamily="34" charset="0"/>
            </a:rPr>
            <a:t>internet</a:t>
          </a:r>
          <a:r>
            <a:rPr lang="tr-TR" sz="2400" dirty="0" smtClean="0">
              <a:latin typeface="Calibri" pitchFamily="34" charset="0"/>
              <a:cs typeface="Lucida Sans Unicode" pitchFamily="34" charset="0"/>
            </a:rPr>
            <a:t> kullanımı</a:t>
          </a:r>
          <a:endParaRPr lang="tr-TR" sz="2400" dirty="0">
            <a:latin typeface="Calibri" pitchFamily="34" charset="0"/>
          </a:endParaRPr>
        </a:p>
      </dgm:t>
    </dgm:pt>
    <dgm:pt modelId="{FBF54033-D7AE-463C-9BC5-1C0705FFB45E}" type="sibTrans" cxnId="{2EDFEC39-9764-436B-9678-B35DA8103D2C}">
      <dgm:prSet/>
      <dgm:spPr/>
      <dgm:t>
        <a:bodyPr/>
        <a:lstStyle/>
        <a:p>
          <a:endParaRPr lang="tr-TR"/>
        </a:p>
      </dgm:t>
    </dgm:pt>
    <dgm:pt modelId="{162F6CA7-CB7F-46C9-99C7-42981C113A75}" type="parTrans" cxnId="{2EDFEC39-9764-436B-9678-B35DA8103D2C}">
      <dgm:prSet/>
      <dgm:spPr/>
      <dgm:t>
        <a:bodyPr/>
        <a:lstStyle/>
        <a:p>
          <a:endParaRPr lang="tr-TR"/>
        </a:p>
      </dgm:t>
    </dgm:pt>
    <dgm:pt modelId="{5C394B83-DABA-4522-A1D2-F1CE1E6F6F79}" type="pres">
      <dgm:prSet presAssocID="{F0DD7B8E-94C4-44B3-A2C2-90A09E00E1F7}" presName="composite" presStyleCnt="0">
        <dgm:presLayoutVars>
          <dgm:chMax val="1"/>
          <dgm:dir/>
          <dgm:resizeHandles val="exact"/>
        </dgm:presLayoutVars>
      </dgm:prSet>
      <dgm:spPr/>
      <dgm:t>
        <a:bodyPr/>
        <a:lstStyle/>
        <a:p>
          <a:endParaRPr lang="tr-TR"/>
        </a:p>
      </dgm:t>
    </dgm:pt>
    <dgm:pt modelId="{DB6D2445-6A16-485D-A7CA-0F4EC3201FF8}" type="pres">
      <dgm:prSet presAssocID="{1C2B5E80-C345-457D-914C-4B10804CF61D}" presName="roof" presStyleLbl="dkBgShp" presStyleIdx="0" presStyleCnt="2" custScaleY="90868" custLinFactNeighborY="-45154"/>
      <dgm:spPr/>
      <dgm:t>
        <a:bodyPr/>
        <a:lstStyle/>
        <a:p>
          <a:endParaRPr lang="tr-TR"/>
        </a:p>
      </dgm:t>
    </dgm:pt>
    <dgm:pt modelId="{B69C7C1A-6302-4C94-BEDA-EBDD25198B6C}" type="pres">
      <dgm:prSet presAssocID="{1C2B5E80-C345-457D-914C-4B10804CF61D}" presName="pillars" presStyleCnt="0"/>
      <dgm:spPr/>
    </dgm:pt>
    <dgm:pt modelId="{627ACD1D-6AB2-4E57-8CBB-AEB85C62A9F7}" type="pres">
      <dgm:prSet presAssocID="{1C2B5E80-C345-457D-914C-4B10804CF61D}" presName="pillar1" presStyleLbl="node1" presStyleIdx="0" presStyleCnt="1" custScaleY="113317" custLinFactNeighborX="877" custLinFactNeighborY="-2844">
        <dgm:presLayoutVars>
          <dgm:bulletEnabled val="1"/>
        </dgm:presLayoutVars>
      </dgm:prSet>
      <dgm:spPr/>
      <dgm:t>
        <a:bodyPr/>
        <a:lstStyle/>
        <a:p>
          <a:endParaRPr lang="tr-TR"/>
        </a:p>
      </dgm:t>
    </dgm:pt>
    <dgm:pt modelId="{F9C7154F-8942-4057-AD8D-C458A841180B}" type="pres">
      <dgm:prSet presAssocID="{1C2B5E80-C345-457D-914C-4B10804CF61D}" presName="base" presStyleLbl="dkBgShp" presStyleIdx="1" presStyleCnt="2" custFlipVert="1" custScaleY="18974"/>
      <dgm:spPr/>
    </dgm:pt>
  </dgm:ptLst>
  <dgm:cxnLst>
    <dgm:cxn modelId="{1958CA87-6063-4DFF-833B-6250253D6C46}" type="presOf" srcId="{9DC8B628-A659-4735-A47C-4E8A4CB66314}" destId="{627ACD1D-6AB2-4E57-8CBB-AEB85C62A9F7}" srcOrd="0" destOrd="5" presId="urn:microsoft.com/office/officeart/2005/8/layout/hList3"/>
    <dgm:cxn modelId="{57B4EB9E-CEAB-4FB7-9570-7076E5122B10}" type="presOf" srcId="{F71DFAD5-58EF-484E-A590-368E5A0D2378}" destId="{627ACD1D-6AB2-4E57-8CBB-AEB85C62A9F7}" srcOrd="0" destOrd="6" presId="urn:microsoft.com/office/officeart/2005/8/layout/hList3"/>
    <dgm:cxn modelId="{2FA40AC3-C38D-4B69-8CB0-F6ED25A97BF6}" type="presOf" srcId="{F0DD7B8E-94C4-44B3-A2C2-90A09E00E1F7}" destId="{5C394B83-DABA-4522-A1D2-F1CE1E6F6F79}" srcOrd="0" destOrd="0" presId="urn:microsoft.com/office/officeart/2005/8/layout/hList3"/>
    <dgm:cxn modelId="{8A6E2D4C-FEA7-4086-9A6C-40FEC9790B06}" srcId="{CC7AB3CD-FA6E-478C-BA95-188CE0E6A790}" destId="{858B7374-4D46-48C0-98B8-E883607DBF27}" srcOrd="6" destOrd="0" parTransId="{41B55C50-1A17-4DE2-863A-A089EBE21C24}" sibTransId="{4DE2BCF4-4ADD-4AD5-962F-810062490180}"/>
    <dgm:cxn modelId="{9DD7B436-0CB9-48DD-BE3F-3F64BED8FE6D}" srcId="{CC7AB3CD-FA6E-478C-BA95-188CE0E6A790}" destId="{D18595C9-AC01-4A66-BA0A-F57064D05E25}" srcOrd="3" destOrd="0" parTransId="{ACC9C1D0-E58E-4E4F-AAB1-43D29CA89E78}" sibTransId="{AD329096-4978-4947-83F3-33818E840A1F}"/>
    <dgm:cxn modelId="{403E4D86-31A7-4CC0-BC5F-5B49FF36EB76}" type="presOf" srcId="{1C2B5E80-C345-457D-914C-4B10804CF61D}" destId="{DB6D2445-6A16-485D-A7CA-0F4EC3201FF8}" srcOrd="0" destOrd="0" presId="urn:microsoft.com/office/officeart/2005/8/layout/hList3"/>
    <dgm:cxn modelId="{8044EACC-AEA2-4703-9ED2-377985E87FD4}" type="presOf" srcId="{858B7374-4D46-48C0-98B8-E883607DBF27}" destId="{627ACD1D-6AB2-4E57-8CBB-AEB85C62A9F7}" srcOrd="0" destOrd="7" presId="urn:microsoft.com/office/officeart/2005/8/layout/hList3"/>
    <dgm:cxn modelId="{349748B5-A7EB-4E08-BEAE-2C078EA2DB82}" srcId="{CC7AB3CD-FA6E-478C-BA95-188CE0E6A790}" destId="{3225B0C0-3723-4C3B-BF1C-4B25F005EDD1}" srcOrd="1" destOrd="0" parTransId="{E930E377-FC34-46EC-8680-1ED547B5AABA}" sibTransId="{805A9A2D-2E7A-487B-9779-15B6C5D827FE}"/>
    <dgm:cxn modelId="{62E99D13-1A07-4405-9DAC-C30D496E3C20}" type="presOf" srcId="{3225B0C0-3723-4C3B-BF1C-4B25F005EDD1}" destId="{627ACD1D-6AB2-4E57-8CBB-AEB85C62A9F7}" srcOrd="0" destOrd="2" presId="urn:microsoft.com/office/officeart/2005/8/layout/hList3"/>
    <dgm:cxn modelId="{2EDFEC39-9764-436B-9678-B35DA8103D2C}" srcId="{CC7AB3CD-FA6E-478C-BA95-188CE0E6A790}" destId="{F71DFAD5-58EF-484E-A590-368E5A0D2378}" srcOrd="5" destOrd="0" parTransId="{162F6CA7-CB7F-46C9-99C7-42981C113A75}" sibTransId="{FBF54033-D7AE-463C-9BC5-1C0705FFB45E}"/>
    <dgm:cxn modelId="{A7D4256E-E270-4FE8-BE54-DD22202C127E}" type="presOf" srcId="{870E94CA-5D9D-49DD-91A6-240680678EDC}" destId="{627ACD1D-6AB2-4E57-8CBB-AEB85C62A9F7}" srcOrd="0" destOrd="1" presId="urn:microsoft.com/office/officeart/2005/8/layout/hList3"/>
    <dgm:cxn modelId="{6874DEEA-8A92-4E9E-87E5-632484541116}" type="presOf" srcId="{0D540A82-E955-4F53-AEB6-91A50F9AE1CE}" destId="{627ACD1D-6AB2-4E57-8CBB-AEB85C62A9F7}" srcOrd="0" destOrd="3" presId="urn:microsoft.com/office/officeart/2005/8/layout/hList3"/>
    <dgm:cxn modelId="{CF6F75E7-ECF4-467D-A256-52014E162C1B}" srcId="{CC7AB3CD-FA6E-478C-BA95-188CE0E6A790}" destId="{0D540A82-E955-4F53-AEB6-91A50F9AE1CE}" srcOrd="2" destOrd="0" parTransId="{820B8B49-69AA-4A79-B3E3-00E86100DFA2}" sibTransId="{561ACC1A-2832-42C2-B2DD-CEE7F89CC9BF}"/>
    <dgm:cxn modelId="{6B7A44DB-66A3-40BA-9118-5CC150440CFD}" type="presOf" srcId="{D18595C9-AC01-4A66-BA0A-F57064D05E25}" destId="{627ACD1D-6AB2-4E57-8CBB-AEB85C62A9F7}" srcOrd="0" destOrd="4" presId="urn:microsoft.com/office/officeart/2005/8/layout/hList3"/>
    <dgm:cxn modelId="{244FAF84-F0F1-4E06-8823-9FA9BEC3B030}" srcId="{CC7AB3CD-FA6E-478C-BA95-188CE0E6A790}" destId="{9DC8B628-A659-4735-A47C-4E8A4CB66314}" srcOrd="4" destOrd="0" parTransId="{9B76DA07-A2B1-42DA-9632-DF9D20577355}" sibTransId="{1BBA9609-4845-4933-A503-8A03816E675E}"/>
    <dgm:cxn modelId="{3891596D-AA9C-4C8C-880A-A18B73880903}" type="presOf" srcId="{CC7AB3CD-FA6E-478C-BA95-188CE0E6A790}" destId="{627ACD1D-6AB2-4E57-8CBB-AEB85C62A9F7}" srcOrd="0" destOrd="0" presId="urn:microsoft.com/office/officeart/2005/8/layout/hList3"/>
    <dgm:cxn modelId="{B1C07440-44C9-4143-92D2-047A7F842580}" srcId="{CC7AB3CD-FA6E-478C-BA95-188CE0E6A790}" destId="{870E94CA-5D9D-49DD-91A6-240680678EDC}" srcOrd="0" destOrd="0" parTransId="{BE656F38-6DD5-49EC-90DD-82ABF9AA5B1E}" sibTransId="{A380F375-0EA6-4A53-B8D8-248C435647F6}"/>
    <dgm:cxn modelId="{E0AEFFDC-219A-42D1-A48C-ACB6F816AE3A}" srcId="{F0DD7B8E-94C4-44B3-A2C2-90A09E00E1F7}" destId="{1C2B5E80-C345-457D-914C-4B10804CF61D}" srcOrd="0" destOrd="0" parTransId="{38DC0FED-29AE-4ED8-B07F-4820628C61F2}" sibTransId="{EFBDE935-F9CE-46F3-8174-43125718BB06}"/>
    <dgm:cxn modelId="{91510509-3000-4582-A241-55EEAF53AE05}" srcId="{1C2B5E80-C345-457D-914C-4B10804CF61D}" destId="{CC7AB3CD-FA6E-478C-BA95-188CE0E6A790}" srcOrd="0" destOrd="0" parTransId="{B7167D4D-6AE6-4ED4-A0DA-6ABF700D96BA}" sibTransId="{A3BB8E8D-9C40-4750-8C13-DE84044D2945}"/>
    <dgm:cxn modelId="{043C9DCD-B456-4635-9E3F-7E9C5CB840C4}" type="presParOf" srcId="{5C394B83-DABA-4522-A1D2-F1CE1E6F6F79}" destId="{DB6D2445-6A16-485D-A7CA-0F4EC3201FF8}" srcOrd="0" destOrd="0" presId="urn:microsoft.com/office/officeart/2005/8/layout/hList3"/>
    <dgm:cxn modelId="{29873991-171A-49CF-905A-06720E7A36D7}" type="presParOf" srcId="{5C394B83-DABA-4522-A1D2-F1CE1E6F6F79}" destId="{B69C7C1A-6302-4C94-BEDA-EBDD25198B6C}" srcOrd="1" destOrd="0" presId="urn:microsoft.com/office/officeart/2005/8/layout/hList3"/>
    <dgm:cxn modelId="{FD597D16-F496-4365-BF1F-056558311246}" type="presParOf" srcId="{B69C7C1A-6302-4C94-BEDA-EBDD25198B6C}" destId="{627ACD1D-6AB2-4E57-8CBB-AEB85C62A9F7}" srcOrd="0" destOrd="0" presId="urn:microsoft.com/office/officeart/2005/8/layout/hList3"/>
    <dgm:cxn modelId="{CE865B59-4A51-4AF7-BACC-320211F97161}" type="presParOf" srcId="{5C394B83-DABA-4522-A1D2-F1CE1E6F6F79}" destId="{F9C7154F-8942-4057-AD8D-C458A841180B}" srcOrd="2" destOrd="0" presId="urn:microsoft.com/office/officeart/2005/8/layout/hList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0DD7B8E-94C4-44B3-A2C2-90A09E00E1F7}" type="doc">
      <dgm:prSet loTypeId="urn:microsoft.com/office/officeart/2005/8/layout/hList3" loCatId="list" qsTypeId="urn:microsoft.com/office/officeart/2005/8/quickstyle/simple3" qsCatId="simple" csTypeId="urn:microsoft.com/office/officeart/2005/8/colors/accent2_5" csCatId="accent2" phldr="1"/>
      <dgm:spPr/>
      <dgm:t>
        <a:bodyPr/>
        <a:lstStyle/>
        <a:p>
          <a:endParaRPr lang="tr-TR"/>
        </a:p>
      </dgm:t>
    </dgm:pt>
    <dgm:pt modelId="{A8B2FE7D-CB28-46D9-9105-18C82332B01B}">
      <dgm:prSet custT="1"/>
      <dgm:spPr/>
      <dgm:t>
        <a:bodyPr/>
        <a:lstStyle/>
        <a:p>
          <a:r>
            <a:rPr lang="tr-TR" sz="3500" dirty="0">
              <a:solidFill>
                <a:schemeClr val="tx1"/>
              </a:solidFill>
              <a:latin typeface="Calibri" pitchFamily="34" charset="0"/>
              <a:ea typeface="+mn-ea"/>
              <a:cs typeface="+mn-cs"/>
            </a:rPr>
            <a:t>Çocuk istismarı ve ihmali farklı alanlardaki pek çok faktörün karmaşık etkileşiminin sonucu olarak ortaya çıkmaktadır. </a:t>
          </a:r>
          <a:endParaRPr lang="tr-TR" sz="3500" dirty="0">
            <a:solidFill>
              <a:schemeClr val="tx1"/>
            </a:solidFill>
            <a:latin typeface="Calibri" pitchFamily="34" charset="0"/>
          </a:endParaRPr>
        </a:p>
      </dgm:t>
    </dgm:pt>
    <dgm:pt modelId="{56CBD9CC-728B-46C5-808B-F7E9E60170C8}" type="sibTrans" cxnId="{59E19118-5638-4F1C-8993-A589B5D3ED7C}">
      <dgm:prSet/>
      <dgm:spPr/>
      <dgm:t>
        <a:bodyPr/>
        <a:lstStyle/>
        <a:p>
          <a:endParaRPr lang="tr-TR"/>
        </a:p>
      </dgm:t>
    </dgm:pt>
    <dgm:pt modelId="{BCDB9462-42BA-48DE-8EE4-EDF8FD05F89D}" type="parTrans" cxnId="{59E19118-5638-4F1C-8993-A589B5D3ED7C}">
      <dgm:prSet/>
      <dgm:spPr/>
      <dgm:t>
        <a:bodyPr/>
        <a:lstStyle/>
        <a:p>
          <a:endParaRPr lang="tr-TR"/>
        </a:p>
      </dgm:t>
    </dgm:pt>
    <dgm:pt modelId="{A836CF09-F427-486A-BA65-088B02D42D56}">
      <dgm:prSet custT="1"/>
      <dgm:spPr/>
      <dgm:t>
        <a:bodyPr/>
        <a:lstStyle/>
        <a:p>
          <a:r>
            <a:rPr lang="tr-TR" sz="4000" dirty="0">
              <a:solidFill>
                <a:schemeClr val="tx1"/>
              </a:solidFill>
              <a:latin typeface="Calibri" pitchFamily="34" charset="0"/>
              <a:ea typeface="+mn-ea"/>
              <a:cs typeface="+mn-cs"/>
            </a:rPr>
            <a:t>Risk faktörü olarak kabul edilen durumlar hizmet ve müdahale için öncelik taşır. </a:t>
          </a:r>
          <a:endParaRPr lang="tr-TR" sz="4000" dirty="0">
            <a:latin typeface="Calibri" pitchFamily="34" charset="0"/>
          </a:endParaRPr>
        </a:p>
      </dgm:t>
    </dgm:pt>
    <dgm:pt modelId="{761DF3E8-4F76-4F8F-A1DA-98883CEB9EB1}" type="parTrans" cxnId="{8BF5B4E7-1030-4458-8114-37EDCE0E118F}">
      <dgm:prSet/>
      <dgm:spPr/>
      <dgm:t>
        <a:bodyPr/>
        <a:lstStyle/>
        <a:p>
          <a:endParaRPr lang="tr-TR"/>
        </a:p>
      </dgm:t>
    </dgm:pt>
    <dgm:pt modelId="{D064873C-9632-4A45-A749-C683B5192696}" type="sibTrans" cxnId="{8BF5B4E7-1030-4458-8114-37EDCE0E118F}">
      <dgm:prSet/>
      <dgm:spPr/>
      <dgm:t>
        <a:bodyPr/>
        <a:lstStyle/>
        <a:p>
          <a:endParaRPr lang="tr-TR"/>
        </a:p>
      </dgm:t>
    </dgm:pt>
    <dgm:pt modelId="{5C394B83-DABA-4522-A1D2-F1CE1E6F6F79}" type="pres">
      <dgm:prSet presAssocID="{F0DD7B8E-94C4-44B3-A2C2-90A09E00E1F7}" presName="composite" presStyleCnt="0">
        <dgm:presLayoutVars>
          <dgm:chMax val="1"/>
          <dgm:dir/>
          <dgm:resizeHandles val="exact"/>
        </dgm:presLayoutVars>
      </dgm:prSet>
      <dgm:spPr/>
      <dgm:t>
        <a:bodyPr/>
        <a:lstStyle/>
        <a:p>
          <a:endParaRPr lang="tr-TR"/>
        </a:p>
      </dgm:t>
    </dgm:pt>
    <dgm:pt modelId="{F0446C51-A6CF-4A48-8027-A937B7DF6D53}" type="pres">
      <dgm:prSet presAssocID="{A8B2FE7D-CB28-46D9-9105-18C82332B01B}" presName="roof" presStyleLbl="dkBgShp" presStyleIdx="0" presStyleCnt="2"/>
      <dgm:spPr/>
      <dgm:t>
        <a:bodyPr/>
        <a:lstStyle/>
        <a:p>
          <a:endParaRPr lang="tr-TR"/>
        </a:p>
      </dgm:t>
    </dgm:pt>
    <dgm:pt modelId="{ABD158FB-8349-41F1-85D5-84012BE5CFFD}" type="pres">
      <dgm:prSet presAssocID="{A8B2FE7D-CB28-46D9-9105-18C82332B01B}" presName="pillars" presStyleCnt="0"/>
      <dgm:spPr/>
    </dgm:pt>
    <dgm:pt modelId="{484EAF94-6654-42A3-8698-965B77FC46B8}" type="pres">
      <dgm:prSet presAssocID="{A8B2FE7D-CB28-46D9-9105-18C82332B01B}" presName="pillar1" presStyleLbl="node1" presStyleIdx="0" presStyleCnt="1" custScaleY="103762">
        <dgm:presLayoutVars>
          <dgm:bulletEnabled val="1"/>
        </dgm:presLayoutVars>
      </dgm:prSet>
      <dgm:spPr/>
      <dgm:t>
        <a:bodyPr/>
        <a:lstStyle/>
        <a:p>
          <a:endParaRPr lang="tr-TR"/>
        </a:p>
      </dgm:t>
    </dgm:pt>
    <dgm:pt modelId="{FC918354-CB4E-4931-B482-F78155D4444F}" type="pres">
      <dgm:prSet presAssocID="{A8B2FE7D-CB28-46D9-9105-18C82332B01B}" presName="base" presStyleLbl="dkBgShp" presStyleIdx="1" presStyleCnt="2" custFlipVert="1" custScaleY="16928"/>
      <dgm:spPr/>
    </dgm:pt>
  </dgm:ptLst>
  <dgm:cxnLst>
    <dgm:cxn modelId="{59E19118-5638-4F1C-8993-A589B5D3ED7C}" srcId="{F0DD7B8E-94C4-44B3-A2C2-90A09E00E1F7}" destId="{A8B2FE7D-CB28-46D9-9105-18C82332B01B}" srcOrd="0" destOrd="0" parTransId="{BCDB9462-42BA-48DE-8EE4-EDF8FD05F89D}" sibTransId="{56CBD9CC-728B-46C5-808B-F7E9E60170C8}"/>
    <dgm:cxn modelId="{F16E49FF-F872-4894-A959-D0E6725F2020}" type="presOf" srcId="{A836CF09-F427-486A-BA65-088B02D42D56}" destId="{484EAF94-6654-42A3-8698-965B77FC46B8}" srcOrd="0" destOrd="0" presId="urn:microsoft.com/office/officeart/2005/8/layout/hList3"/>
    <dgm:cxn modelId="{8BF5B4E7-1030-4458-8114-37EDCE0E118F}" srcId="{A8B2FE7D-CB28-46D9-9105-18C82332B01B}" destId="{A836CF09-F427-486A-BA65-088B02D42D56}" srcOrd="0" destOrd="0" parTransId="{761DF3E8-4F76-4F8F-A1DA-98883CEB9EB1}" sibTransId="{D064873C-9632-4A45-A749-C683B5192696}"/>
    <dgm:cxn modelId="{1669BD63-EEF0-4F0B-A388-719320914DE4}" type="presOf" srcId="{A8B2FE7D-CB28-46D9-9105-18C82332B01B}" destId="{F0446C51-A6CF-4A48-8027-A937B7DF6D53}" srcOrd="0" destOrd="0" presId="urn:microsoft.com/office/officeart/2005/8/layout/hList3"/>
    <dgm:cxn modelId="{7F115B07-A35A-45FB-A684-E4BE0248917D}" type="presOf" srcId="{F0DD7B8E-94C4-44B3-A2C2-90A09E00E1F7}" destId="{5C394B83-DABA-4522-A1D2-F1CE1E6F6F79}" srcOrd="0" destOrd="0" presId="urn:microsoft.com/office/officeart/2005/8/layout/hList3"/>
    <dgm:cxn modelId="{E49FCDA1-5E82-4F73-BF53-BC0B88258935}" type="presParOf" srcId="{5C394B83-DABA-4522-A1D2-F1CE1E6F6F79}" destId="{F0446C51-A6CF-4A48-8027-A937B7DF6D53}" srcOrd="0" destOrd="0" presId="urn:microsoft.com/office/officeart/2005/8/layout/hList3"/>
    <dgm:cxn modelId="{BCEE3EFA-D605-4A17-BF2F-8CADCC7F8F1F}" type="presParOf" srcId="{5C394B83-DABA-4522-A1D2-F1CE1E6F6F79}" destId="{ABD158FB-8349-41F1-85D5-84012BE5CFFD}" srcOrd="1" destOrd="0" presId="urn:microsoft.com/office/officeart/2005/8/layout/hList3"/>
    <dgm:cxn modelId="{26E05531-7CBA-43D4-84C1-AB2D515C4DA2}" type="presParOf" srcId="{ABD158FB-8349-41F1-85D5-84012BE5CFFD}" destId="{484EAF94-6654-42A3-8698-965B77FC46B8}" srcOrd="0" destOrd="0" presId="urn:microsoft.com/office/officeart/2005/8/layout/hList3"/>
    <dgm:cxn modelId="{BA1B62F4-4D8B-4885-ABE0-4FA00F609B8F}" type="presParOf" srcId="{5C394B83-DABA-4522-A1D2-F1CE1E6F6F79}" destId="{FC918354-CB4E-4931-B482-F78155D4444F}" srcOrd="2" destOrd="0" presId="urn:microsoft.com/office/officeart/2005/8/layout/hList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B6EE865F-739C-486F-B428-14C21DDB82B1}" type="doc">
      <dgm:prSet loTypeId="urn:microsoft.com/office/officeart/2005/8/layout/cycle6" loCatId="cycle" qsTypeId="urn:microsoft.com/office/officeart/2005/8/quickstyle/3d3" qsCatId="3D" csTypeId="urn:microsoft.com/office/officeart/2005/8/colors/colorful2" csCatId="colorful" phldr="1"/>
      <dgm:spPr/>
      <dgm:t>
        <a:bodyPr/>
        <a:lstStyle/>
        <a:p>
          <a:endParaRPr lang="tr-TR"/>
        </a:p>
      </dgm:t>
    </dgm:pt>
    <dgm:pt modelId="{9D342F42-D647-4F33-A4DD-A47AF23CE9DD}">
      <dgm:prSet phldrT="[Metin]"/>
      <dgm:spPr>
        <a:solidFill>
          <a:schemeClr val="accent5">
            <a:lumMod val="75000"/>
          </a:schemeClr>
        </a:solidFill>
      </dgm:spPr>
      <dgm:t>
        <a:bodyPr/>
        <a:lstStyle/>
        <a:p>
          <a:r>
            <a:rPr lang="tr-TR" b="1" dirty="0" smtClean="0">
              <a:solidFill>
                <a:schemeClr val="tx1"/>
              </a:solidFill>
              <a:latin typeface="+mj-lt"/>
              <a:ea typeface="MS Gothic" pitchFamily="49" charset="-128"/>
            </a:rPr>
            <a:t>Bildirimde bulunun</a:t>
          </a:r>
          <a:endParaRPr lang="tr-TR" dirty="0">
            <a:solidFill>
              <a:schemeClr val="tx1"/>
            </a:solidFill>
            <a:latin typeface="+mj-lt"/>
          </a:endParaRPr>
        </a:p>
      </dgm:t>
    </dgm:pt>
    <dgm:pt modelId="{28344BB2-EBB5-4D62-9F26-4589BFDFEEDF}" type="parTrans" cxnId="{D1BA87BC-0953-4F16-83C9-53C98BE6741B}">
      <dgm:prSet/>
      <dgm:spPr/>
      <dgm:t>
        <a:bodyPr/>
        <a:lstStyle/>
        <a:p>
          <a:endParaRPr lang="tr-TR"/>
        </a:p>
      </dgm:t>
    </dgm:pt>
    <dgm:pt modelId="{02994E82-B8E6-4371-81BB-03A9714949E5}" type="sibTrans" cxnId="{D1BA87BC-0953-4F16-83C9-53C98BE6741B}">
      <dgm:prSet/>
      <dgm:spPr>
        <a:ln w="25400"/>
      </dgm:spPr>
      <dgm:t>
        <a:bodyPr/>
        <a:lstStyle/>
        <a:p>
          <a:endParaRPr lang="tr-TR"/>
        </a:p>
      </dgm:t>
    </dgm:pt>
    <dgm:pt modelId="{AE3E98C7-5FB6-457B-9082-7ECFB4AC49BD}">
      <dgm:prSet phldrT="[Metin]"/>
      <dgm:spPr/>
      <dgm:t>
        <a:bodyPr/>
        <a:lstStyle/>
        <a:p>
          <a:r>
            <a:rPr lang="tr-TR" b="1" dirty="0" smtClean="0">
              <a:solidFill>
                <a:schemeClr val="tx1"/>
              </a:solidFill>
              <a:latin typeface="+mj-lt"/>
              <a:ea typeface="MS Gothic" pitchFamily="49" charset="-128"/>
            </a:rPr>
            <a:t>Çocuğa yardım edin</a:t>
          </a:r>
          <a:endParaRPr lang="tr-TR" dirty="0">
            <a:solidFill>
              <a:schemeClr val="tx1"/>
            </a:solidFill>
            <a:latin typeface="+mj-lt"/>
          </a:endParaRPr>
        </a:p>
      </dgm:t>
    </dgm:pt>
    <dgm:pt modelId="{2C38E288-E191-4245-9A39-7186D808B5EE}" type="parTrans" cxnId="{FFF2D717-CA0E-41D0-B5D8-093A7C8A91A1}">
      <dgm:prSet/>
      <dgm:spPr/>
      <dgm:t>
        <a:bodyPr/>
        <a:lstStyle/>
        <a:p>
          <a:endParaRPr lang="tr-TR"/>
        </a:p>
      </dgm:t>
    </dgm:pt>
    <dgm:pt modelId="{62C5780E-D78D-4A78-B4C2-47ADD4018BF6}" type="sibTrans" cxnId="{FFF2D717-CA0E-41D0-B5D8-093A7C8A91A1}">
      <dgm:prSet/>
      <dgm:spPr>
        <a:ln w="25400"/>
      </dgm:spPr>
      <dgm:t>
        <a:bodyPr/>
        <a:lstStyle/>
        <a:p>
          <a:endParaRPr lang="tr-TR"/>
        </a:p>
      </dgm:t>
    </dgm:pt>
    <dgm:pt modelId="{8B9D4261-3293-4CDA-8448-EF7F315FFE37}">
      <dgm:prSet phldrT="[Metin]" custT="1"/>
      <dgm:spPr/>
      <dgm:t>
        <a:bodyPr/>
        <a:lstStyle/>
        <a:p>
          <a:r>
            <a:rPr lang="tr-TR" sz="2600" b="1" dirty="0" smtClean="0">
              <a:solidFill>
                <a:schemeClr val="tx1"/>
              </a:solidFill>
              <a:latin typeface="Calibri" pitchFamily="34" charset="0"/>
              <a:ea typeface="MS Gothic" pitchFamily="49" charset="-128"/>
            </a:rPr>
            <a:t>Çocuğu istismar ortamından en kısa sürede uzaklaştırın</a:t>
          </a:r>
          <a:endParaRPr lang="tr-TR" sz="2600" dirty="0">
            <a:solidFill>
              <a:schemeClr val="tx1"/>
            </a:solidFill>
            <a:latin typeface="Calibri" pitchFamily="34" charset="0"/>
          </a:endParaRPr>
        </a:p>
      </dgm:t>
    </dgm:pt>
    <dgm:pt modelId="{261ED561-30B6-420D-9FB9-B393F9F87E83}" type="sibTrans" cxnId="{04A385DE-A4EC-40A0-9B0B-335957222034}">
      <dgm:prSet/>
      <dgm:spPr>
        <a:ln w="25400"/>
      </dgm:spPr>
      <dgm:t>
        <a:bodyPr/>
        <a:lstStyle/>
        <a:p>
          <a:endParaRPr lang="tr-TR"/>
        </a:p>
      </dgm:t>
    </dgm:pt>
    <dgm:pt modelId="{333E6497-4ACF-48B9-972A-A8E3AABC064A}" type="parTrans" cxnId="{04A385DE-A4EC-40A0-9B0B-335957222034}">
      <dgm:prSet/>
      <dgm:spPr/>
      <dgm:t>
        <a:bodyPr/>
        <a:lstStyle/>
        <a:p>
          <a:endParaRPr lang="tr-TR"/>
        </a:p>
      </dgm:t>
    </dgm:pt>
    <dgm:pt modelId="{55F81CF6-BBB3-4211-A70F-33A05F9CC2A5}" type="pres">
      <dgm:prSet presAssocID="{B6EE865F-739C-486F-B428-14C21DDB82B1}" presName="cycle" presStyleCnt="0">
        <dgm:presLayoutVars>
          <dgm:dir/>
          <dgm:resizeHandles val="exact"/>
        </dgm:presLayoutVars>
      </dgm:prSet>
      <dgm:spPr/>
      <dgm:t>
        <a:bodyPr/>
        <a:lstStyle/>
        <a:p>
          <a:endParaRPr lang="tr-TR"/>
        </a:p>
      </dgm:t>
    </dgm:pt>
    <dgm:pt modelId="{C105AF42-80BE-497E-B69E-EC41536708F9}" type="pres">
      <dgm:prSet presAssocID="{8B9D4261-3293-4CDA-8448-EF7F315FFE37}" presName="node" presStyleLbl="node1" presStyleIdx="0" presStyleCnt="3" custScaleX="150773" custScaleY="95716">
        <dgm:presLayoutVars>
          <dgm:bulletEnabled val="1"/>
        </dgm:presLayoutVars>
      </dgm:prSet>
      <dgm:spPr/>
      <dgm:t>
        <a:bodyPr/>
        <a:lstStyle/>
        <a:p>
          <a:endParaRPr lang="tr-TR"/>
        </a:p>
      </dgm:t>
    </dgm:pt>
    <dgm:pt modelId="{8546FAC3-B975-4F24-B038-FBD85D8D6B92}" type="pres">
      <dgm:prSet presAssocID="{8B9D4261-3293-4CDA-8448-EF7F315FFE37}" presName="spNode" presStyleCnt="0"/>
      <dgm:spPr/>
    </dgm:pt>
    <dgm:pt modelId="{D3DE421C-29C4-42C7-BF8D-E05302643A1F}" type="pres">
      <dgm:prSet presAssocID="{261ED561-30B6-420D-9FB9-B393F9F87E83}" presName="sibTrans" presStyleLbl="sibTrans1D1" presStyleIdx="0" presStyleCnt="3"/>
      <dgm:spPr/>
      <dgm:t>
        <a:bodyPr/>
        <a:lstStyle/>
        <a:p>
          <a:endParaRPr lang="tr-TR"/>
        </a:p>
      </dgm:t>
    </dgm:pt>
    <dgm:pt modelId="{F25C9740-731A-4EC1-9E72-BB022ED09B83}" type="pres">
      <dgm:prSet presAssocID="{9D342F42-D647-4F33-A4DD-A47AF23CE9DD}" presName="node" presStyleLbl="node1" presStyleIdx="1" presStyleCnt="3" custRadScaleRad="98864" custRadScaleInc="-2844">
        <dgm:presLayoutVars>
          <dgm:bulletEnabled val="1"/>
        </dgm:presLayoutVars>
      </dgm:prSet>
      <dgm:spPr/>
      <dgm:t>
        <a:bodyPr/>
        <a:lstStyle/>
        <a:p>
          <a:endParaRPr lang="tr-TR"/>
        </a:p>
      </dgm:t>
    </dgm:pt>
    <dgm:pt modelId="{01BF8F20-9410-43EE-AEC8-0B62399A764F}" type="pres">
      <dgm:prSet presAssocID="{9D342F42-D647-4F33-A4DD-A47AF23CE9DD}" presName="spNode" presStyleCnt="0"/>
      <dgm:spPr/>
    </dgm:pt>
    <dgm:pt modelId="{BFBA1957-9D86-4DE0-8F28-D467CF866564}" type="pres">
      <dgm:prSet presAssocID="{02994E82-B8E6-4371-81BB-03A9714949E5}" presName="sibTrans" presStyleLbl="sibTrans1D1" presStyleIdx="1" presStyleCnt="3"/>
      <dgm:spPr/>
      <dgm:t>
        <a:bodyPr/>
        <a:lstStyle/>
        <a:p>
          <a:endParaRPr lang="tr-TR"/>
        </a:p>
      </dgm:t>
    </dgm:pt>
    <dgm:pt modelId="{617C222B-6430-4683-B187-D09ADD3395D3}" type="pres">
      <dgm:prSet presAssocID="{AE3E98C7-5FB6-457B-9082-7ECFB4AC49BD}" presName="node" presStyleLbl="node1" presStyleIdx="2" presStyleCnt="3">
        <dgm:presLayoutVars>
          <dgm:bulletEnabled val="1"/>
        </dgm:presLayoutVars>
      </dgm:prSet>
      <dgm:spPr/>
      <dgm:t>
        <a:bodyPr/>
        <a:lstStyle/>
        <a:p>
          <a:endParaRPr lang="tr-TR"/>
        </a:p>
      </dgm:t>
    </dgm:pt>
    <dgm:pt modelId="{6CE030A7-7BBD-4AEA-930B-842C903F357E}" type="pres">
      <dgm:prSet presAssocID="{AE3E98C7-5FB6-457B-9082-7ECFB4AC49BD}" presName="spNode" presStyleCnt="0"/>
      <dgm:spPr/>
    </dgm:pt>
    <dgm:pt modelId="{1DB34AFF-D252-4DF5-A956-831D9AACBC08}" type="pres">
      <dgm:prSet presAssocID="{62C5780E-D78D-4A78-B4C2-47ADD4018BF6}" presName="sibTrans" presStyleLbl="sibTrans1D1" presStyleIdx="2" presStyleCnt="3"/>
      <dgm:spPr/>
      <dgm:t>
        <a:bodyPr/>
        <a:lstStyle/>
        <a:p>
          <a:endParaRPr lang="tr-TR"/>
        </a:p>
      </dgm:t>
    </dgm:pt>
  </dgm:ptLst>
  <dgm:cxnLst>
    <dgm:cxn modelId="{FFF2D717-CA0E-41D0-B5D8-093A7C8A91A1}" srcId="{B6EE865F-739C-486F-B428-14C21DDB82B1}" destId="{AE3E98C7-5FB6-457B-9082-7ECFB4AC49BD}" srcOrd="2" destOrd="0" parTransId="{2C38E288-E191-4245-9A39-7186D808B5EE}" sibTransId="{62C5780E-D78D-4A78-B4C2-47ADD4018BF6}"/>
    <dgm:cxn modelId="{BEB76F2F-EAC6-4551-96E0-066278711C75}" type="presOf" srcId="{62C5780E-D78D-4A78-B4C2-47ADD4018BF6}" destId="{1DB34AFF-D252-4DF5-A956-831D9AACBC08}" srcOrd="0" destOrd="0" presId="urn:microsoft.com/office/officeart/2005/8/layout/cycle6"/>
    <dgm:cxn modelId="{1AB77194-8EFA-41F4-921F-4974FCD22A56}" type="presOf" srcId="{9D342F42-D647-4F33-A4DD-A47AF23CE9DD}" destId="{F25C9740-731A-4EC1-9E72-BB022ED09B83}" srcOrd="0" destOrd="0" presId="urn:microsoft.com/office/officeart/2005/8/layout/cycle6"/>
    <dgm:cxn modelId="{6221F1FE-E8A2-403E-87A3-94398E005EB5}" type="presOf" srcId="{261ED561-30B6-420D-9FB9-B393F9F87E83}" destId="{D3DE421C-29C4-42C7-BF8D-E05302643A1F}" srcOrd="0" destOrd="0" presId="urn:microsoft.com/office/officeart/2005/8/layout/cycle6"/>
    <dgm:cxn modelId="{04A385DE-A4EC-40A0-9B0B-335957222034}" srcId="{B6EE865F-739C-486F-B428-14C21DDB82B1}" destId="{8B9D4261-3293-4CDA-8448-EF7F315FFE37}" srcOrd="0" destOrd="0" parTransId="{333E6497-4ACF-48B9-972A-A8E3AABC064A}" sibTransId="{261ED561-30B6-420D-9FB9-B393F9F87E83}"/>
    <dgm:cxn modelId="{20B808E4-8957-4EA2-836D-D494E68F7790}" type="presOf" srcId="{02994E82-B8E6-4371-81BB-03A9714949E5}" destId="{BFBA1957-9D86-4DE0-8F28-D467CF866564}" srcOrd="0" destOrd="0" presId="urn:microsoft.com/office/officeart/2005/8/layout/cycle6"/>
    <dgm:cxn modelId="{B34D4916-A497-48C4-BAC6-BF43F5E9CA7F}" type="presOf" srcId="{AE3E98C7-5FB6-457B-9082-7ECFB4AC49BD}" destId="{617C222B-6430-4683-B187-D09ADD3395D3}" srcOrd="0" destOrd="0" presId="urn:microsoft.com/office/officeart/2005/8/layout/cycle6"/>
    <dgm:cxn modelId="{33271139-880E-4962-97D1-9AC8055AD9CC}" type="presOf" srcId="{8B9D4261-3293-4CDA-8448-EF7F315FFE37}" destId="{C105AF42-80BE-497E-B69E-EC41536708F9}" srcOrd="0" destOrd="0" presId="urn:microsoft.com/office/officeart/2005/8/layout/cycle6"/>
    <dgm:cxn modelId="{D1BA87BC-0953-4F16-83C9-53C98BE6741B}" srcId="{B6EE865F-739C-486F-B428-14C21DDB82B1}" destId="{9D342F42-D647-4F33-A4DD-A47AF23CE9DD}" srcOrd="1" destOrd="0" parTransId="{28344BB2-EBB5-4D62-9F26-4589BFDFEEDF}" sibTransId="{02994E82-B8E6-4371-81BB-03A9714949E5}"/>
    <dgm:cxn modelId="{7F25478D-84BE-4FE2-A40D-D4EF11B0B570}" type="presOf" srcId="{B6EE865F-739C-486F-B428-14C21DDB82B1}" destId="{55F81CF6-BBB3-4211-A70F-33A05F9CC2A5}" srcOrd="0" destOrd="0" presId="urn:microsoft.com/office/officeart/2005/8/layout/cycle6"/>
    <dgm:cxn modelId="{798ACAA4-8EF3-48A7-8015-809D2EAA5EBE}" type="presParOf" srcId="{55F81CF6-BBB3-4211-A70F-33A05F9CC2A5}" destId="{C105AF42-80BE-497E-B69E-EC41536708F9}" srcOrd="0" destOrd="0" presId="urn:microsoft.com/office/officeart/2005/8/layout/cycle6"/>
    <dgm:cxn modelId="{843963F8-BC5C-4A70-8E9B-00D47D95F8ED}" type="presParOf" srcId="{55F81CF6-BBB3-4211-A70F-33A05F9CC2A5}" destId="{8546FAC3-B975-4F24-B038-FBD85D8D6B92}" srcOrd="1" destOrd="0" presId="urn:microsoft.com/office/officeart/2005/8/layout/cycle6"/>
    <dgm:cxn modelId="{63DD4EC2-31DD-40E3-8B94-ED73A384D32A}" type="presParOf" srcId="{55F81CF6-BBB3-4211-A70F-33A05F9CC2A5}" destId="{D3DE421C-29C4-42C7-BF8D-E05302643A1F}" srcOrd="2" destOrd="0" presId="urn:microsoft.com/office/officeart/2005/8/layout/cycle6"/>
    <dgm:cxn modelId="{16207C24-17F8-4787-B855-08092E5D7392}" type="presParOf" srcId="{55F81CF6-BBB3-4211-A70F-33A05F9CC2A5}" destId="{F25C9740-731A-4EC1-9E72-BB022ED09B83}" srcOrd="3" destOrd="0" presId="urn:microsoft.com/office/officeart/2005/8/layout/cycle6"/>
    <dgm:cxn modelId="{3DA6270C-E530-444A-9D4F-446D1C45E86A}" type="presParOf" srcId="{55F81CF6-BBB3-4211-A70F-33A05F9CC2A5}" destId="{01BF8F20-9410-43EE-AEC8-0B62399A764F}" srcOrd="4" destOrd="0" presId="urn:microsoft.com/office/officeart/2005/8/layout/cycle6"/>
    <dgm:cxn modelId="{E9523B24-E455-4C2F-847B-D7D9C5CD2942}" type="presParOf" srcId="{55F81CF6-BBB3-4211-A70F-33A05F9CC2A5}" destId="{BFBA1957-9D86-4DE0-8F28-D467CF866564}" srcOrd="5" destOrd="0" presId="urn:microsoft.com/office/officeart/2005/8/layout/cycle6"/>
    <dgm:cxn modelId="{FED4407D-26B0-4720-BE7B-BA6F37CCCB89}" type="presParOf" srcId="{55F81CF6-BBB3-4211-A70F-33A05F9CC2A5}" destId="{617C222B-6430-4683-B187-D09ADD3395D3}" srcOrd="6" destOrd="0" presId="urn:microsoft.com/office/officeart/2005/8/layout/cycle6"/>
    <dgm:cxn modelId="{1C9B09E8-66FC-4E5E-B9D1-B09BBC99E4DA}" type="presParOf" srcId="{55F81CF6-BBB3-4211-A70F-33A05F9CC2A5}" destId="{6CE030A7-7BBD-4AEA-930B-842C903F357E}" srcOrd="7" destOrd="0" presId="urn:microsoft.com/office/officeart/2005/8/layout/cycle6"/>
    <dgm:cxn modelId="{CE0135C4-ECE7-4A67-A11D-4CABC89EC567}" type="presParOf" srcId="{55F81CF6-BBB3-4211-A70F-33A05F9CC2A5}" destId="{1DB34AFF-D252-4DF5-A956-831D9AACBC08}" srcOrd="8" destOrd="0" presId="urn:microsoft.com/office/officeart/2005/8/layout/cycle6"/>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3.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9.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46400" cy="493713"/>
          </a:xfrm>
          <a:prstGeom prst="rect">
            <a:avLst/>
          </a:prstGeom>
        </p:spPr>
        <p:txBody>
          <a:bodyPr vert="horz" lIns="91440" tIns="45720" rIns="91440" bIns="45720" rtlCol="0"/>
          <a:lstStyle>
            <a:lvl1pPr algn="l">
              <a:defRPr sz="1200"/>
            </a:lvl1pPr>
          </a:lstStyle>
          <a:p>
            <a:pPr>
              <a:defRPr/>
            </a:pPr>
            <a:endParaRPr lang="tr-TR"/>
          </a:p>
        </p:txBody>
      </p:sp>
      <p:sp>
        <p:nvSpPr>
          <p:cNvPr id="3" name="2 Veri Yer Tutucusu"/>
          <p:cNvSpPr>
            <a:spLocks noGrp="1"/>
          </p:cNvSpPr>
          <p:nvPr>
            <p:ph type="dt" sz="quarter" idx="1"/>
          </p:nvPr>
        </p:nvSpPr>
        <p:spPr>
          <a:xfrm>
            <a:off x="3849688" y="0"/>
            <a:ext cx="2946400" cy="493713"/>
          </a:xfrm>
          <a:prstGeom prst="rect">
            <a:avLst/>
          </a:prstGeom>
        </p:spPr>
        <p:txBody>
          <a:bodyPr vert="horz" lIns="91440" tIns="45720" rIns="91440" bIns="45720" rtlCol="0"/>
          <a:lstStyle>
            <a:lvl1pPr algn="r">
              <a:defRPr sz="1200"/>
            </a:lvl1pPr>
          </a:lstStyle>
          <a:p>
            <a:pPr>
              <a:defRPr/>
            </a:pPr>
            <a:fld id="{EA03BA23-0219-4B2C-80D3-527790B86BED}" type="datetimeFigureOut">
              <a:rPr lang="tr-TR"/>
              <a:pPr>
                <a:defRPr/>
              </a:pPr>
              <a:t>20.02.2024</a:t>
            </a:fld>
            <a:endParaRPr lang="tr-TR"/>
          </a:p>
        </p:txBody>
      </p:sp>
      <p:sp>
        <p:nvSpPr>
          <p:cNvPr id="4" name="3 Altbilgi Yer Tutucusu"/>
          <p:cNvSpPr>
            <a:spLocks noGrp="1"/>
          </p:cNvSpPr>
          <p:nvPr>
            <p:ph type="ftr" sz="quarter" idx="2"/>
          </p:nvPr>
        </p:nvSpPr>
        <p:spPr>
          <a:xfrm>
            <a:off x="0" y="9378950"/>
            <a:ext cx="2946400" cy="493713"/>
          </a:xfrm>
          <a:prstGeom prst="rect">
            <a:avLst/>
          </a:prstGeom>
        </p:spPr>
        <p:txBody>
          <a:bodyPr vert="horz" lIns="91440" tIns="45720" rIns="91440" bIns="45720" rtlCol="0" anchor="b"/>
          <a:lstStyle>
            <a:lvl1pPr algn="l">
              <a:defRPr sz="1200"/>
            </a:lvl1pPr>
          </a:lstStyle>
          <a:p>
            <a:pPr>
              <a:defRPr/>
            </a:pPr>
            <a:endParaRPr lang="tr-TR"/>
          </a:p>
        </p:txBody>
      </p:sp>
      <p:sp>
        <p:nvSpPr>
          <p:cNvPr id="5" name="4 Slayt Numarası Yer Tutucusu"/>
          <p:cNvSpPr>
            <a:spLocks noGrp="1"/>
          </p:cNvSpPr>
          <p:nvPr>
            <p:ph type="sldNum" sz="quarter" idx="3"/>
          </p:nvPr>
        </p:nvSpPr>
        <p:spPr>
          <a:xfrm>
            <a:off x="3849688" y="9378950"/>
            <a:ext cx="2946400" cy="493713"/>
          </a:xfrm>
          <a:prstGeom prst="rect">
            <a:avLst/>
          </a:prstGeom>
        </p:spPr>
        <p:txBody>
          <a:bodyPr vert="horz" lIns="91440" tIns="45720" rIns="91440" bIns="45720" rtlCol="0" anchor="b"/>
          <a:lstStyle>
            <a:lvl1pPr algn="r">
              <a:defRPr sz="1200"/>
            </a:lvl1pPr>
          </a:lstStyle>
          <a:p>
            <a:pPr>
              <a:defRPr/>
            </a:pPr>
            <a:fld id="{AAA12FE9-01CB-4378-A03D-17C3819591C5}" type="slidenum">
              <a:rPr lang="tr-TR"/>
              <a:pPr>
                <a:defRPr/>
              </a:pPr>
              <a:t>‹#›</a:t>
            </a:fld>
            <a:endParaRPr lang="tr-TR"/>
          </a:p>
        </p:txBody>
      </p:sp>
    </p:spTree>
    <p:extLst>
      <p:ext uri="{BB962C8B-B14F-4D97-AF65-F5344CB8AC3E}">
        <p14:creationId xmlns:p14="http://schemas.microsoft.com/office/powerpoint/2010/main" xmlns="" val="23253791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46400" cy="493713"/>
          </a:xfrm>
          <a:prstGeom prst="rect">
            <a:avLst/>
          </a:prstGeom>
        </p:spPr>
        <p:txBody>
          <a:bodyPr vert="horz" lIns="91440" tIns="45720" rIns="91440" bIns="45720" rtlCol="0"/>
          <a:lstStyle>
            <a:lvl1pPr algn="l">
              <a:defRPr sz="1200"/>
            </a:lvl1pPr>
          </a:lstStyle>
          <a:p>
            <a:pPr>
              <a:defRPr/>
            </a:pPr>
            <a:endParaRPr lang="tr-TR"/>
          </a:p>
        </p:txBody>
      </p:sp>
      <p:sp>
        <p:nvSpPr>
          <p:cNvPr id="3" name="2 Veri Yer Tutucusu"/>
          <p:cNvSpPr>
            <a:spLocks noGrp="1"/>
          </p:cNvSpPr>
          <p:nvPr>
            <p:ph type="dt" idx="1"/>
          </p:nvPr>
        </p:nvSpPr>
        <p:spPr>
          <a:xfrm>
            <a:off x="3849688" y="0"/>
            <a:ext cx="2946400" cy="493713"/>
          </a:xfrm>
          <a:prstGeom prst="rect">
            <a:avLst/>
          </a:prstGeom>
        </p:spPr>
        <p:txBody>
          <a:bodyPr vert="horz" lIns="91440" tIns="45720" rIns="91440" bIns="45720" rtlCol="0"/>
          <a:lstStyle>
            <a:lvl1pPr algn="r">
              <a:defRPr sz="1200"/>
            </a:lvl1pPr>
          </a:lstStyle>
          <a:p>
            <a:pPr>
              <a:defRPr/>
            </a:pPr>
            <a:fld id="{764AF34F-60D9-4CCA-9A83-26D87FA4A35B}" type="datetimeFigureOut">
              <a:rPr lang="tr-TR"/>
              <a:pPr>
                <a:defRPr/>
              </a:pPr>
              <a:t>20.02.2024</a:t>
            </a:fld>
            <a:endParaRPr lang="tr-TR"/>
          </a:p>
        </p:txBody>
      </p:sp>
      <p:sp>
        <p:nvSpPr>
          <p:cNvPr id="4" name="3 Slayt Görüntüsü Yer Tutucusu"/>
          <p:cNvSpPr>
            <a:spLocks noGrp="1" noRot="1" noChangeAspect="1"/>
          </p:cNvSpPr>
          <p:nvPr>
            <p:ph type="sldImg" idx="2"/>
          </p:nvPr>
        </p:nvSpPr>
        <p:spPr>
          <a:xfrm>
            <a:off x="931863" y="741363"/>
            <a:ext cx="4933950" cy="3702050"/>
          </a:xfrm>
          <a:prstGeom prst="rect">
            <a:avLst/>
          </a:prstGeom>
          <a:noFill/>
          <a:ln w="12700">
            <a:solidFill>
              <a:prstClr val="black"/>
            </a:solidFill>
          </a:ln>
        </p:spPr>
        <p:txBody>
          <a:bodyPr vert="horz" lIns="91440" tIns="45720" rIns="91440" bIns="45720" rtlCol="0" anchor="ctr"/>
          <a:lstStyle/>
          <a:p>
            <a:pPr lvl="0"/>
            <a:endParaRPr lang="tr-TR" noProof="0" smtClean="0"/>
          </a:p>
        </p:txBody>
      </p:sp>
      <p:sp>
        <p:nvSpPr>
          <p:cNvPr id="5" name="4 Not Yer Tutucusu"/>
          <p:cNvSpPr>
            <a:spLocks noGrp="1"/>
          </p:cNvSpPr>
          <p:nvPr>
            <p:ph type="body" sz="quarter" idx="3"/>
          </p:nvPr>
        </p:nvSpPr>
        <p:spPr>
          <a:xfrm>
            <a:off x="679450" y="4691063"/>
            <a:ext cx="5438775" cy="4443412"/>
          </a:xfrm>
          <a:prstGeom prst="rect">
            <a:avLst/>
          </a:prstGeom>
        </p:spPr>
        <p:txBody>
          <a:bodyPr vert="horz" lIns="91440" tIns="45720" rIns="91440" bIns="45720" rtlCol="0">
            <a:normAutofit/>
          </a:bodyPr>
          <a:lstStyle/>
          <a:p>
            <a:pPr lvl="0"/>
            <a:r>
              <a:rPr lang="tr-TR" noProof="0" smtClean="0"/>
              <a:t>Asıl metin stillerini düzenlemek için tıklatın</a:t>
            </a:r>
          </a:p>
          <a:p>
            <a:pPr lvl="1"/>
            <a:r>
              <a:rPr lang="tr-TR" noProof="0" smtClean="0"/>
              <a:t>İkinci düzey</a:t>
            </a:r>
          </a:p>
          <a:p>
            <a:pPr lvl="2"/>
            <a:r>
              <a:rPr lang="tr-TR" noProof="0" smtClean="0"/>
              <a:t>Üçüncü düzey</a:t>
            </a:r>
          </a:p>
          <a:p>
            <a:pPr lvl="3"/>
            <a:r>
              <a:rPr lang="tr-TR" noProof="0" smtClean="0"/>
              <a:t>Dördüncü düzey</a:t>
            </a:r>
          </a:p>
          <a:p>
            <a:pPr lvl="4"/>
            <a:r>
              <a:rPr lang="tr-TR" noProof="0" smtClean="0"/>
              <a:t>Beşinci düzey</a:t>
            </a:r>
          </a:p>
        </p:txBody>
      </p:sp>
      <p:sp>
        <p:nvSpPr>
          <p:cNvPr id="6" name="5 Altbilgi Yer Tutucusu"/>
          <p:cNvSpPr>
            <a:spLocks noGrp="1"/>
          </p:cNvSpPr>
          <p:nvPr>
            <p:ph type="ftr" sz="quarter" idx="4"/>
          </p:nvPr>
        </p:nvSpPr>
        <p:spPr>
          <a:xfrm>
            <a:off x="0" y="9378950"/>
            <a:ext cx="2946400" cy="493713"/>
          </a:xfrm>
          <a:prstGeom prst="rect">
            <a:avLst/>
          </a:prstGeom>
        </p:spPr>
        <p:txBody>
          <a:bodyPr vert="horz" lIns="91440" tIns="45720" rIns="91440" bIns="45720" rtlCol="0" anchor="b"/>
          <a:lstStyle>
            <a:lvl1pPr algn="l">
              <a:defRPr sz="1200"/>
            </a:lvl1pPr>
          </a:lstStyle>
          <a:p>
            <a:pPr>
              <a:defRPr/>
            </a:pPr>
            <a:endParaRPr lang="tr-TR"/>
          </a:p>
        </p:txBody>
      </p:sp>
      <p:sp>
        <p:nvSpPr>
          <p:cNvPr id="7" name="6 Slayt Numarası Yer Tutucusu"/>
          <p:cNvSpPr>
            <a:spLocks noGrp="1"/>
          </p:cNvSpPr>
          <p:nvPr>
            <p:ph type="sldNum" sz="quarter" idx="5"/>
          </p:nvPr>
        </p:nvSpPr>
        <p:spPr>
          <a:xfrm>
            <a:off x="3849688" y="9378950"/>
            <a:ext cx="2946400" cy="493713"/>
          </a:xfrm>
          <a:prstGeom prst="rect">
            <a:avLst/>
          </a:prstGeom>
        </p:spPr>
        <p:txBody>
          <a:bodyPr vert="horz" lIns="91440" tIns="45720" rIns="91440" bIns="45720" rtlCol="0" anchor="b"/>
          <a:lstStyle>
            <a:lvl1pPr algn="r">
              <a:defRPr sz="1200"/>
            </a:lvl1pPr>
          </a:lstStyle>
          <a:p>
            <a:pPr>
              <a:defRPr/>
            </a:pPr>
            <a:fld id="{A5813F1B-A4CB-4AAF-AFAE-24A49389E681}" type="slidenum">
              <a:rPr lang="tr-TR"/>
              <a:pPr>
                <a:defRPr/>
              </a:pPr>
              <a:t>‹#›</a:t>
            </a:fld>
            <a:endParaRPr lang="tr-TR"/>
          </a:p>
        </p:txBody>
      </p:sp>
    </p:spTree>
    <p:extLst>
      <p:ext uri="{BB962C8B-B14F-4D97-AF65-F5344CB8AC3E}">
        <p14:creationId xmlns:p14="http://schemas.microsoft.com/office/powerpoint/2010/main" xmlns="" val="318742823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www.cocukhaklari.gov.tr/condocs/kanun_belgeleri/4058.pdf" TargetMode="External"/><Relationship Id="rId2" Type="http://schemas.openxmlformats.org/officeDocument/2006/relationships/slide" Target="../slides/slide3.xml"/><Relationship Id="rId1" Type="http://schemas.openxmlformats.org/officeDocument/2006/relationships/notesMaster" Target="../notesMasters/notesMaster1.xml"/><Relationship Id="rId5" Type="http://schemas.openxmlformats.org/officeDocument/2006/relationships/hyperlink" Target="http://www.cocukhaklari.gov.tr/condocs/mevzuat/cocuk_haklari_sozlesmesi.pdf" TargetMode="External"/><Relationship Id="rId4" Type="http://schemas.openxmlformats.org/officeDocument/2006/relationships/hyperlink" Target="http://www.cocukhaklari.gov.tr/tr/content/show/23/birlesmis_milletler_cocuk_haklari_sozlesmesi.html"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www.cocukhaklari.gov.tr/condocs/kanun_belgeleri/4058.pdf" TargetMode="External"/><Relationship Id="rId2" Type="http://schemas.openxmlformats.org/officeDocument/2006/relationships/slide" Target="../slides/slide63.xml"/><Relationship Id="rId1" Type="http://schemas.openxmlformats.org/officeDocument/2006/relationships/notesMaster" Target="../notesMasters/notesMaster1.xml"/><Relationship Id="rId6" Type="http://schemas.openxmlformats.org/officeDocument/2006/relationships/hyperlink" Target="http://www.acf.hhs.gov/programs/cb/stats_research/index.htm" TargetMode="External"/><Relationship Id="rId5" Type="http://schemas.openxmlformats.org/officeDocument/2006/relationships/hyperlink" Target="http://www.cocukhaklari.gov.tr/condocs/mevzuat/cocuk_haklari_sozlesmesi.pdf" TargetMode="External"/><Relationship Id="rId4" Type="http://schemas.openxmlformats.org/officeDocument/2006/relationships/hyperlink" Target="http://www.cocukhaklari.gov.tr/tr/content/show/23/birlesmis_milletler_cocuk_haklari_sozlesmesi.html"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 name="2 Not Yer Tutucusu"/>
          <p:cNvSpPr>
            <a:spLocks noGrp="1"/>
          </p:cNvSpPr>
          <p:nvPr>
            <p:ph type="body" idx="1"/>
          </p:nvPr>
        </p:nvSpPr>
        <p:spPr/>
        <p:txBody>
          <a:bodyPr>
            <a:normAutofit fontScale="92500" lnSpcReduction="10000"/>
          </a:bodyPr>
          <a:lstStyle/>
          <a:p>
            <a:pPr>
              <a:defRPr/>
            </a:pPr>
            <a:r>
              <a:rPr lang="tr-TR" dirty="0"/>
              <a:t>Çocuk Hakları Sözleşmesi siyasi, ekonomik, sosyal ve kültürel tüm hakları kapsar ve bu hakların birbirlerinden ayrıştırılamaz ve birbirine bağımlı olduğunu özellikle vurgular. </a:t>
            </a:r>
            <a:br>
              <a:rPr lang="tr-TR" dirty="0"/>
            </a:br>
            <a:r>
              <a:rPr lang="tr-TR" dirty="0"/>
              <a:t>Toplam 54 maddeden oluşan hakların ilk 41 maddesi çocuk haklarına ilişkin maddelerdir ve dört genel kategoride toplanır:</a:t>
            </a:r>
            <a:br>
              <a:rPr lang="tr-TR" dirty="0"/>
            </a:br>
            <a:r>
              <a:rPr lang="tr-TR" dirty="0"/>
              <a:t/>
            </a:r>
            <a:br>
              <a:rPr lang="tr-TR" dirty="0"/>
            </a:br>
            <a:r>
              <a:rPr lang="tr-TR" dirty="0"/>
              <a:t># </a:t>
            </a:r>
            <a:r>
              <a:rPr lang="tr-TR" b="1" dirty="0"/>
              <a:t>Yaşama hakları</a:t>
            </a:r>
            <a:r>
              <a:rPr lang="tr-TR" dirty="0"/>
              <a:t>; beslenme, barınma ve sağlık gibi;</a:t>
            </a:r>
            <a:br>
              <a:rPr lang="tr-TR" dirty="0"/>
            </a:br>
            <a:r>
              <a:rPr lang="tr-TR" dirty="0"/>
              <a:t/>
            </a:r>
            <a:br>
              <a:rPr lang="tr-TR" dirty="0"/>
            </a:br>
            <a:r>
              <a:rPr lang="tr-TR" dirty="0"/>
              <a:t># </a:t>
            </a:r>
            <a:r>
              <a:rPr lang="tr-TR" b="1" dirty="0"/>
              <a:t>Gelişim hakları</a:t>
            </a:r>
            <a:r>
              <a:rPr lang="tr-TR" dirty="0"/>
              <a:t>; en üst potansiyellerine ulaşmalarını destekler;</a:t>
            </a:r>
          </a:p>
          <a:p>
            <a:pPr>
              <a:defRPr/>
            </a:pPr>
            <a:endParaRPr lang="tr-TR" dirty="0"/>
          </a:p>
          <a:p>
            <a:pPr>
              <a:defRPr/>
            </a:pPr>
            <a:r>
              <a:rPr lang="tr-TR" dirty="0"/>
              <a:t># </a:t>
            </a:r>
            <a:r>
              <a:rPr lang="tr-TR" b="1" dirty="0"/>
              <a:t>Korunma hakları;</a:t>
            </a:r>
            <a:r>
              <a:rPr lang="tr-TR" b="1" dirty="0">
                <a:solidFill>
                  <a:schemeClr val="accent1">
                    <a:lumMod val="50000"/>
                  </a:schemeClr>
                </a:solidFill>
              </a:rPr>
              <a:t> </a:t>
            </a:r>
            <a:r>
              <a:rPr lang="tr-TR" dirty="0"/>
              <a:t>yaşama hakkı, ihmal ve istismardan korunma, suiistimalden korunma hakkı;</a:t>
            </a:r>
            <a:br>
              <a:rPr lang="tr-TR" dirty="0"/>
            </a:br>
            <a:r>
              <a:rPr lang="tr-TR" dirty="0"/>
              <a:t/>
            </a:r>
            <a:br>
              <a:rPr lang="tr-TR" dirty="0"/>
            </a:br>
            <a:r>
              <a:rPr lang="tr-TR" dirty="0"/>
              <a:t># </a:t>
            </a:r>
            <a:r>
              <a:rPr lang="tr-TR" b="1" dirty="0"/>
              <a:t>Katılım hakları</a:t>
            </a:r>
            <a:r>
              <a:rPr lang="tr-TR" dirty="0"/>
              <a:t>; toplumda ve politik yaşamda çocukların aktif rol almasını destekler.</a:t>
            </a:r>
            <a:br>
              <a:rPr lang="tr-TR" dirty="0"/>
            </a:br>
            <a:r>
              <a:rPr lang="tr-TR" dirty="0"/>
              <a:t/>
            </a:r>
            <a:br>
              <a:rPr lang="tr-TR" dirty="0"/>
            </a:br>
            <a:r>
              <a:rPr lang="tr-TR" dirty="0"/>
              <a:t>Bu anlaşmanın sağladığı haklar “ırk, renk, cinsiyet, dil, din, politik ve diğer görüş, ulusal, etnik veya sosyal köken, mülkiyet, özür, doğuştan veya diğer statü” farkı gözetmeksizin bütün çocukları kapsar. </a:t>
            </a:r>
            <a:br>
              <a:rPr lang="tr-TR" dirty="0"/>
            </a:br>
            <a:r>
              <a:rPr lang="tr-TR" dirty="0"/>
              <a:t>Fırsat eşitliği temel alınır. Kızlara erkeklerle aynı fırsatlar tanınmalıdır. </a:t>
            </a:r>
            <a:br>
              <a:rPr lang="tr-TR" dirty="0"/>
            </a:br>
            <a:r>
              <a:rPr lang="tr-TR" dirty="0"/>
              <a:t>Fakir, özürlü, mülteci, azınlık gruplara mensup çocuklar dahil tüm çocuklar aynı haklara, öğrenim görme ve yeterli bir hayat standardında yaşama fırsatına sahip olmalıdır. </a:t>
            </a:r>
          </a:p>
          <a:p>
            <a:pPr>
              <a:defRPr/>
            </a:pPr>
            <a:endParaRPr lang="tr-TR" dirty="0"/>
          </a:p>
          <a:p>
            <a:pPr>
              <a:defRPr/>
            </a:pPr>
            <a:r>
              <a:rPr lang="tr-TR" dirty="0"/>
              <a:t>Kaynaklar:</a:t>
            </a:r>
          </a:p>
          <a:p>
            <a:pPr>
              <a:defRPr/>
            </a:pPr>
            <a:r>
              <a:rPr lang="tr-TR" dirty="0">
                <a:hlinkClick r:id="rId3"/>
              </a:rPr>
              <a:t>http://www.</a:t>
            </a:r>
            <a:r>
              <a:rPr lang="tr-TR" dirty="0" err="1">
                <a:hlinkClick r:id="rId3"/>
              </a:rPr>
              <a:t>cocukhaklari</a:t>
            </a:r>
            <a:r>
              <a:rPr lang="tr-TR" dirty="0">
                <a:hlinkClick r:id="rId3"/>
              </a:rPr>
              <a:t>.gov.tr/</a:t>
            </a:r>
            <a:r>
              <a:rPr lang="tr-TR" dirty="0" err="1">
                <a:hlinkClick r:id="rId3"/>
              </a:rPr>
              <a:t>condocs</a:t>
            </a:r>
            <a:r>
              <a:rPr lang="tr-TR" dirty="0">
                <a:hlinkClick r:id="rId3"/>
              </a:rPr>
              <a:t>//kanun_belgeleri/4058.</a:t>
            </a:r>
            <a:r>
              <a:rPr lang="tr-TR" dirty="0" err="1">
                <a:hlinkClick r:id="rId3"/>
              </a:rPr>
              <a:t>pdf</a:t>
            </a:r>
            <a:endParaRPr lang="tr-TR" dirty="0"/>
          </a:p>
          <a:p>
            <a:pPr>
              <a:defRPr/>
            </a:pPr>
            <a:r>
              <a:rPr lang="tr-TR" dirty="0">
                <a:hlinkClick r:id="rId4"/>
              </a:rPr>
              <a:t>http://www.</a:t>
            </a:r>
            <a:r>
              <a:rPr lang="tr-TR" dirty="0" err="1">
                <a:hlinkClick r:id="rId4"/>
              </a:rPr>
              <a:t>cocukhaklari</a:t>
            </a:r>
            <a:r>
              <a:rPr lang="tr-TR" dirty="0">
                <a:hlinkClick r:id="rId4"/>
              </a:rPr>
              <a:t>.gov.tr/tr/</a:t>
            </a:r>
            <a:r>
              <a:rPr lang="tr-TR" dirty="0" err="1">
                <a:hlinkClick r:id="rId4"/>
              </a:rPr>
              <a:t>content</a:t>
            </a:r>
            <a:r>
              <a:rPr lang="tr-TR" dirty="0">
                <a:hlinkClick r:id="rId4"/>
              </a:rPr>
              <a:t>/</a:t>
            </a:r>
            <a:r>
              <a:rPr lang="tr-TR" dirty="0" err="1">
                <a:hlinkClick r:id="rId4"/>
              </a:rPr>
              <a:t>show</a:t>
            </a:r>
            <a:r>
              <a:rPr lang="tr-TR" dirty="0">
                <a:hlinkClick r:id="rId4"/>
              </a:rPr>
              <a:t>/23/</a:t>
            </a:r>
            <a:r>
              <a:rPr lang="tr-TR" dirty="0" err="1">
                <a:hlinkClick r:id="rId4"/>
              </a:rPr>
              <a:t>birlesmis</a:t>
            </a:r>
            <a:r>
              <a:rPr lang="tr-TR" dirty="0">
                <a:hlinkClick r:id="rId4"/>
              </a:rPr>
              <a:t>_milletler_</a:t>
            </a:r>
            <a:r>
              <a:rPr lang="tr-TR" dirty="0" err="1">
                <a:hlinkClick r:id="rId4"/>
              </a:rPr>
              <a:t>cocuk</a:t>
            </a:r>
            <a:r>
              <a:rPr lang="tr-TR" dirty="0">
                <a:hlinkClick r:id="rId4"/>
              </a:rPr>
              <a:t>_</a:t>
            </a:r>
            <a:r>
              <a:rPr lang="tr-TR" dirty="0" err="1">
                <a:hlinkClick r:id="rId4"/>
              </a:rPr>
              <a:t>haklari</a:t>
            </a:r>
            <a:r>
              <a:rPr lang="tr-TR" dirty="0">
                <a:hlinkClick r:id="rId4"/>
              </a:rPr>
              <a:t>_</a:t>
            </a:r>
            <a:r>
              <a:rPr lang="tr-TR" dirty="0" err="1">
                <a:hlinkClick r:id="rId4"/>
              </a:rPr>
              <a:t>sozlesmesi</a:t>
            </a:r>
            <a:r>
              <a:rPr lang="tr-TR" dirty="0">
                <a:hlinkClick r:id="rId4"/>
              </a:rPr>
              <a:t>.html</a:t>
            </a:r>
            <a:endParaRPr lang="tr-TR" dirty="0"/>
          </a:p>
          <a:p>
            <a:pPr>
              <a:defRPr/>
            </a:pPr>
            <a:r>
              <a:rPr lang="tr-TR" dirty="0">
                <a:hlinkClick r:id="rId5"/>
              </a:rPr>
              <a:t>http://www.</a:t>
            </a:r>
            <a:r>
              <a:rPr lang="tr-TR" dirty="0" err="1">
                <a:hlinkClick r:id="rId5"/>
              </a:rPr>
              <a:t>cocukhaklari</a:t>
            </a:r>
            <a:r>
              <a:rPr lang="tr-TR" dirty="0">
                <a:hlinkClick r:id="rId5"/>
              </a:rPr>
              <a:t>.gov.tr/</a:t>
            </a:r>
            <a:r>
              <a:rPr lang="tr-TR" dirty="0" err="1">
                <a:hlinkClick r:id="rId5"/>
              </a:rPr>
              <a:t>condocs</a:t>
            </a:r>
            <a:r>
              <a:rPr lang="tr-TR" dirty="0">
                <a:hlinkClick r:id="rId5"/>
              </a:rPr>
              <a:t>//mevzuat/</a:t>
            </a:r>
            <a:r>
              <a:rPr lang="tr-TR" dirty="0" err="1">
                <a:hlinkClick r:id="rId5"/>
              </a:rPr>
              <a:t>cocuk</a:t>
            </a:r>
            <a:r>
              <a:rPr lang="tr-TR" dirty="0">
                <a:hlinkClick r:id="rId5"/>
              </a:rPr>
              <a:t>_</a:t>
            </a:r>
            <a:r>
              <a:rPr lang="tr-TR" dirty="0" err="1">
                <a:hlinkClick r:id="rId5"/>
              </a:rPr>
              <a:t>haklari</a:t>
            </a:r>
            <a:r>
              <a:rPr lang="tr-TR" dirty="0">
                <a:hlinkClick r:id="rId5"/>
              </a:rPr>
              <a:t>_</a:t>
            </a:r>
            <a:r>
              <a:rPr lang="tr-TR" dirty="0" err="1">
                <a:hlinkClick r:id="rId5"/>
              </a:rPr>
              <a:t>sozlesmesi</a:t>
            </a:r>
            <a:r>
              <a:rPr lang="tr-TR" dirty="0">
                <a:hlinkClick r:id="rId5"/>
              </a:rPr>
              <a:t>.</a:t>
            </a:r>
            <a:r>
              <a:rPr lang="tr-TR" dirty="0" err="1">
                <a:hlinkClick r:id="rId5"/>
              </a:rPr>
              <a:t>pdf</a:t>
            </a:r>
            <a:endParaRPr lang="tr-TR" dirty="0"/>
          </a:p>
          <a:p>
            <a:pPr>
              <a:defRPr/>
            </a:pPr>
            <a:endParaRPr lang="tr-TR" dirty="0"/>
          </a:p>
          <a:p>
            <a:pPr>
              <a:defRPr/>
            </a:pPr>
            <a:endParaRPr lang="tr-TR" dirty="0"/>
          </a:p>
        </p:txBody>
      </p:sp>
      <p:sp>
        <p:nvSpPr>
          <p:cNvPr id="8196" name="3 Slayt Numarası Yer Tutucusu"/>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81D474A-1B31-4F03-80CE-A65CE1ECBFDA}" type="slidenum">
              <a:rPr lang="tr-TR" altLang="tr-TR"/>
              <a:pPr>
                <a:spcBef>
                  <a:spcPct val="0"/>
                </a:spcBef>
              </a:pPr>
              <a:t>3</a:t>
            </a:fld>
            <a:endParaRPr lang="tr-TR" altLang="tr-TR"/>
          </a:p>
        </p:txBody>
      </p:sp>
    </p:spTree>
    <p:extLst>
      <p:ext uri="{BB962C8B-B14F-4D97-AF65-F5344CB8AC3E}">
        <p14:creationId xmlns:p14="http://schemas.microsoft.com/office/powerpoint/2010/main" xmlns="" val="16922317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smtClean="0"/>
          </a:p>
        </p:txBody>
      </p:sp>
      <p:sp>
        <p:nvSpPr>
          <p:cNvPr id="56324"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13454A4-5592-4F0E-9A2E-57E11854579E}" type="slidenum">
              <a:rPr lang="tr-TR" altLang="tr-TR">
                <a:latin typeface="Calibri" panose="020F0502020204030204" pitchFamily="34" charset="0"/>
              </a:rPr>
              <a:pPr eaLnBrk="1" hangingPunct="1"/>
              <a:t>37</a:t>
            </a:fld>
            <a:endParaRPr lang="tr-TR" altLang="tr-TR">
              <a:latin typeface="Calibri" panose="020F0502020204030204" pitchFamily="34" charset="0"/>
            </a:endParaRPr>
          </a:p>
        </p:txBody>
      </p:sp>
    </p:spTree>
    <p:extLst>
      <p:ext uri="{BB962C8B-B14F-4D97-AF65-F5344CB8AC3E}">
        <p14:creationId xmlns:p14="http://schemas.microsoft.com/office/powerpoint/2010/main" xmlns="" val="31662919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smtClean="0"/>
          </a:p>
        </p:txBody>
      </p:sp>
      <p:sp>
        <p:nvSpPr>
          <p:cNvPr id="57348"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4F103C7-7547-42AB-B59D-6D9EB6580A7E}" type="slidenum">
              <a:rPr lang="tr-TR" altLang="tr-TR">
                <a:latin typeface="Calibri" panose="020F0502020204030204" pitchFamily="34" charset="0"/>
              </a:rPr>
              <a:pPr eaLnBrk="1" hangingPunct="1"/>
              <a:t>38</a:t>
            </a:fld>
            <a:endParaRPr lang="tr-TR" altLang="tr-TR">
              <a:latin typeface="Calibri" panose="020F0502020204030204" pitchFamily="34" charset="0"/>
            </a:endParaRPr>
          </a:p>
        </p:txBody>
      </p:sp>
    </p:spTree>
    <p:extLst>
      <p:ext uri="{BB962C8B-B14F-4D97-AF65-F5344CB8AC3E}">
        <p14:creationId xmlns:p14="http://schemas.microsoft.com/office/powerpoint/2010/main" xmlns="" val="30066379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1 Slayt Görüntüsü Yer Tutucusu"/>
          <p:cNvSpPr>
            <a:spLocks noGrp="1" noRot="1" noChangeAspect="1" noTextEdit="1"/>
          </p:cNvSpPr>
          <p:nvPr>
            <p:ph type="sldImg"/>
          </p:nvPr>
        </p:nvSpPr>
        <p:spPr>
          <a:ln/>
        </p:spPr>
      </p:sp>
      <p:sp>
        <p:nvSpPr>
          <p:cNvPr id="45059" name="2 Not Yer Tutucusu"/>
          <p:cNvSpPr>
            <a:spLocks noGrp="1"/>
          </p:cNvSpPr>
          <p:nvPr>
            <p:ph type="body" idx="1"/>
          </p:nvPr>
        </p:nvSpPr>
        <p:spPr>
          <a:noFill/>
          <a:ln/>
        </p:spPr>
        <p:txBody>
          <a:bodyPr/>
          <a:lstStyle/>
          <a:p>
            <a:r>
              <a:rPr lang="tr-TR" altLang="tr-TR" dirty="0" smtClean="0"/>
              <a:t>Özellikle vurgulanması gereken noktalar;</a:t>
            </a:r>
          </a:p>
          <a:p>
            <a:pPr>
              <a:buFontTx/>
              <a:buChar char="•"/>
            </a:pPr>
            <a:r>
              <a:rPr lang="tr-TR" altLang="tr-TR" dirty="0" smtClean="0"/>
              <a:t>ÇİM’ cinsel istismara uğradığı bilinen, cinsel istismar kuşkusu olan ya da bu amaçla danışılması düşünülen çocuklara hizmet etmektedir.</a:t>
            </a:r>
          </a:p>
          <a:p>
            <a:pPr>
              <a:buFontTx/>
              <a:buChar char="•"/>
            </a:pPr>
            <a:r>
              <a:rPr lang="tr-TR" altLang="tr-TR" dirty="0" smtClean="0"/>
              <a:t>Bu merkezde çocukla ve ailesi ile görüşülmekte ve olayla ilgili bilgiler alınmaktadır.</a:t>
            </a:r>
          </a:p>
          <a:p>
            <a:pPr>
              <a:buFontTx/>
              <a:buChar char="•"/>
            </a:pPr>
            <a:r>
              <a:rPr lang="tr-TR" altLang="tr-TR" dirty="0" smtClean="0"/>
              <a:t>Çocuğun fizik muayenesi, ilk ruhsal değerlendirmesi ve adli tıp değerlendirmesi de burada uzman hekimler tarafından yapılmaktadır.</a:t>
            </a:r>
          </a:p>
          <a:p>
            <a:pPr>
              <a:buFontTx/>
              <a:buChar char="•"/>
            </a:pPr>
            <a:r>
              <a:rPr lang="tr-TR" altLang="tr-TR" dirty="0" smtClean="0"/>
              <a:t>Çocuktan ve aileden alınan bilgilerle muayeneler sonucunda elde edilen bilgileri içeren bir rapor hazırlanmaktadır.  </a:t>
            </a:r>
          </a:p>
          <a:p>
            <a:pPr>
              <a:buFontTx/>
              <a:buChar char="•"/>
            </a:pPr>
            <a:r>
              <a:rPr lang="tr-TR" altLang="tr-TR" dirty="0" smtClean="0"/>
              <a:t>Tüm bu süreç çocuk dostu bir ortamda gerçekleşmektedir.</a:t>
            </a:r>
          </a:p>
          <a:p>
            <a:endParaRPr lang="tr-TR" altLang="tr-TR" dirty="0" smtClean="0"/>
          </a:p>
        </p:txBody>
      </p:sp>
      <p:sp>
        <p:nvSpPr>
          <p:cNvPr id="45060" name="3 Slayt Numarası Yer Tutucusu"/>
          <p:cNvSpPr>
            <a:spLocks noGrp="1"/>
          </p:cNvSpPr>
          <p:nvPr>
            <p:ph type="sldNum" sz="quarter" idx="5"/>
          </p:nvPr>
        </p:nvSpPr>
        <p:spPr>
          <a:noFill/>
        </p:spPr>
        <p:txBody>
          <a:bodyPr/>
          <a:lstStyle/>
          <a:p>
            <a:fld id="{B8E6F81A-5D5B-4A38-93A6-26451E02E178}" type="slidenum">
              <a:rPr lang="tr-TR" smtClean="0"/>
              <a:pPr/>
              <a:t>40</a:t>
            </a:fld>
            <a:endParaRPr lang="tr-TR" smtClean="0"/>
          </a:p>
        </p:txBody>
      </p:sp>
    </p:spTree>
    <p:extLst>
      <p:ext uri="{BB962C8B-B14F-4D97-AF65-F5344CB8AC3E}">
        <p14:creationId xmlns:p14="http://schemas.microsoft.com/office/powerpoint/2010/main" xmlns="" val="4155098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ln>
            <a:miter lim="800000"/>
            <a:headEnd/>
            <a:tailEnd/>
          </a:ln>
        </p:spPr>
        <p:txBody>
          <a:bodyPr/>
          <a:lstStyle/>
          <a:p>
            <a:pPr>
              <a:defRPr/>
            </a:pPr>
            <a:fld id="{2992333A-9271-4AEE-92E7-290441B0759B}" type="slidenum">
              <a:rPr lang="en-US" smtClean="0"/>
              <a:pPr>
                <a:defRPr/>
              </a:pPr>
              <a:t>41</a:t>
            </a:fld>
            <a:endParaRPr lang="en-US" smtClean="0"/>
          </a:p>
        </p:txBody>
      </p:sp>
      <p:sp>
        <p:nvSpPr>
          <p:cNvPr id="48131"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48132" name="2 Not Yer Tutucusu"/>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smtClean="0"/>
          </a:p>
        </p:txBody>
      </p:sp>
      <p:sp>
        <p:nvSpPr>
          <p:cNvPr id="48133" name="3 Slayt Numarası Yer Tutucusu"/>
          <p:cNvSpPr txBox="1">
            <a:spLocks noGrp="1"/>
          </p:cNvSpPr>
          <p:nvPr/>
        </p:nvSpPr>
        <p:spPr bwMode="auto">
          <a:xfrm>
            <a:off x="3850443" y="9378824"/>
            <a:ext cx="2945659" cy="493713"/>
          </a:xfrm>
          <a:prstGeom prst="rect">
            <a:avLst/>
          </a:prstGeom>
          <a:noFill/>
          <a:ln w="9525">
            <a:noFill/>
            <a:miter lim="800000"/>
            <a:headEnd/>
            <a:tailEnd/>
          </a:ln>
        </p:spPr>
        <p:txBody>
          <a:bodyPr anchor="b"/>
          <a:lstStyle/>
          <a:p>
            <a:pPr algn="r"/>
            <a:fld id="{C1C6D59E-9E16-4407-966D-B9927B66DB3C}" type="slidenum">
              <a:rPr lang="tr-TR" sz="1200">
                <a:latin typeface="Calibri" pitchFamily="34" charset="0"/>
              </a:rPr>
              <a:pPr algn="r"/>
              <a:t>41</a:t>
            </a:fld>
            <a:endParaRPr lang="tr-TR" sz="1200">
              <a:latin typeface="Calibri" pitchFamily="34" charset="0"/>
            </a:endParaRPr>
          </a:p>
        </p:txBody>
      </p:sp>
    </p:spTree>
    <p:extLst>
      <p:ext uri="{BB962C8B-B14F-4D97-AF65-F5344CB8AC3E}">
        <p14:creationId xmlns:p14="http://schemas.microsoft.com/office/powerpoint/2010/main" xmlns="" val="15851984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ln>
            <a:miter lim="800000"/>
            <a:headEnd/>
            <a:tailEnd/>
          </a:ln>
        </p:spPr>
        <p:txBody>
          <a:bodyPr/>
          <a:lstStyle/>
          <a:p>
            <a:pPr>
              <a:defRPr/>
            </a:pPr>
            <a:fld id="{2699AE4A-250E-4666-8FC0-EB6C16B34CE6}" type="slidenum">
              <a:rPr lang="en-US" smtClean="0"/>
              <a:pPr>
                <a:defRPr/>
              </a:pPr>
              <a:t>42</a:t>
            </a:fld>
            <a:endParaRPr lang="en-US" smtClean="0"/>
          </a:p>
        </p:txBody>
      </p:sp>
      <p:sp>
        <p:nvSpPr>
          <p:cNvPr id="49155"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49156" name="2 Not Yer Tutucusu"/>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smtClean="0"/>
          </a:p>
        </p:txBody>
      </p:sp>
      <p:sp>
        <p:nvSpPr>
          <p:cNvPr id="49157" name="3 Slayt Numarası Yer Tutucusu"/>
          <p:cNvSpPr txBox="1">
            <a:spLocks noGrp="1"/>
          </p:cNvSpPr>
          <p:nvPr/>
        </p:nvSpPr>
        <p:spPr bwMode="auto">
          <a:xfrm>
            <a:off x="3850443" y="9378824"/>
            <a:ext cx="2945659" cy="493713"/>
          </a:xfrm>
          <a:prstGeom prst="rect">
            <a:avLst/>
          </a:prstGeom>
          <a:noFill/>
          <a:ln w="9525">
            <a:noFill/>
            <a:miter lim="800000"/>
            <a:headEnd/>
            <a:tailEnd/>
          </a:ln>
        </p:spPr>
        <p:txBody>
          <a:bodyPr anchor="b"/>
          <a:lstStyle/>
          <a:p>
            <a:pPr algn="r"/>
            <a:fld id="{12008BA0-682D-4D0C-A49D-E6FADA3D8699}" type="slidenum">
              <a:rPr lang="tr-TR" sz="1200">
                <a:latin typeface="Calibri" pitchFamily="34" charset="0"/>
              </a:rPr>
              <a:pPr algn="r"/>
              <a:t>42</a:t>
            </a:fld>
            <a:endParaRPr lang="tr-TR" sz="1200">
              <a:latin typeface="Calibri" pitchFamily="34" charset="0"/>
            </a:endParaRPr>
          </a:p>
        </p:txBody>
      </p:sp>
    </p:spTree>
    <p:extLst>
      <p:ext uri="{BB962C8B-B14F-4D97-AF65-F5344CB8AC3E}">
        <p14:creationId xmlns:p14="http://schemas.microsoft.com/office/powerpoint/2010/main" xmlns="" val="25234810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a:noFill/>
          <a:ln/>
        </p:spPr>
        <p:txBody>
          <a:bodyPr/>
          <a:lstStyle/>
          <a:p>
            <a:pPr eaLnBrk="1" hangingPunct="1">
              <a:spcBef>
                <a:spcPct val="0"/>
              </a:spcBef>
            </a:pPr>
            <a:r>
              <a:rPr lang="tr-TR" altLang="tr-TR" smtClean="0"/>
              <a:t>ÇİM farklı kurumlarım eşgüdüm içinde çalıştıkları bir yapıya sahiptir. Sağlık Bakanlığı çatısı altında çalışmakla birlikte ÇİM’in yapısında </a:t>
            </a:r>
          </a:p>
          <a:p>
            <a:pPr eaLnBrk="1" hangingPunct="1">
              <a:spcBef>
                <a:spcPct val="0"/>
              </a:spcBef>
            </a:pPr>
            <a:r>
              <a:rPr lang="tr-TR" altLang="tr-TR" smtClean="0"/>
              <a:t>Adalet Bakanlığı (Cumhuriyet Savcılığı), Milli Eğitim Bakanlığı, Aile ve Sosyal Politikalar Bakanlığı (ASPB), Kolluk kuvvetleri (Çocuk polisi ve Jandarma)  ve Baro yer almaktadır.</a:t>
            </a:r>
          </a:p>
        </p:txBody>
      </p:sp>
    </p:spTree>
    <p:extLst>
      <p:ext uri="{BB962C8B-B14F-4D97-AF65-F5344CB8AC3E}">
        <p14:creationId xmlns:p14="http://schemas.microsoft.com/office/powerpoint/2010/main" xmlns="" val="36538030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1 Slayt Görüntüsü Yer Tutucusu"/>
          <p:cNvSpPr>
            <a:spLocks noGrp="1" noRot="1" noChangeAspect="1" noTextEdit="1"/>
          </p:cNvSpPr>
          <p:nvPr>
            <p:ph type="sldImg"/>
          </p:nvPr>
        </p:nvSpPr>
        <p:spPr>
          <a:ln/>
        </p:spPr>
      </p:sp>
      <p:sp>
        <p:nvSpPr>
          <p:cNvPr id="52227" name="2 Not Yer Tutucusu"/>
          <p:cNvSpPr>
            <a:spLocks noGrp="1"/>
          </p:cNvSpPr>
          <p:nvPr>
            <p:ph type="body" idx="1"/>
          </p:nvPr>
        </p:nvSpPr>
        <p:spPr>
          <a:noFill/>
          <a:ln/>
        </p:spPr>
        <p:txBody>
          <a:bodyPr/>
          <a:lstStyle/>
          <a:p>
            <a:pPr eaLnBrk="1" hangingPunct="1">
              <a:spcBef>
                <a:spcPct val="0"/>
              </a:spcBef>
            </a:pPr>
            <a:r>
              <a:rPr lang="tr-TR" altLang="tr-TR" smtClean="0"/>
              <a:t>Pek çok meslek elemanı çalışmaları sırasında cinsel istismara uğramış çocuklarla karşılaşabilir ya da cinsel istismar kuşkusu duyabilir.  Bu grupların başında öğretmenler ve sağlık personeli gelmektedir. Ayrıca SHÇEK personeli, müftülük çalışanları, kolluk mensupları, muhtarlar ve meslek örgütlerinin üyeleri de istismara uğramış çocuklarla karşılaşabilirler. </a:t>
            </a:r>
          </a:p>
          <a:p>
            <a:pPr eaLnBrk="1" hangingPunct="1">
              <a:spcBef>
                <a:spcPct val="0"/>
              </a:spcBef>
            </a:pPr>
            <a:r>
              <a:rPr lang="tr-TR" altLang="tr-TR" smtClean="0"/>
              <a:t>Meslek elemanlarının yanı sıra çevresinde bir çocuğun cinsel istismara uğradığını gören aileler ve çocuklar da dahil  herkes istismar bildiriminde bulunabilir ya da ÇİM’e danışabilir. </a:t>
            </a:r>
          </a:p>
        </p:txBody>
      </p:sp>
      <p:sp>
        <p:nvSpPr>
          <p:cNvPr id="52228" name="3 Slayt Numarası Yer Tutucusu"/>
          <p:cNvSpPr>
            <a:spLocks noGrp="1"/>
          </p:cNvSpPr>
          <p:nvPr>
            <p:ph type="sldNum" sz="quarter" idx="5"/>
          </p:nvPr>
        </p:nvSpPr>
        <p:spPr>
          <a:noFill/>
        </p:spPr>
        <p:txBody>
          <a:bodyPr/>
          <a:lstStyle/>
          <a:p>
            <a:fld id="{09F70A98-3551-4128-9EBA-D06540D1504D}" type="slidenum">
              <a:rPr lang="tr-TR" smtClean="0"/>
              <a:pPr/>
              <a:t>45</a:t>
            </a:fld>
            <a:endParaRPr lang="tr-TR" smtClean="0"/>
          </a:p>
        </p:txBody>
      </p:sp>
    </p:spTree>
    <p:extLst>
      <p:ext uri="{BB962C8B-B14F-4D97-AF65-F5344CB8AC3E}">
        <p14:creationId xmlns:p14="http://schemas.microsoft.com/office/powerpoint/2010/main" xmlns="" val="5090775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a:noFill/>
          <a:ln/>
        </p:spPr>
        <p:txBody>
          <a:bodyPr/>
          <a:lstStyle/>
          <a:p>
            <a:pPr eaLnBrk="1" hangingPunct="1">
              <a:spcBef>
                <a:spcPct val="0"/>
              </a:spcBef>
            </a:pPr>
            <a:r>
              <a:rPr lang="tr-TR" altLang="tr-TR" smtClean="0"/>
              <a:t>Meslek elemanları bir çocuğun cinsel olarak istismar edildiğine ilişkin bilgi edinirse ya da şüphe ederse öncelikle kolluk kuvvetlerine ya da cumhuriyet savcılığına ihbar etmek zorundadır.  İhbarı alan jandarma ya da polis  çocuğun ÇİM’e ulaşımını sağlar. </a:t>
            </a:r>
          </a:p>
          <a:p>
            <a:pPr eaLnBrk="1" hangingPunct="1">
              <a:spcBef>
                <a:spcPct val="0"/>
              </a:spcBef>
            </a:pPr>
            <a:endParaRPr lang="tr-TR" altLang="tr-TR" smtClean="0"/>
          </a:p>
          <a:p>
            <a:pPr eaLnBrk="1" hangingPunct="1">
              <a:spcBef>
                <a:spcPct val="0"/>
              </a:spcBef>
            </a:pPr>
            <a:r>
              <a:rPr lang="tr-TR" altLang="tr-TR" smtClean="0"/>
              <a:t>Ayrıca meslek elemanları ve aileler danışmak amacıyla ya da konsültasyon için doğrudan ÇİM’e danışabilir, çocuğu ÇİM’e yönlendirebilir.  </a:t>
            </a:r>
          </a:p>
        </p:txBody>
      </p:sp>
    </p:spTree>
    <p:extLst>
      <p:ext uri="{BB962C8B-B14F-4D97-AF65-F5344CB8AC3E}">
        <p14:creationId xmlns:p14="http://schemas.microsoft.com/office/powerpoint/2010/main" xmlns="" val="41004154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1 Slayt Görüntüsü Yer Tutucusu"/>
          <p:cNvSpPr>
            <a:spLocks noGrp="1" noRot="1" noChangeAspect="1" noTextEdit="1"/>
          </p:cNvSpPr>
          <p:nvPr>
            <p:ph type="sldImg"/>
          </p:nvPr>
        </p:nvSpPr>
        <p:spPr>
          <a:ln/>
        </p:spPr>
      </p:sp>
      <p:sp>
        <p:nvSpPr>
          <p:cNvPr id="55299" name="2 Not Yer Tutucusu"/>
          <p:cNvSpPr>
            <a:spLocks noGrp="1"/>
          </p:cNvSpPr>
          <p:nvPr>
            <p:ph type="body" idx="1"/>
          </p:nvPr>
        </p:nvSpPr>
        <p:spPr>
          <a:noFill/>
          <a:ln/>
        </p:spPr>
        <p:txBody>
          <a:bodyPr/>
          <a:lstStyle/>
          <a:p>
            <a:pPr eaLnBrk="1" hangingPunct="1">
              <a:spcBef>
                <a:spcPct val="0"/>
              </a:spcBef>
            </a:pPr>
            <a:r>
              <a:rPr lang="tr-TR" altLang="tr-TR" smtClean="0"/>
              <a:t>Meslek elemanları bir çocuğun cinsel olarak istismar edildiğine ilişkin bilgi edinirse ya da şüphe ederse öncelikle kolluk kuvvetlerine ya da cumhuriyet savcılığına ihbar etmek zorundadır.  İhbarı alan jandarma ya da polis çocuğun ÇİM’e ulaşımını sağlar. </a:t>
            </a:r>
          </a:p>
          <a:p>
            <a:pPr eaLnBrk="1" hangingPunct="1">
              <a:spcBef>
                <a:spcPct val="0"/>
              </a:spcBef>
            </a:pPr>
            <a:endParaRPr lang="tr-TR" altLang="tr-TR" smtClean="0"/>
          </a:p>
        </p:txBody>
      </p:sp>
      <p:sp>
        <p:nvSpPr>
          <p:cNvPr id="55300" name="3 Slayt Numarası Yer Tutucusu"/>
          <p:cNvSpPr>
            <a:spLocks noGrp="1"/>
          </p:cNvSpPr>
          <p:nvPr>
            <p:ph type="sldNum" sz="quarter" idx="5"/>
          </p:nvPr>
        </p:nvSpPr>
        <p:spPr>
          <a:noFill/>
        </p:spPr>
        <p:txBody>
          <a:bodyPr/>
          <a:lstStyle/>
          <a:p>
            <a:fld id="{CD423DBE-CB61-4E68-83F9-C810AFF36ECD}" type="slidenum">
              <a:rPr lang="tr-TR" smtClean="0"/>
              <a:pPr/>
              <a:t>47</a:t>
            </a:fld>
            <a:endParaRPr lang="tr-TR" smtClean="0"/>
          </a:p>
        </p:txBody>
      </p:sp>
    </p:spTree>
    <p:extLst>
      <p:ext uri="{BB962C8B-B14F-4D97-AF65-F5344CB8AC3E}">
        <p14:creationId xmlns:p14="http://schemas.microsoft.com/office/powerpoint/2010/main" xmlns="" val="35100177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1 Slayt Görüntüsü Yer Tutucusu"/>
          <p:cNvSpPr>
            <a:spLocks noGrp="1" noRot="1" noChangeAspect="1" noTextEdit="1"/>
          </p:cNvSpPr>
          <p:nvPr>
            <p:ph type="sldImg"/>
          </p:nvPr>
        </p:nvSpPr>
        <p:spPr>
          <a:ln/>
        </p:spPr>
      </p:sp>
      <p:sp>
        <p:nvSpPr>
          <p:cNvPr id="56323" name="2 Not Yer Tutucusu"/>
          <p:cNvSpPr>
            <a:spLocks noGrp="1"/>
          </p:cNvSpPr>
          <p:nvPr>
            <p:ph type="body" idx="1"/>
          </p:nvPr>
        </p:nvSpPr>
        <p:spPr>
          <a:noFill/>
          <a:ln/>
        </p:spPr>
        <p:txBody>
          <a:bodyPr/>
          <a:lstStyle/>
          <a:p>
            <a:pPr eaLnBrk="1" hangingPunct="1">
              <a:spcBef>
                <a:spcPct val="0"/>
              </a:spcBef>
            </a:pPr>
            <a:endParaRPr lang="tr-TR" altLang="tr-TR" smtClean="0"/>
          </a:p>
          <a:p>
            <a:pPr eaLnBrk="1" hangingPunct="1">
              <a:spcBef>
                <a:spcPct val="0"/>
              </a:spcBef>
            </a:pPr>
            <a:r>
              <a:rPr lang="tr-TR" altLang="tr-TR" smtClean="0"/>
              <a:t>Mağdur çocuk bildirimi alan kolluk kuvvetleri öncelikle C. Savcısını bilgilendirir.  Savcının talimatı doğrultusunda çocuğun ÇİM’e naklini sağlar. </a:t>
            </a:r>
          </a:p>
          <a:p>
            <a:pPr eaLnBrk="1" hangingPunct="1">
              <a:spcBef>
                <a:spcPct val="0"/>
              </a:spcBef>
            </a:pPr>
            <a:r>
              <a:rPr lang="tr-TR" altLang="tr-TR" smtClean="0"/>
              <a:t>Bu arada Baro’dan çocuk için avukat talebinde bulunur. </a:t>
            </a:r>
          </a:p>
          <a:p>
            <a:pPr eaLnBrk="1" hangingPunct="1">
              <a:spcBef>
                <a:spcPct val="0"/>
              </a:spcBef>
            </a:pPr>
            <a:endParaRPr lang="tr-TR" altLang="tr-TR" smtClean="0"/>
          </a:p>
          <a:p>
            <a:pPr eaLnBrk="1" hangingPunct="1">
              <a:spcBef>
                <a:spcPct val="0"/>
              </a:spcBef>
            </a:pPr>
            <a:r>
              <a:rPr lang="tr-TR" altLang="tr-TR" smtClean="0"/>
              <a:t>Çocuk ÇİM’e nakledilirken Savcı ve avukat da ÇİM’e gelir. </a:t>
            </a:r>
          </a:p>
          <a:p>
            <a:pPr eaLnBrk="1" hangingPunct="1">
              <a:spcBef>
                <a:spcPct val="0"/>
              </a:spcBef>
            </a:pPr>
            <a:endParaRPr lang="tr-TR" altLang="tr-TR" smtClean="0"/>
          </a:p>
        </p:txBody>
      </p:sp>
      <p:sp>
        <p:nvSpPr>
          <p:cNvPr id="56324" name="3 Slayt Numarası Yer Tutucusu"/>
          <p:cNvSpPr>
            <a:spLocks noGrp="1"/>
          </p:cNvSpPr>
          <p:nvPr>
            <p:ph type="sldNum" sz="quarter" idx="5"/>
          </p:nvPr>
        </p:nvSpPr>
        <p:spPr>
          <a:noFill/>
        </p:spPr>
        <p:txBody>
          <a:bodyPr/>
          <a:lstStyle/>
          <a:p>
            <a:fld id="{7481DAA8-398B-4940-8485-7BC87E6F4C8A}" type="slidenum">
              <a:rPr lang="tr-TR" smtClean="0"/>
              <a:pPr/>
              <a:t>48</a:t>
            </a:fld>
            <a:endParaRPr lang="tr-TR" smtClean="0"/>
          </a:p>
        </p:txBody>
      </p:sp>
    </p:spTree>
    <p:extLst>
      <p:ext uri="{BB962C8B-B14F-4D97-AF65-F5344CB8AC3E}">
        <p14:creationId xmlns:p14="http://schemas.microsoft.com/office/powerpoint/2010/main" xmlns="" val="4697077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pPr>
              <a:defRPr/>
            </a:pPr>
            <a:fld id="{FDCD3833-7DEB-4C59-A2E2-06B6E22C0762}" type="slidenum">
              <a:rPr lang="tr-TR" smtClean="0"/>
              <a:pPr>
                <a:defRPr/>
              </a:pPr>
              <a:t>8</a:t>
            </a:fld>
            <a:endParaRPr lang="tr-TR"/>
          </a:p>
        </p:txBody>
      </p:sp>
    </p:spTree>
    <p:extLst>
      <p:ext uri="{BB962C8B-B14F-4D97-AF65-F5344CB8AC3E}">
        <p14:creationId xmlns:p14="http://schemas.microsoft.com/office/powerpoint/2010/main" xmlns="" val="38650991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1 Slayt Görüntüsü Yer Tutucusu"/>
          <p:cNvSpPr>
            <a:spLocks noGrp="1" noRot="1" noChangeAspect="1" noTextEdit="1"/>
          </p:cNvSpPr>
          <p:nvPr>
            <p:ph type="sldImg"/>
          </p:nvPr>
        </p:nvSpPr>
        <p:spPr>
          <a:ln/>
        </p:spPr>
      </p:sp>
      <p:sp>
        <p:nvSpPr>
          <p:cNvPr id="59395" name="2 Not Yer Tutucusu"/>
          <p:cNvSpPr>
            <a:spLocks noGrp="1"/>
          </p:cNvSpPr>
          <p:nvPr>
            <p:ph type="body" idx="1"/>
          </p:nvPr>
        </p:nvSpPr>
        <p:spPr>
          <a:extLst/>
        </p:spPr>
        <p:txBody>
          <a:bodyPr/>
          <a:lstStyle/>
          <a:p>
            <a:pPr eaLnBrk="1" hangingPunct="1">
              <a:spcBef>
                <a:spcPct val="0"/>
              </a:spcBef>
              <a:defRPr/>
            </a:pPr>
            <a:endParaRPr lang="tr-TR" dirty="0" smtClean="0"/>
          </a:p>
          <a:p>
            <a:pPr eaLnBrk="1" hangingPunct="1">
              <a:spcBef>
                <a:spcPct val="0"/>
              </a:spcBef>
              <a:defRPr/>
            </a:pPr>
            <a:r>
              <a:rPr lang="tr-TR" dirty="0" smtClean="0"/>
              <a:t>Mağdur çocuk bildirimi alan kolluk kuvvetleri Savcının talimatı doğrultusunda çocuğun ÇİM’e naklini sağlar. </a:t>
            </a:r>
          </a:p>
          <a:p>
            <a:pPr fontAlgn="auto">
              <a:spcBef>
                <a:spcPts val="0"/>
              </a:spcBef>
              <a:spcAft>
                <a:spcPts val="0"/>
              </a:spcAft>
              <a:defRPr/>
            </a:pPr>
            <a:r>
              <a:rPr lang="tr-TR" spc="52" dirty="0" smtClean="0">
                <a:ln w="11430"/>
                <a:gradFill>
                  <a:gsLst>
                    <a:gs pos="25000">
                      <a:schemeClr val="accent2">
                        <a:satMod val="155000"/>
                      </a:schemeClr>
                    </a:gs>
                    <a:gs pos="100000">
                      <a:schemeClr val="accent2">
                        <a:shade val="45000"/>
                        <a:satMod val="165000"/>
                      </a:schemeClr>
                    </a:gs>
                  </a:gsLst>
                  <a:lin ang="5400000"/>
                </a:gradFill>
              </a:rPr>
              <a:t>Çocuk sivil ekiple ve sivil araçla,  olay hakkında herhangi bir  görüşme yapmadan nakledilir. </a:t>
            </a:r>
          </a:p>
          <a:p>
            <a:pPr eaLnBrk="1" hangingPunct="1">
              <a:spcBef>
                <a:spcPct val="0"/>
              </a:spcBef>
              <a:defRPr/>
            </a:pPr>
            <a:endParaRPr lang="tr-TR" dirty="0" smtClean="0"/>
          </a:p>
          <a:p>
            <a:pPr eaLnBrk="1" hangingPunct="1">
              <a:spcBef>
                <a:spcPct val="0"/>
              </a:spcBef>
              <a:defRPr/>
            </a:pPr>
            <a:r>
              <a:rPr lang="tr-TR" dirty="0" smtClean="0"/>
              <a:t>Bu arada Baro’dan çocuk için avukat talebinde bulunur. </a:t>
            </a:r>
          </a:p>
          <a:p>
            <a:pPr eaLnBrk="1" hangingPunct="1">
              <a:spcBef>
                <a:spcPct val="0"/>
              </a:spcBef>
              <a:defRPr/>
            </a:pPr>
            <a:endParaRPr lang="tr-TR" dirty="0" smtClean="0"/>
          </a:p>
          <a:p>
            <a:pPr eaLnBrk="1" hangingPunct="1">
              <a:spcBef>
                <a:spcPct val="0"/>
              </a:spcBef>
              <a:defRPr/>
            </a:pPr>
            <a:r>
              <a:rPr lang="tr-TR" dirty="0" smtClean="0"/>
              <a:t>Çocuk ÇİM’e nakledilirken Savcı ve avukat da ÇİM’e gelir. </a:t>
            </a:r>
          </a:p>
          <a:p>
            <a:pPr eaLnBrk="1" hangingPunct="1">
              <a:spcBef>
                <a:spcPct val="0"/>
              </a:spcBef>
              <a:defRPr/>
            </a:pPr>
            <a:endParaRPr lang="tr-TR" dirty="0" smtClean="0"/>
          </a:p>
        </p:txBody>
      </p:sp>
      <p:sp>
        <p:nvSpPr>
          <p:cNvPr id="57348" name="3 Slayt Numarası Yer Tutucusu"/>
          <p:cNvSpPr>
            <a:spLocks noGrp="1"/>
          </p:cNvSpPr>
          <p:nvPr>
            <p:ph type="sldNum" sz="quarter" idx="5"/>
          </p:nvPr>
        </p:nvSpPr>
        <p:spPr>
          <a:noFill/>
        </p:spPr>
        <p:txBody>
          <a:bodyPr/>
          <a:lstStyle/>
          <a:p>
            <a:fld id="{F7839AE6-DC48-416B-AC10-9672C4A96103}" type="slidenum">
              <a:rPr lang="tr-TR" smtClean="0"/>
              <a:pPr/>
              <a:t>49</a:t>
            </a:fld>
            <a:endParaRPr lang="tr-TR" smtClean="0"/>
          </a:p>
        </p:txBody>
      </p:sp>
    </p:spTree>
    <p:extLst>
      <p:ext uri="{BB962C8B-B14F-4D97-AF65-F5344CB8AC3E}">
        <p14:creationId xmlns:p14="http://schemas.microsoft.com/office/powerpoint/2010/main" xmlns="" val="32645363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a:noFill/>
          <a:ln/>
        </p:spPr>
        <p:txBody>
          <a:bodyPr/>
          <a:lstStyle/>
          <a:p>
            <a:pPr eaLnBrk="1" hangingPunct="1">
              <a:spcBef>
                <a:spcPct val="0"/>
              </a:spcBef>
            </a:pPr>
            <a:r>
              <a:rPr lang="tr-TR" altLang="tr-TR" smtClean="0"/>
              <a:t>Bu slaytta cinsel istismarından kuşkulanılan çocuğun kolluk kuvvetlerine bildirimi sonrası süreç özetlenmektedir. </a:t>
            </a:r>
          </a:p>
          <a:p>
            <a:pPr eaLnBrk="1" hangingPunct="1">
              <a:spcBef>
                <a:spcPct val="0"/>
              </a:spcBef>
            </a:pPr>
            <a:r>
              <a:rPr lang="tr-TR" altLang="tr-TR" smtClean="0"/>
              <a:t>Mağdur çocuğun bildirimi jandarmaya ya da polis merkezine yaplır (1)</a:t>
            </a:r>
          </a:p>
          <a:p>
            <a:pPr eaLnBrk="1" hangingPunct="1">
              <a:spcBef>
                <a:spcPct val="0"/>
              </a:spcBef>
            </a:pPr>
            <a:r>
              <a:rPr lang="tr-TR" altLang="tr-TR" smtClean="0"/>
              <a:t>Mağdur çocuk bildirimi alan kolluk kuvvetleri öncelikle C. Savcısını bilgilendirir (2) </a:t>
            </a:r>
          </a:p>
          <a:p>
            <a:pPr eaLnBrk="1" hangingPunct="1">
              <a:spcBef>
                <a:spcPct val="0"/>
              </a:spcBef>
            </a:pPr>
            <a:r>
              <a:rPr lang="tr-TR" altLang="tr-TR" smtClean="0"/>
              <a:t>Savcının talimatı doğrultusunda (3) çocuğun ÇİM’e naklini sağlar (5). </a:t>
            </a:r>
          </a:p>
          <a:p>
            <a:pPr eaLnBrk="1" hangingPunct="1">
              <a:spcBef>
                <a:spcPct val="0"/>
              </a:spcBef>
            </a:pPr>
            <a:endParaRPr lang="tr-TR" altLang="tr-TR" smtClean="0"/>
          </a:p>
          <a:p>
            <a:pPr eaLnBrk="1" hangingPunct="1">
              <a:spcBef>
                <a:spcPct val="0"/>
              </a:spcBef>
            </a:pPr>
            <a:r>
              <a:rPr lang="tr-TR" altLang="tr-TR" smtClean="0"/>
              <a:t>Bu arada Baro’dan çocuk için avukat talebinde bulunur (4). </a:t>
            </a:r>
          </a:p>
          <a:p>
            <a:pPr eaLnBrk="1" hangingPunct="1">
              <a:spcBef>
                <a:spcPct val="0"/>
              </a:spcBef>
            </a:pPr>
            <a:r>
              <a:rPr lang="tr-TR" altLang="tr-TR" smtClean="0"/>
              <a:t>Çocuk ÇİM’e nakledilirken Savcı ve avukat da ÇİM’e gelir (5). </a:t>
            </a:r>
          </a:p>
          <a:p>
            <a:pPr eaLnBrk="1" hangingPunct="1">
              <a:spcBef>
                <a:spcPct val="0"/>
              </a:spcBef>
            </a:pPr>
            <a:endParaRPr lang="tr-TR" altLang="tr-TR" smtClean="0"/>
          </a:p>
        </p:txBody>
      </p:sp>
    </p:spTree>
    <p:extLst>
      <p:ext uri="{BB962C8B-B14F-4D97-AF65-F5344CB8AC3E}">
        <p14:creationId xmlns:p14="http://schemas.microsoft.com/office/powerpoint/2010/main" xmlns="" val="12978977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a:extLst/>
        </p:spPr>
        <p:txBody>
          <a:bodyPr/>
          <a:lstStyle/>
          <a:p>
            <a:pPr eaLnBrk="1" hangingPunct="1">
              <a:spcBef>
                <a:spcPct val="0"/>
              </a:spcBef>
              <a:defRPr/>
            </a:pPr>
            <a:r>
              <a:rPr lang="tr-TR" spc="52" dirty="0" smtClean="0">
                <a:ln w="11430"/>
                <a:gradFill>
                  <a:gsLst>
                    <a:gs pos="25000">
                      <a:schemeClr val="accent2">
                        <a:satMod val="155000"/>
                      </a:schemeClr>
                    </a:gs>
                    <a:gs pos="100000">
                      <a:schemeClr val="accent2">
                        <a:shade val="45000"/>
                        <a:satMod val="165000"/>
                      </a:schemeClr>
                    </a:gs>
                  </a:gsLst>
                  <a:lin ang="5400000"/>
                </a:gradFill>
              </a:rPr>
              <a:t>İstismar edildiği bilinen ya da kuşkulanılan çocukla kolluk birimlerinde olaya ilişkin bir görüşme yapılmaz. </a:t>
            </a:r>
          </a:p>
          <a:p>
            <a:pPr eaLnBrk="1" hangingPunct="1">
              <a:spcBef>
                <a:spcPct val="0"/>
              </a:spcBef>
              <a:defRPr/>
            </a:pPr>
            <a:r>
              <a:rPr lang="tr-TR" spc="52" dirty="0" smtClean="0">
                <a:ln w="11430"/>
                <a:gradFill>
                  <a:gsLst>
                    <a:gs pos="25000">
                      <a:schemeClr val="accent2">
                        <a:satMod val="155000"/>
                      </a:schemeClr>
                    </a:gs>
                    <a:gs pos="100000">
                      <a:schemeClr val="accent2">
                        <a:shade val="45000"/>
                        <a:satMod val="165000"/>
                      </a:schemeClr>
                    </a:gs>
                  </a:gsLst>
                  <a:lin ang="5400000"/>
                </a:gradFill>
              </a:rPr>
              <a:t>Çocuk ÇİM’e  sivil ekiple ve sivil araçla,  olay hakkında herhangi bir  görüşme yapmadan nakledilir. </a:t>
            </a:r>
          </a:p>
          <a:p>
            <a:pPr eaLnBrk="1" hangingPunct="1">
              <a:spcBef>
                <a:spcPct val="0"/>
              </a:spcBef>
              <a:defRPr/>
            </a:pPr>
            <a:endParaRPr lang="tr-TR" dirty="0" smtClean="0"/>
          </a:p>
        </p:txBody>
      </p:sp>
    </p:spTree>
    <p:extLst>
      <p:ext uri="{BB962C8B-B14F-4D97-AF65-F5344CB8AC3E}">
        <p14:creationId xmlns:p14="http://schemas.microsoft.com/office/powerpoint/2010/main" xmlns="" val="34300181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ln/>
        </p:spPr>
        <p:txBody>
          <a:bodyPr/>
          <a:lstStyle/>
          <a:p>
            <a:r>
              <a:rPr lang="tr-TR" altLang="tr-TR" smtClean="0"/>
              <a:t>ÇİM’de 24 saat hizmet verilmektedir.</a:t>
            </a:r>
          </a:p>
          <a:p>
            <a:endParaRPr lang="tr-TR" altLang="tr-TR" smtClean="0"/>
          </a:p>
          <a:p>
            <a:pPr eaLnBrk="1">
              <a:lnSpc>
                <a:spcPct val="150000"/>
              </a:lnSpc>
              <a:buClr>
                <a:srgbClr val="000000"/>
              </a:buClr>
              <a:buSzPct val="45000"/>
              <a:buFont typeface="Wingdings" pitchFamily="2" charset="2"/>
              <a:buNone/>
            </a:pPr>
            <a:r>
              <a:rPr lang="tr-TR" altLang="tr-TR" smtClean="0"/>
              <a:t>Adli Tıp Uzmanı, Çocuk Gelişimcisi, Psikolog, Sosyal Çalışmacı ve hemşire 24 saat nöbet sistemi ile çalışmaktadır.</a:t>
            </a:r>
          </a:p>
          <a:p>
            <a:pPr eaLnBrk="1">
              <a:lnSpc>
                <a:spcPct val="150000"/>
              </a:lnSpc>
              <a:buClr>
                <a:srgbClr val="000000"/>
              </a:buClr>
              <a:buSzPct val="45000"/>
              <a:buFont typeface="Wingdings" pitchFamily="2" charset="2"/>
              <a:buNone/>
            </a:pPr>
            <a:r>
              <a:rPr lang="tr-TR" altLang="tr-TR" smtClean="0"/>
              <a:t>Çocuk psikyatrisi uzmanı ve çocuk hekimi konsültasyonla çalışmaktadır.</a:t>
            </a:r>
          </a:p>
          <a:p>
            <a:endParaRPr lang="tr-TR" altLang="tr-TR" smtClean="0"/>
          </a:p>
        </p:txBody>
      </p:sp>
      <p:sp>
        <p:nvSpPr>
          <p:cNvPr id="60420" name="Slide Number Placeholder 3"/>
          <p:cNvSpPr>
            <a:spLocks noGrp="1"/>
          </p:cNvSpPr>
          <p:nvPr>
            <p:ph type="sldNum" sz="quarter" idx="5"/>
          </p:nvPr>
        </p:nvSpPr>
        <p:spPr>
          <a:noFill/>
        </p:spPr>
        <p:txBody>
          <a:bodyPr/>
          <a:lstStyle/>
          <a:p>
            <a:fld id="{F9EEF2E7-05B7-46EF-9E10-EE24379A5707}" type="slidenum">
              <a:rPr lang="tr-TR" smtClean="0"/>
              <a:pPr/>
              <a:t>52</a:t>
            </a:fld>
            <a:endParaRPr lang="tr-TR" smtClean="0"/>
          </a:p>
        </p:txBody>
      </p:sp>
    </p:spTree>
    <p:extLst>
      <p:ext uri="{BB962C8B-B14F-4D97-AF65-F5344CB8AC3E}">
        <p14:creationId xmlns:p14="http://schemas.microsoft.com/office/powerpoint/2010/main" xmlns="" val="241409170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1 Slayt Görüntüsü Yer Tutucusu"/>
          <p:cNvSpPr>
            <a:spLocks noGrp="1" noRot="1" noChangeAspect="1" noTextEdit="1"/>
          </p:cNvSpPr>
          <p:nvPr>
            <p:ph type="sldImg"/>
          </p:nvPr>
        </p:nvSpPr>
        <p:spPr>
          <a:ln/>
        </p:spPr>
      </p:sp>
      <p:sp>
        <p:nvSpPr>
          <p:cNvPr id="61443" name="2 Not Yer Tutucusu"/>
          <p:cNvSpPr>
            <a:spLocks noGrp="1"/>
          </p:cNvSpPr>
          <p:nvPr>
            <p:ph type="body" idx="1"/>
          </p:nvPr>
        </p:nvSpPr>
        <p:spPr>
          <a:noFill/>
          <a:ln/>
        </p:spPr>
        <p:txBody>
          <a:bodyPr/>
          <a:lstStyle/>
          <a:p>
            <a:pPr eaLnBrk="1" hangingPunct="1">
              <a:spcBef>
                <a:spcPct val="0"/>
              </a:spcBef>
            </a:pPr>
            <a:endParaRPr lang="tr-TR" altLang="tr-TR" smtClean="0"/>
          </a:p>
        </p:txBody>
      </p:sp>
      <p:sp>
        <p:nvSpPr>
          <p:cNvPr id="61444" name="3 Slayt Numarası Yer Tutucusu"/>
          <p:cNvSpPr>
            <a:spLocks noGrp="1"/>
          </p:cNvSpPr>
          <p:nvPr>
            <p:ph type="sldNum" sz="quarter" idx="5"/>
          </p:nvPr>
        </p:nvSpPr>
        <p:spPr>
          <a:noFill/>
        </p:spPr>
        <p:txBody>
          <a:bodyPr/>
          <a:lstStyle/>
          <a:p>
            <a:fld id="{4C8BDAB6-4260-4963-B9E8-C964A039C2D0}" type="slidenum">
              <a:rPr lang="tr-TR" smtClean="0"/>
              <a:pPr/>
              <a:t>53</a:t>
            </a:fld>
            <a:endParaRPr lang="tr-TR" smtClean="0"/>
          </a:p>
        </p:txBody>
      </p:sp>
    </p:spTree>
    <p:extLst>
      <p:ext uri="{BB962C8B-B14F-4D97-AF65-F5344CB8AC3E}">
        <p14:creationId xmlns:p14="http://schemas.microsoft.com/office/powerpoint/2010/main" xmlns="" val="384194725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4579" name="2 Not Yer Tutucusu"/>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tr-TR" altLang="tr-TR"/>
              <a:t>Onbeş yaşından küçük çocuklara karşı her türlü cinsel davranış cinsel istismar olarak kabul edilerek cezalandırılır (a bendi). Onbeş yaş ve üzerindeki çocuklar için gönüllü olmak durumu söz konusu ise ve şikayet edilmiyorsa ceza uygulamasına gidilmez (b bendi).</a:t>
            </a:r>
          </a:p>
          <a:p>
            <a:endParaRPr lang="tr-TR" altLang="tr-TR"/>
          </a:p>
          <a:p>
            <a:r>
              <a:rPr lang="tr-TR" altLang="tr-TR"/>
              <a:t>Vücuda herhangi bir organ ya da cisim sokulması halinde verilen cezanın miktarı artar.</a:t>
            </a:r>
          </a:p>
        </p:txBody>
      </p:sp>
      <p:sp>
        <p:nvSpPr>
          <p:cNvPr id="4" name="3 Slayt Numarası Yer Tutucusu"/>
          <p:cNvSpPr>
            <a:spLocks noGrp="1"/>
          </p:cNvSpPr>
          <p:nvPr>
            <p:ph type="sldNum" sz="quarter" idx="5"/>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F48A0A31-7CED-46B3-A00E-D662B1AA94BE}" type="slidenum">
              <a:rPr lang="tr-TR" altLang="tr-TR"/>
              <a:pPr eaLnBrk="1" hangingPunct="1"/>
              <a:t>55</a:t>
            </a:fld>
            <a:endParaRPr lang="tr-TR" altLang="tr-TR"/>
          </a:p>
        </p:txBody>
      </p:sp>
    </p:spTree>
    <p:extLst>
      <p:ext uri="{BB962C8B-B14F-4D97-AF65-F5344CB8AC3E}">
        <p14:creationId xmlns:p14="http://schemas.microsoft.com/office/powerpoint/2010/main" xmlns="" val="50194148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5603" name="2 Not Yer Tutucusu"/>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tr-TR" altLang="tr-TR"/>
              <a:t>Bu maddelerde ceza miktarının artırılmasına neden olabilecek durumlar sıralanıyor;</a:t>
            </a:r>
          </a:p>
          <a:p>
            <a:r>
              <a:rPr lang="tr-TR" altLang="tr-TR"/>
              <a:t>Çocuğun yakın akrabası (üstsoy, ikinci veya üçüncü derecede kan hısmı, üvey baba, evlat edinen) olanların, öğretmen, bakıcı, sağlık hizmeti veren, koruma yükümlülüğünde bulunanların yaptığı taciz durumunda alacakları ceza miktarı artar.</a:t>
            </a:r>
          </a:p>
        </p:txBody>
      </p:sp>
      <p:sp>
        <p:nvSpPr>
          <p:cNvPr id="4" name="3 Slayt Numarası Yer Tutucusu"/>
          <p:cNvSpPr>
            <a:spLocks noGrp="1"/>
          </p:cNvSpPr>
          <p:nvPr>
            <p:ph type="sldNum" sz="quarter" idx="5"/>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3467886E-7F9B-4B6D-A750-14B7FF03D657}" type="slidenum">
              <a:rPr lang="tr-TR" altLang="tr-TR"/>
              <a:pPr eaLnBrk="1" hangingPunct="1"/>
              <a:t>57</a:t>
            </a:fld>
            <a:endParaRPr lang="tr-TR" altLang="tr-TR"/>
          </a:p>
        </p:txBody>
      </p:sp>
    </p:spTree>
    <p:extLst>
      <p:ext uri="{BB962C8B-B14F-4D97-AF65-F5344CB8AC3E}">
        <p14:creationId xmlns:p14="http://schemas.microsoft.com/office/powerpoint/2010/main" xmlns="" val="17780646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6627" name="2 Not Yer Tutucusu"/>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tr-TR" altLang="tr-TR"/>
              <a:t>Bu maddelerde ceza miktarının artırılmasına neden olabilecek durumlar sıralanıyor;</a:t>
            </a:r>
          </a:p>
          <a:p>
            <a:r>
              <a:rPr lang="tr-TR" altLang="tr-TR"/>
              <a:t>Suçun zor kullanılarak ya da tehdit vs. ile gerçekleşmiş olması, istismarın çocukta </a:t>
            </a:r>
            <a:r>
              <a:rPr lang="tr-TR" altLang="tr-TR" b="1"/>
              <a:t>kalıcı/şiddetli ya da uzun süreli </a:t>
            </a:r>
            <a:r>
              <a:rPr lang="tr-TR" altLang="tr-TR"/>
              <a:t>bir rahatsızlık oluşturması durumunda da ceza miktarı artar.  6. maddedeki «</a:t>
            </a:r>
            <a:r>
              <a:rPr lang="tr-TR" altLang="tr-TR" b="1"/>
              <a:t>beden veya ruh sağlığının bozulması hâlinde» </a:t>
            </a:r>
            <a:r>
              <a:rPr lang="tr-TR" altLang="tr-TR"/>
              <a:t>ifadesinin anlamı budur.</a:t>
            </a:r>
          </a:p>
        </p:txBody>
      </p:sp>
      <p:sp>
        <p:nvSpPr>
          <p:cNvPr id="4" name="3 Slayt Numarası Yer Tutucusu"/>
          <p:cNvSpPr>
            <a:spLocks noGrp="1"/>
          </p:cNvSpPr>
          <p:nvPr>
            <p:ph type="sldNum" sz="quarter" idx="5"/>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4F2DB34A-BB68-4207-8106-5F9DE303EEF8}" type="slidenum">
              <a:rPr lang="tr-TR" altLang="tr-TR"/>
              <a:pPr eaLnBrk="1" hangingPunct="1"/>
              <a:t>58</a:t>
            </a:fld>
            <a:endParaRPr lang="tr-TR" altLang="tr-TR"/>
          </a:p>
        </p:txBody>
      </p:sp>
    </p:spTree>
    <p:extLst>
      <p:ext uri="{BB962C8B-B14F-4D97-AF65-F5344CB8AC3E}">
        <p14:creationId xmlns:p14="http://schemas.microsoft.com/office/powerpoint/2010/main" xmlns="" val="178172630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1 Slayt Görüntüsü Yer Tutucusu"/>
          <p:cNvSpPr>
            <a:spLocks noGrp="1" noRot="1" noChangeAspect="1" noTextEdit="1"/>
          </p:cNvSpPr>
          <p:nvPr>
            <p:ph type="sldImg"/>
          </p:nvPr>
        </p:nvSpPr>
        <p:spPr>
          <a:ln/>
        </p:spPr>
      </p:sp>
      <p:sp>
        <p:nvSpPr>
          <p:cNvPr id="34819" name="2 Not Yer Tutucusu"/>
          <p:cNvSpPr>
            <a:spLocks noGrp="1"/>
          </p:cNvSpPr>
          <p:nvPr>
            <p:ph type="body" idx="1"/>
          </p:nvPr>
        </p:nvSpPr>
        <p:spPr>
          <a:extLst/>
        </p:spPr>
        <p:txBody>
          <a:bodyPr/>
          <a:lstStyle/>
          <a:p>
            <a:pPr marL="297694" indent="-297694">
              <a:buFont typeface="Wingdings" pitchFamily="2" charset="2"/>
              <a:buChar char="q"/>
              <a:defRPr/>
            </a:pPr>
            <a:r>
              <a:rPr lang="tr-TR" dirty="0" smtClean="0">
                <a:hlinkClick r:id="rId3"/>
              </a:rPr>
              <a:t>http://www.cocukhaklari.gov.tr/condocs//kanun_belgeleri/4058.pdf</a:t>
            </a:r>
            <a:endParaRPr lang="tr-TR" dirty="0" smtClean="0"/>
          </a:p>
          <a:p>
            <a:pPr marL="297694" indent="-297694">
              <a:buFont typeface="Wingdings" pitchFamily="2" charset="2"/>
              <a:buChar char="q"/>
              <a:defRPr/>
            </a:pPr>
            <a:r>
              <a:rPr lang="tr-TR" dirty="0" smtClean="0">
                <a:hlinkClick r:id="rId4"/>
              </a:rPr>
              <a:t>http://www.cocukhaklari.gov.tr/tr/content/show/23/birlesmis_milletler_cocuk_haklari_sozlesmesi.html</a:t>
            </a:r>
            <a:endParaRPr lang="tr-TR" dirty="0" smtClean="0"/>
          </a:p>
          <a:p>
            <a:pPr marL="297694" indent="-297694">
              <a:buFont typeface="Wingdings" pitchFamily="2" charset="2"/>
              <a:buChar char="q"/>
              <a:defRPr/>
            </a:pPr>
            <a:r>
              <a:rPr lang="tr-TR" dirty="0" smtClean="0">
                <a:hlinkClick r:id="rId5"/>
              </a:rPr>
              <a:t>http://www.cocukhaklari.gov.tr/condocs//mevzuat/cocuk_haklari_sozlesmesi.pdf</a:t>
            </a:r>
            <a:endParaRPr lang="tr-TR" dirty="0" smtClean="0"/>
          </a:p>
          <a:p>
            <a:pPr marL="297694" indent="-297694">
              <a:buFont typeface="Wingdings" pitchFamily="2" charset="2"/>
              <a:buChar char="q"/>
              <a:defRPr/>
            </a:pPr>
            <a:r>
              <a:rPr lang="tr-TR" dirty="0" smtClean="0"/>
              <a:t>Child Maltreatment 2007,  U.S. Department of Health &amp; Human Services Administration for Children and Families Administration on Children, Youth and Families Children’s Bureau. (Online erişim;  </a:t>
            </a:r>
            <a:r>
              <a:rPr lang="tr-TR" dirty="0" smtClean="0">
                <a:hlinkClick r:id="rId6"/>
              </a:rPr>
              <a:t>http://www.acf.hhs.gov/programs/cb/stats_research/index.htm#can</a:t>
            </a:r>
            <a:r>
              <a:rPr lang="tr-TR" dirty="0" smtClean="0"/>
              <a:t>)</a:t>
            </a:r>
          </a:p>
          <a:p>
            <a:pPr marL="297694" indent="-297694">
              <a:buFont typeface="Wingdings" pitchFamily="2" charset="2"/>
              <a:buChar char="q"/>
              <a:defRPr/>
            </a:pPr>
            <a:r>
              <a:rPr lang="tr-TR" dirty="0" smtClean="0"/>
              <a:t>Preventing Child  Maltreatment: a guide to taking action and generating evidence. World Health Organization and International Society for Prevention of Child Abuse and Neglect. WHO 2006.</a:t>
            </a:r>
          </a:p>
          <a:p>
            <a:pPr marL="297694" indent="-297694">
              <a:buFont typeface="Wingdings" pitchFamily="2" charset="2"/>
              <a:buChar char="q"/>
              <a:defRPr/>
            </a:pPr>
            <a:r>
              <a:rPr lang="tr-TR" dirty="0" smtClean="0"/>
              <a:t>Türkiye Büyük Millet Meclisi, Türkiye’de ortaöğrenime devam eden öğrencilerde ve ceza ve infaz kurumlarında bulunan tutuklu ve hükümlü çocuklarda şiddet ve bunun etkileyen etkenlerin saptanması araştırma raporu. 2007</a:t>
            </a:r>
          </a:p>
          <a:p>
            <a:pPr marL="297694" indent="-297694">
              <a:buFont typeface="Wingdings" pitchFamily="2" charset="2"/>
              <a:buChar char="q"/>
              <a:defRPr/>
            </a:pPr>
            <a:r>
              <a:rPr lang="tr-TR" dirty="0" smtClean="0"/>
              <a:t>Başbakanlık Aile Araştırma Kurumu.  Türk ailesinde adolesan sorunları. Başbakanlık Aile Araştırma Kurumu Yayınları, 1997, Ankara.</a:t>
            </a:r>
          </a:p>
          <a:p>
            <a:pPr>
              <a:defRPr/>
            </a:pPr>
            <a:endParaRPr lang="tr-TR" dirty="0" smtClean="0"/>
          </a:p>
        </p:txBody>
      </p:sp>
      <p:sp>
        <p:nvSpPr>
          <p:cNvPr id="62468" name="3 Slayt Numarası Yer Tutucusu"/>
          <p:cNvSpPr>
            <a:spLocks noGrp="1"/>
          </p:cNvSpPr>
          <p:nvPr>
            <p:ph type="sldNum" sz="quarter" idx="5"/>
          </p:nvPr>
        </p:nvSpPr>
        <p:spPr>
          <a:noFill/>
        </p:spPr>
        <p:txBody>
          <a:bodyPr/>
          <a:lstStyle/>
          <a:p>
            <a:fld id="{01A392EE-60FA-4543-BE81-A3CC3DFCE8BD}" type="slidenum">
              <a:rPr lang="tr-TR" smtClean="0"/>
              <a:pPr/>
              <a:t>63</a:t>
            </a:fld>
            <a:endParaRPr lang="tr-TR" smtClean="0"/>
          </a:p>
        </p:txBody>
      </p:sp>
    </p:spTree>
    <p:extLst>
      <p:ext uri="{BB962C8B-B14F-4D97-AF65-F5344CB8AC3E}">
        <p14:creationId xmlns:p14="http://schemas.microsoft.com/office/powerpoint/2010/main" xmlns="" val="41206533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1507" name="2 Not Yer Tutucusu"/>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tr-TR" altLang="tr-TR"/>
              <a:t>Çocuklara kötü muamele olasılığını artıran etmenler risk faktörü olarak tanımlanır. </a:t>
            </a:r>
          </a:p>
          <a:p>
            <a:r>
              <a:rPr lang="tr-TR" altLang="tr-TR"/>
              <a:t>Çocuklara karşı uygulanan şiddetin ve kötü muamelenin risk faktörleri incelenirken ilk basamakta kişisel faktörleri değerlendirmek gerekir.</a:t>
            </a:r>
          </a:p>
          <a:p>
            <a:r>
              <a:rPr lang="tr-TR" altLang="tr-TR"/>
              <a:t>İkinci basamakta ilişkisel risk faktörleri yer alır. Bu kapsamda  çocuğun ve mağdur edenin ilişkisel özellikleri söz konusudur.</a:t>
            </a:r>
          </a:p>
          <a:p>
            <a:r>
              <a:rPr lang="tr-TR" altLang="tr-TR"/>
              <a:t>Üçüncü basamakta çevresel, dördüncü basamakta toplumsal düzeydeki risk faktörleri yer alır. </a:t>
            </a:r>
          </a:p>
        </p:txBody>
      </p:sp>
      <p:sp>
        <p:nvSpPr>
          <p:cNvPr id="21508" name="3 Slayt Numarası Yer Tutucusu"/>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12DB188-DE98-4FAE-BE88-C65B0556C09B}" type="slidenum">
              <a:rPr lang="tr-TR" altLang="tr-TR"/>
              <a:pPr>
                <a:spcBef>
                  <a:spcPct val="0"/>
                </a:spcBef>
              </a:pPr>
              <a:t>22</a:t>
            </a:fld>
            <a:endParaRPr lang="tr-TR" altLang="tr-TR"/>
          </a:p>
        </p:txBody>
      </p:sp>
    </p:spTree>
    <p:extLst>
      <p:ext uri="{BB962C8B-B14F-4D97-AF65-F5344CB8AC3E}">
        <p14:creationId xmlns:p14="http://schemas.microsoft.com/office/powerpoint/2010/main" xmlns="" val="8203776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3555" name="2 Not Yer Tutucusu"/>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tr-TR" altLang="tr-TR" b="1" i="1"/>
              <a:t>Çocukla ilişkili risk etmenleri:</a:t>
            </a:r>
            <a:endParaRPr lang="tr-TR" altLang="tr-TR"/>
          </a:p>
          <a:p>
            <a:r>
              <a:rPr lang="tr-TR" altLang="tr-TR"/>
              <a:t>Bazı çocuklar birtakım kişisel özellikleri nedeni ile istismar ve ihmale daha açıktır. Bu risk faktörlerinin varlığı nedeniyle çocuğu maruz kaldığı kötü muamelenin sorumlusu olarak düşünmek mümkün değildir. Bu faktörler koruyucu önlemler açısından öncelikli grubu belirleyebilmek ve istismar ve ihmal edilen çocuğu daha erken tanıyabilmek için göz önünde bulundurulmalıdır. </a:t>
            </a:r>
          </a:p>
          <a:p>
            <a:endParaRPr lang="tr-TR" altLang="tr-TR"/>
          </a:p>
          <a:p>
            <a:endParaRPr lang="tr-TR" altLang="tr-TR"/>
          </a:p>
        </p:txBody>
      </p:sp>
      <p:sp>
        <p:nvSpPr>
          <p:cNvPr id="23556" name="3 Slayt Numarası Yer Tutucusu"/>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B33BE67-0112-45B3-B347-DE66128DD40F}" type="slidenum">
              <a:rPr lang="tr-TR" altLang="tr-TR"/>
              <a:pPr>
                <a:spcBef>
                  <a:spcPct val="0"/>
                </a:spcBef>
              </a:pPr>
              <a:t>23</a:t>
            </a:fld>
            <a:endParaRPr lang="tr-TR" altLang="tr-TR"/>
          </a:p>
        </p:txBody>
      </p:sp>
    </p:spTree>
    <p:extLst>
      <p:ext uri="{BB962C8B-B14F-4D97-AF65-F5344CB8AC3E}">
        <p14:creationId xmlns:p14="http://schemas.microsoft.com/office/powerpoint/2010/main" xmlns="" val="1708717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5603" name="2 Not Yer Tutucusu"/>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tr-TR" altLang="tr-TR"/>
          </a:p>
          <a:p>
            <a:r>
              <a:rPr lang="tr-TR" altLang="tr-TR" b="1" i="1"/>
              <a:t>Ebeveyn ve çocuğa bakım verenlerle ilişkili risk etmenleri: </a:t>
            </a:r>
            <a:endParaRPr lang="tr-TR" altLang="tr-TR"/>
          </a:p>
          <a:p>
            <a:r>
              <a:rPr lang="tr-TR" altLang="tr-TR"/>
              <a:t>Çocuğa kötü muamelede bulunulması ailede bazı risk faktörlerinin varlığı ile çok yakın ilişkilidir. Özellikle sağlıklı bir aile yapısının olmaması, aile içi iletişim ve sorun çözme becerilerinin yeterince gelişmemiş olması bir çok riskin bir arada ortaya çıkışına neden olabilir.</a:t>
            </a:r>
          </a:p>
          <a:p>
            <a:endParaRPr lang="tr-TR" altLang="tr-TR"/>
          </a:p>
        </p:txBody>
      </p:sp>
      <p:sp>
        <p:nvSpPr>
          <p:cNvPr id="25604" name="3 Slayt Numarası Yer Tutucusu"/>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737ADB9-2312-4B3B-928E-AD5003CD9E92}" type="slidenum">
              <a:rPr lang="tr-TR" altLang="tr-TR"/>
              <a:pPr>
                <a:spcBef>
                  <a:spcPct val="0"/>
                </a:spcBef>
              </a:pPr>
              <a:t>24</a:t>
            </a:fld>
            <a:endParaRPr lang="tr-TR" altLang="tr-TR"/>
          </a:p>
        </p:txBody>
      </p:sp>
    </p:spTree>
    <p:extLst>
      <p:ext uri="{BB962C8B-B14F-4D97-AF65-F5344CB8AC3E}">
        <p14:creationId xmlns:p14="http://schemas.microsoft.com/office/powerpoint/2010/main" xmlns="" val="12142917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7651" name="2 Not Yer Tutucusu"/>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tr-TR" altLang="tr-TR"/>
              <a:t>Ailelerin yapısı (çekirdek aile, geniş aile, parçalanmış aile vb) aileyi oluşturan bireylerin kişisel koşullarına ve toplumun normlarına göre farklılıklar gösterebilir. Bu noktada kişiler arası ilişkiler son derece önemlidir. Aile bireyleri arasındaki bağın zayıf olması, sözel ve psikolojik çatışmaların sık  yaşanması, ailenin toplumda yalıtılmış olarak yaşaması, sosyal destek sistemlerine ulaşamaması, aileye stresli veya güç dönemlerinde, sıkıntılı durumlarda yardım edecek destek mekanizmalarının olmaması riskleri artırır.</a:t>
            </a:r>
          </a:p>
          <a:p>
            <a:endParaRPr lang="tr-TR" altLang="tr-TR"/>
          </a:p>
        </p:txBody>
      </p:sp>
      <p:sp>
        <p:nvSpPr>
          <p:cNvPr id="27652" name="3 Slayt Numarası Yer Tutucusu"/>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5B86DCE-1354-46CF-8661-9AD7C1CB3CCC}" type="slidenum">
              <a:rPr lang="tr-TR" altLang="tr-TR"/>
              <a:pPr>
                <a:spcBef>
                  <a:spcPct val="0"/>
                </a:spcBef>
              </a:pPr>
              <a:t>25</a:t>
            </a:fld>
            <a:endParaRPr lang="tr-TR" altLang="tr-TR"/>
          </a:p>
        </p:txBody>
      </p:sp>
    </p:spTree>
    <p:extLst>
      <p:ext uri="{BB962C8B-B14F-4D97-AF65-F5344CB8AC3E}">
        <p14:creationId xmlns:p14="http://schemas.microsoft.com/office/powerpoint/2010/main" xmlns="" val="36321199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pPr>
              <a:defRPr/>
            </a:pPr>
            <a:fld id="{6CF41CD4-CCE9-4F32-985F-7B7023294D14}" type="slidenum">
              <a:rPr lang="tr-TR" altLang="tr-TR" smtClean="0"/>
              <a:pPr>
                <a:defRPr/>
              </a:pPr>
              <a:t>26</a:t>
            </a:fld>
            <a:endParaRPr lang="tr-TR" altLang="tr-TR"/>
          </a:p>
        </p:txBody>
      </p:sp>
    </p:spTree>
    <p:extLst>
      <p:ext uri="{BB962C8B-B14F-4D97-AF65-F5344CB8AC3E}">
        <p14:creationId xmlns:p14="http://schemas.microsoft.com/office/powerpoint/2010/main" xmlns="" val="4112425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0723" name="2 Not Yer Tutucusu"/>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tr-TR" altLang="tr-TR"/>
          </a:p>
        </p:txBody>
      </p:sp>
      <p:sp>
        <p:nvSpPr>
          <p:cNvPr id="30724" name="3 Slayt Numarası Yer Tutucusu"/>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4FFECD9-D73A-484E-918F-A2B272F4DBB7}" type="slidenum">
              <a:rPr lang="tr-TR" altLang="tr-TR"/>
              <a:pPr>
                <a:spcBef>
                  <a:spcPct val="0"/>
                </a:spcBef>
              </a:pPr>
              <a:t>27</a:t>
            </a:fld>
            <a:endParaRPr lang="tr-TR" altLang="tr-TR"/>
          </a:p>
        </p:txBody>
      </p:sp>
    </p:spTree>
    <p:extLst>
      <p:ext uri="{BB962C8B-B14F-4D97-AF65-F5344CB8AC3E}">
        <p14:creationId xmlns:p14="http://schemas.microsoft.com/office/powerpoint/2010/main" xmlns="" val="9654860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2771" name="2 Not Yer Tutucusu"/>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tr-TR" altLang="tr-TR"/>
              <a:t>Tek başına hiçbir faktör çocuğa karşı kötü muamelenin nedenini açıklamak için yeterli olamaz.  Çocuk istismarı ve ihmali farklı alanlardaki pek çok faktörün karmaşık etkileşiminin sonucu olarak ortaya çıkmaktadır. Risk faktörü olarak kabul edilen durumların varlığı çocuk istismarı ve ihmalinin varlığını kesin olarak gösteremez, tanıyı sağlayamaz. Bununla birlikte istismar ve ihmal için risk faktörlerinin bulunduğu durumların hizmet ve müdahale için öncelik taşıdığı bilinmelidir. </a:t>
            </a:r>
          </a:p>
          <a:p>
            <a:endParaRPr lang="tr-TR" altLang="tr-TR"/>
          </a:p>
        </p:txBody>
      </p:sp>
      <p:sp>
        <p:nvSpPr>
          <p:cNvPr id="32772" name="3 Slayt Numarası Yer Tutucusu"/>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EC1FBD1-4339-4C76-885B-F6C8FAA181BF}" type="slidenum">
              <a:rPr lang="tr-TR" altLang="tr-TR"/>
              <a:pPr>
                <a:spcBef>
                  <a:spcPct val="0"/>
                </a:spcBef>
              </a:pPr>
              <a:t>28</a:t>
            </a:fld>
            <a:endParaRPr lang="tr-TR" altLang="tr-TR"/>
          </a:p>
        </p:txBody>
      </p:sp>
    </p:spTree>
    <p:extLst>
      <p:ext uri="{BB962C8B-B14F-4D97-AF65-F5344CB8AC3E}">
        <p14:creationId xmlns:p14="http://schemas.microsoft.com/office/powerpoint/2010/main" xmlns="" val="19398661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tr-TR" smtClean="0"/>
              <a:t>Asıl başlık stili için tıklatın</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pPr>
              <a:defRPr/>
            </a:pPr>
            <a:fld id="{C12D8E87-073F-46E9-B6F4-0B980D4E840B}" type="datetime1">
              <a:rPr lang="tr-TR" smtClean="0"/>
              <a:pPr>
                <a:defRPr/>
              </a:pPr>
              <a:t>20.02.2024</a:t>
            </a:fld>
            <a:endParaRPr lang="tr-TR"/>
          </a:p>
        </p:txBody>
      </p:sp>
      <p:sp>
        <p:nvSpPr>
          <p:cNvPr id="5" name="Footer Placeholder 4"/>
          <p:cNvSpPr>
            <a:spLocks noGrp="1"/>
          </p:cNvSpPr>
          <p:nvPr>
            <p:ph type="ftr" sz="quarter" idx="11"/>
          </p:nvPr>
        </p:nvSpPr>
        <p:spPr/>
        <p:txBody>
          <a:bodyPr/>
          <a:lstStyle/>
          <a:p>
            <a:pPr>
              <a:defRPr/>
            </a:pPr>
            <a:endParaRPr lang="tr-TR"/>
          </a:p>
        </p:txBody>
      </p:sp>
      <p:sp>
        <p:nvSpPr>
          <p:cNvPr id="6" name="Slide Number Placeholder 5"/>
          <p:cNvSpPr>
            <a:spLocks noGrp="1"/>
          </p:cNvSpPr>
          <p:nvPr>
            <p:ph type="sldNum" sz="quarter" idx="12"/>
          </p:nvPr>
        </p:nvSpPr>
        <p:spPr/>
        <p:txBody>
          <a:bodyPr/>
          <a:lstStyle/>
          <a:p>
            <a:pPr>
              <a:defRPr/>
            </a:pPr>
            <a:fld id="{BFB139F1-1834-4F29-9976-C901089EAFC2}" type="slidenum">
              <a:rPr lang="tr-TR" smtClean="0"/>
              <a:pPr>
                <a:defRPr/>
              </a:pPr>
              <a:t>‹#›</a:t>
            </a:fld>
            <a:endParaRPr lang="tr-TR"/>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6882158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pPr>
              <a:defRPr/>
            </a:pPr>
            <a:fld id="{2D3770A8-1B62-4E80-92B0-5A08561518F1}" type="datetime1">
              <a:rPr lang="tr-TR" smtClean="0"/>
              <a:pPr>
                <a:defRPr/>
              </a:pPr>
              <a:t>20.02.2024</a:t>
            </a:fld>
            <a:endParaRPr lang="tr-TR"/>
          </a:p>
        </p:txBody>
      </p:sp>
      <p:sp>
        <p:nvSpPr>
          <p:cNvPr id="5" name="Footer Placeholder 4"/>
          <p:cNvSpPr>
            <a:spLocks noGrp="1"/>
          </p:cNvSpPr>
          <p:nvPr>
            <p:ph type="ftr" sz="quarter" idx="11"/>
          </p:nvPr>
        </p:nvSpPr>
        <p:spPr/>
        <p:txBody>
          <a:bodyPr/>
          <a:lstStyle/>
          <a:p>
            <a:pPr>
              <a:defRPr/>
            </a:pPr>
            <a:endParaRPr lang="tr-TR"/>
          </a:p>
        </p:txBody>
      </p:sp>
      <p:sp>
        <p:nvSpPr>
          <p:cNvPr id="6" name="Slide Number Placeholder 5"/>
          <p:cNvSpPr>
            <a:spLocks noGrp="1"/>
          </p:cNvSpPr>
          <p:nvPr>
            <p:ph type="sldNum" sz="quarter" idx="12"/>
          </p:nvPr>
        </p:nvSpPr>
        <p:spPr/>
        <p:txBody>
          <a:bodyPr/>
          <a:lstStyle/>
          <a:p>
            <a:pPr>
              <a:defRPr/>
            </a:pPr>
            <a:fld id="{963E5738-35DA-49EF-BCC0-CFF4AC2666E4}" type="slidenum">
              <a:rPr lang="tr-TR" smtClean="0"/>
              <a:pPr>
                <a:defRPr/>
              </a:pPr>
              <a:t>‹#›</a:t>
            </a:fld>
            <a:endParaRPr lang="tr-TR"/>
          </a:p>
        </p:txBody>
      </p:sp>
    </p:spTree>
    <p:extLst>
      <p:ext uri="{BB962C8B-B14F-4D97-AF65-F5344CB8AC3E}">
        <p14:creationId xmlns:p14="http://schemas.microsoft.com/office/powerpoint/2010/main" xmlns="" val="13344322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pPr>
              <a:defRPr/>
            </a:pPr>
            <a:fld id="{72B6AA87-A92B-40B8-BDFB-26D8EE013751}" type="datetime1">
              <a:rPr lang="tr-TR" smtClean="0"/>
              <a:pPr>
                <a:defRPr/>
              </a:pPr>
              <a:t>20.02.2024</a:t>
            </a:fld>
            <a:endParaRPr lang="tr-TR"/>
          </a:p>
        </p:txBody>
      </p:sp>
      <p:sp>
        <p:nvSpPr>
          <p:cNvPr id="5" name="Footer Placeholder 4"/>
          <p:cNvSpPr>
            <a:spLocks noGrp="1"/>
          </p:cNvSpPr>
          <p:nvPr>
            <p:ph type="ftr" sz="quarter" idx="11"/>
          </p:nvPr>
        </p:nvSpPr>
        <p:spPr/>
        <p:txBody>
          <a:bodyPr/>
          <a:lstStyle/>
          <a:p>
            <a:pPr>
              <a:defRPr/>
            </a:pPr>
            <a:endParaRPr lang="tr-TR"/>
          </a:p>
        </p:txBody>
      </p:sp>
      <p:sp>
        <p:nvSpPr>
          <p:cNvPr id="6" name="Slide Number Placeholder 5"/>
          <p:cNvSpPr>
            <a:spLocks noGrp="1"/>
          </p:cNvSpPr>
          <p:nvPr>
            <p:ph type="sldNum" sz="quarter" idx="12"/>
          </p:nvPr>
        </p:nvSpPr>
        <p:spPr/>
        <p:txBody>
          <a:bodyPr/>
          <a:lstStyle/>
          <a:p>
            <a:pPr>
              <a:defRPr/>
            </a:pPr>
            <a:fld id="{B186A8DC-0322-4871-83B7-4AC211F66453}" type="slidenum">
              <a:rPr lang="tr-TR" smtClean="0"/>
              <a:pPr>
                <a:defRPr/>
              </a:pPr>
              <a:t>‹#›</a:t>
            </a:fld>
            <a:endParaRPr lang="tr-TR"/>
          </a:p>
        </p:txBody>
      </p:sp>
    </p:spTree>
    <p:extLst>
      <p:ext uri="{BB962C8B-B14F-4D97-AF65-F5344CB8AC3E}">
        <p14:creationId xmlns:p14="http://schemas.microsoft.com/office/powerpoint/2010/main" xmlns="" val="20639301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pPr>
              <a:defRPr/>
            </a:pPr>
            <a:fld id="{C17C70BD-F631-41A4-A153-B69F31DC9114}" type="datetime1">
              <a:rPr lang="tr-TR" smtClean="0"/>
              <a:pPr>
                <a:defRPr/>
              </a:pPr>
              <a:t>20.02.2024</a:t>
            </a:fld>
            <a:endParaRPr lang="tr-TR"/>
          </a:p>
        </p:txBody>
      </p:sp>
      <p:sp>
        <p:nvSpPr>
          <p:cNvPr id="5" name="Footer Placeholder 4"/>
          <p:cNvSpPr>
            <a:spLocks noGrp="1"/>
          </p:cNvSpPr>
          <p:nvPr>
            <p:ph type="ftr" sz="quarter" idx="11"/>
          </p:nvPr>
        </p:nvSpPr>
        <p:spPr/>
        <p:txBody>
          <a:bodyPr/>
          <a:lstStyle/>
          <a:p>
            <a:pPr>
              <a:defRPr/>
            </a:pPr>
            <a:endParaRPr lang="tr-TR"/>
          </a:p>
        </p:txBody>
      </p:sp>
      <p:sp>
        <p:nvSpPr>
          <p:cNvPr id="6" name="Slide Number Placeholder 5"/>
          <p:cNvSpPr>
            <a:spLocks noGrp="1"/>
          </p:cNvSpPr>
          <p:nvPr>
            <p:ph type="sldNum" sz="quarter" idx="12"/>
          </p:nvPr>
        </p:nvSpPr>
        <p:spPr/>
        <p:txBody>
          <a:bodyPr/>
          <a:lstStyle/>
          <a:p>
            <a:pPr>
              <a:defRPr/>
            </a:pPr>
            <a:fld id="{F0F6928C-9C42-42E0-8514-8E4321BFDCC3}" type="slidenum">
              <a:rPr lang="tr-TR" smtClean="0"/>
              <a:pPr>
                <a:defRPr/>
              </a:pPr>
              <a:t>‹#›</a:t>
            </a:fld>
            <a:endParaRPr lang="tr-TR"/>
          </a:p>
        </p:txBody>
      </p:sp>
    </p:spTree>
    <p:extLst>
      <p:ext uri="{BB962C8B-B14F-4D97-AF65-F5344CB8AC3E}">
        <p14:creationId xmlns:p14="http://schemas.microsoft.com/office/powerpoint/2010/main" xmlns="" val="26436345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pPr>
              <a:defRPr/>
            </a:pPr>
            <a:fld id="{0DBFF28A-13B0-4052-8DBA-52E420493FA9}" type="datetime1">
              <a:rPr lang="tr-TR" smtClean="0"/>
              <a:pPr>
                <a:defRPr/>
              </a:pPr>
              <a:t>20.02.2024</a:t>
            </a:fld>
            <a:endParaRPr lang="tr-TR"/>
          </a:p>
        </p:txBody>
      </p:sp>
      <p:sp>
        <p:nvSpPr>
          <p:cNvPr id="5" name="Footer Placeholder 4"/>
          <p:cNvSpPr>
            <a:spLocks noGrp="1"/>
          </p:cNvSpPr>
          <p:nvPr>
            <p:ph type="ftr" sz="quarter" idx="11"/>
          </p:nvPr>
        </p:nvSpPr>
        <p:spPr/>
        <p:txBody>
          <a:bodyPr/>
          <a:lstStyle/>
          <a:p>
            <a:pPr>
              <a:defRPr/>
            </a:pPr>
            <a:endParaRPr lang="tr-TR"/>
          </a:p>
        </p:txBody>
      </p:sp>
      <p:sp>
        <p:nvSpPr>
          <p:cNvPr id="6" name="Slide Number Placeholder 5"/>
          <p:cNvSpPr>
            <a:spLocks noGrp="1"/>
          </p:cNvSpPr>
          <p:nvPr>
            <p:ph type="sldNum" sz="quarter" idx="12"/>
          </p:nvPr>
        </p:nvSpPr>
        <p:spPr/>
        <p:txBody>
          <a:bodyPr/>
          <a:lstStyle/>
          <a:p>
            <a:pPr>
              <a:defRPr/>
            </a:pPr>
            <a:fld id="{1932D13E-8834-4792-BAEB-0B7E1F133C32}" type="slidenum">
              <a:rPr lang="tr-TR" smtClean="0"/>
              <a:pPr>
                <a:defRPr/>
              </a:pPr>
              <a:t>‹#›</a:t>
            </a:fld>
            <a:endParaRPr lang="tr-TR"/>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1105561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pPr>
              <a:defRPr/>
            </a:pPr>
            <a:fld id="{20361B81-52F4-49A5-A59E-F8A9A6E45D6D}" type="datetime1">
              <a:rPr lang="tr-TR" smtClean="0"/>
              <a:pPr>
                <a:defRPr/>
              </a:pPr>
              <a:t>20.02.2024</a:t>
            </a:fld>
            <a:endParaRPr lang="tr-TR"/>
          </a:p>
        </p:txBody>
      </p:sp>
      <p:sp>
        <p:nvSpPr>
          <p:cNvPr id="6" name="Footer Placeholder 5"/>
          <p:cNvSpPr>
            <a:spLocks noGrp="1"/>
          </p:cNvSpPr>
          <p:nvPr>
            <p:ph type="ftr" sz="quarter" idx="11"/>
          </p:nvPr>
        </p:nvSpPr>
        <p:spPr/>
        <p:txBody>
          <a:bodyPr/>
          <a:lstStyle/>
          <a:p>
            <a:pPr>
              <a:defRPr/>
            </a:pPr>
            <a:endParaRPr lang="tr-TR"/>
          </a:p>
        </p:txBody>
      </p:sp>
      <p:sp>
        <p:nvSpPr>
          <p:cNvPr id="7" name="Slide Number Placeholder 6"/>
          <p:cNvSpPr>
            <a:spLocks noGrp="1"/>
          </p:cNvSpPr>
          <p:nvPr>
            <p:ph type="sldNum" sz="quarter" idx="12"/>
          </p:nvPr>
        </p:nvSpPr>
        <p:spPr/>
        <p:txBody>
          <a:bodyPr/>
          <a:lstStyle/>
          <a:p>
            <a:pPr>
              <a:defRPr/>
            </a:pPr>
            <a:fld id="{E2C84F79-4956-4146-B634-F722D270C2E9}" type="slidenum">
              <a:rPr lang="tr-TR" smtClean="0"/>
              <a:pPr>
                <a:defRPr/>
              </a:pPr>
              <a:t>‹#›</a:t>
            </a:fld>
            <a:endParaRPr lang="tr-TR"/>
          </a:p>
        </p:txBody>
      </p:sp>
    </p:spTree>
    <p:extLst>
      <p:ext uri="{BB962C8B-B14F-4D97-AF65-F5344CB8AC3E}">
        <p14:creationId xmlns:p14="http://schemas.microsoft.com/office/powerpoint/2010/main" xmlns="" val="40750491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tr-TR" smtClean="0"/>
              <a:t>Asıl başlık stili için tıklatın</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822960" y="2582334"/>
            <a:ext cx="3703320" cy="328676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4663440" y="2582334"/>
            <a:ext cx="3703320" cy="328676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pPr>
              <a:defRPr/>
            </a:pPr>
            <a:fld id="{9294A86D-D191-4B59-A371-43C257B15724}" type="datetime1">
              <a:rPr lang="tr-TR" smtClean="0"/>
              <a:pPr>
                <a:defRPr/>
              </a:pPr>
              <a:t>20.02.2024</a:t>
            </a:fld>
            <a:endParaRPr lang="tr-TR"/>
          </a:p>
        </p:txBody>
      </p:sp>
      <p:sp>
        <p:nvSpPr>
          <p:cNvPr id="8" name="Footer Placeholder 7"/>
          <p:cNvSpPr>
            <a:spLocks noGrp="1"/>
          </p:cNvSpPr>
          <p:nvPr>
            <p:ph type="ftr" sz="quarter" idx="11"/>
          </p:nvPr>
        </p:nvSpPr>
        <p:spPr/>
        <p:txBody>
          <a:bodyPr/>
          <a:lstStyle/>
          <a:p>
            <a:pPr>
              <a:defRPr/>
            </a:pPr>
            <a:endParaRPr lang="tr-TR"/>
          </a:p>
        </p:txBody>
      </p:sp>
      <p:sp>
        <p:nvSpPr>
          <p:cNvPr id="9" name="Slide Number Placeholder 8"/>
          <p:cNvSpPr>
            <a:spLocks noGrp="1"/>
          </p:cNvSpPr>
          <p:nvPr>
            <p:ph type="sldNum" sz="quarter" idx="12"/>
          </p:nvPr>
        </p:nvSpPr>
        <p:spPr/>
        <p:txBody>
          <a:bodyPr/>
          <a:lstStyle/>
          <a:p>
            <a:pPr>
              <a:defRPr/>
            </a:pPr>
            <a:fld id="{F71E6EB3-8D23-4DEF-A4DD-ED3DE4B0E288}" type="slidenum">
              <a:rPr lang="tr-TR" smtClean="0"/>
              <a:pPr>
                <a:defRPr/>
              </a:pPr>
              <a:t>‹#›</a:t>
            </a:fld>
            <a:endParaRPr lang="tr-TR"/>
          </a:p>
        </p:txBody>
      </p:sp>
    </p:spTree>
    <p:extLst>
      <p:ext uri="{BB962C8B-B14F-4D97-AF65-F5344CB8AC3E}">
        <p14:creationId xmlns:p14="http://schemas.microsoft.com/office/powerpoint/2010/main" xmlns="" val="24117575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pPr>
              <a:defRPr/>
            </a:pPr>
            <a:fld id="{EE479A11-CBB2-48A5-A7D3-FC7938B964C5}" type="datetime1">
              <a:rPr lang="tr-TR" smtClean="0"/>
              <a:pPr>
                <a:defRPr/>
              </a:pPr>
              <a:t>20.02.2024</a:t>
            </a:fld>
            <a:endParaRPr lang="tr-TR"/>
          </a:p>
        </p:txBody>
      </p:sp>
      <p:sp>
        <p:nvSpPr>
          <p:cNvPr id="4" name="Footer Placeholder 3"/>
          <p:cNvSpPr>
            <a:spLocks noGrp="1"/>
          </p:cNvSpPr>
          <p:nvPr>
            <p:ph type="ftr" sz="quarter" idx="11"/>
          </p:nvPr>
        </p:nvSpPr>
        <p:spPr/>
        <p:txBody>
          <a:bodyPr/>
          <a:lstStyle/>
          <a:p>
            <a:pPr>
              <a:defRPr/>
            </a:pPr>
            <a:endParaRPr lang="tr-TR"/>
          </a:p>
        </p:txBody>
      </p:sp>
      <p:sp>
        <p:nvSpPr>
          <p:cNvPr id="5" name="Slide Number Placeholder 4"/>
          <p:cNvSpPr>
            <a:spLocks noGrp="1"/>
          </p:cNvSpPr>
          <p:nvPr>
            <p:ph type="sldNum" sz="quarter" idx="12"/>
          </p:nvPr>
        </p:nvSpPr>
        <p:spPr/>
        <p:txBody>
          <a:bodyPr/>
          <a:lstStyle/>
          <a:p>
            <a:pPr>
              <a:defRPr/>
            </a:pPr>
            <a:fld id="{96F0513D-D3C0-46CC-97EE-EA2692037B37}" type="slidenum">
              <a:rPr lang="tr-TR" smtClean="0"/>
              <a:pPr>
                <a:defRPr/>
              </a:pPr>
              <a:t>‹#›</a:t>
            </a:fld>
            <a:endParaRPr lang="tr-TR"/>
          </a:p>
        </p:txBody>
      </p:sp>
    </p:spTree>
    <p:extLst>
      <p:ext uri="{BB962C8B-B14F-4D97-AF65-F5344CB8AC3E}">
        <p14:creationId xmlns:p14="http://schemas.microsoft.com/office/powerpoint/2010/main" xmlns="" val="35096814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pPr>
              <a:defRPr/>
            </a:pPr>
            <a:fld id="{556CD0C1-DDCC-468B-96EE-0703FA199F53}" type="datetime1">
              <a:rPr lang="tr-TR" smtClean="0"/>
              <a:pPr>
                <a:defRPr/>
              </a:pPr>
              <a:t>20.02.2024</a:t>
            </a:fld>
            <a:endParaRPr lang="tr-TR"/>
          </a:p>
        </p:txBody>
      </p:sp>
      <p:sp>
        <p:nvSpPr>
          <p:cNvPr id="8" name="Footer Placeholder 7"/>
          <p:cNvSpPr>
            <a:spLocks noGrp="1"/>
          </p:cNvSpPr>
          <p:nvPr>
            <p:ph type="ftr" sz="quarter" idx="11"/>
          </p:nvPr>
        </p:nvSpPr>
        <p:spPr/>
        <p:txBody>
          <a:bodyPr/>
          <a:lstStyle>
            <a:lvl1pPr>
              <a:defRPr>
                <a:solidFill>
                  <a:srgbClr val="FFFFFF"/>
                </a:solidFill>
              </a:defRPr>
            </a:lvl1pPr>
          </a:lstStyle>
          <a:p>
            <a:pPr>
              <a:defRPr/>
            </a:pPr>
            <a:endParaRPr lang="tr-TR"/>
          </a:p>
        </p:txBody>
      </p:sp>
      <p:sp>
        <p:nvSpPr>
          <p:cNvPr id="9" name="Slide Number Placeholder 8"/>
          <p:cNvSpPr>
            <a:spLocks noGrp="1"/>
          </p:cNvSpPr>
          <p:nvPr>
            <p:ph type="sldNum" sz="quarter" idx="12"/>
          </p:nvPr>
        </p:nvSpPr>
        <p:spPr/>
        <p:txBody>
          <a:bodyPr/>
          <a:lstStyle/>
          <a:p>
            <a:pPr>
              <a:defRPr/>
            </a:pPr>
            <a:fld id="{CD6D30F9-7D4C-480D-A590-EE205813A4AB}" type="slidenum">
              <a:rPr lang="tr-TR" smtClean="0"/>
              <a:pPr>
                <a:defRPr/>
              </a:pPr>
              <a:t>‹#›</a:t>
            </a:fld>
            <a:endParaRPr lang="tr-TR"/>
          </a:p>
        </p:txBody>
      </p:sp>
    </p:spTree>
    <p:extLst>
      <p:ext uri="{BB962C8B-B14F-4D97-AF65-F5344CB8AC3E}">
        <p14:creationId xmlns:p14="http://schemas.microsoft.com/office/powerpoint/2010/main" xmlns="" val="27426220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tr-TR" smtClean="0"/>
              <a:t>Asıl başlık stili için tıklatın</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pPr>
              <a:defRPr/>
            </a:pPr>
            <a:fld id="{7C51BCE2-5B47-4582-9339-6A01ADCF84D8}" type="datetime1">
              <a:rPr lang="tr-TR" smtClean="0"/>
              <a:pPr>
                <a:defRPr/>
              </a:pPr>
              <a:t>20.02.2024</a:t>
            </a:fld>
            <a:endParaRPr lang="tr-TR"/>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pPr>
              <a:defRPr/>
            </a:pPr>
            <a:endParaRPr lang="tr-TR"/>
          </a:p>
        </p:txBody>
      </p:sp>
      <p:sp>
        <p:nvSpPr>
          <p:cNvPr id="7" name="Slide Number Placeholder 6"/>
          <p:cNvSpPr>
            <a:spLocks noGrp="1"/>
          </p:cNvSpPr>
          <p:nvPr>
            <p:ph type="sldNum" sz="quarter" idx="12"/>
          </p:nvPr>
        </p:nvSpPr>
        <p:spPr/>
        <p:txBody>
          <a:bodyPr/>
          <a:lstStyle>
            <a:lvl1pPr>
              <a:defRPr>
                <a:solidFill>
                  <a:schemeClr val="tx2"/>
                </a:solidFill>
              </a:defRPr>
            </a:lvl1pPr>
          </a:lstStyle>
          <a:p>
            <a:pPr>
              <a:defRPr/>
            </a:pPr>
            <a:fld id="{1A2F8F61-4FF1-4559-99F5-2645583BFA96}" type="slidenum">
              <a:rPr lang="tr-TR" smtClean="0"/>
              <a:pPr>
                <a:defRPr/>
              </a:pPr>
              <a:t>‹#›</a:t>
            </a:fld>
            <a:endParaRPr lang="tr-TR"/>
          </a:p>
        </p:txBody>
      </p:sp>
    </p:spTree>
    <p:extLst>
      <p:ext uri="{BB962C8B-B14F-4D97-AF65-F5344CB8AC3E}">
        <p14:creationId xmlns:p14="http://schemas.microsoft.com/office/powerpoint/2010/main" xmlns="" val="21627298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pPr>
              <a:defRPr/>
            </a:pPr>
            <a:fld id="{CE8A438B-0791-483F-9441-64A021276DEE}" type="datetime1">
              <a:rPr lang="tr-TR" smtClean="0"/>
              <a:pPr>
                <a:defRPr/>
              </a:pPr>
              <a:t>20.02.2024</a:t>
            </a:fld>
            <a:endParaRPr lang="tr-TR"/>
          </a:p>
        </p:txBody>
      </p:sp>
      <p:sp>
        <p:nvSpPr>
          <p:cNvPr id="6" name="Footer Placeholder 5"/>
          <p:cNvSpPr>
            <a:spLocks noGrp="1"/>
          </p:cNvSpPr>
          <p:nvPr>
            <p:ph type="ftr" sz="quarter" idx="11"/>
          </p:nvPr>
        </p:nvSpPr>
        <p:spPr/>
        <p:txBody>
          <a:bodyPr/>
          <a:lstStyle/>
          <a:p>
            <a:pPr>
              <a:defRPr/>
            </a:pPr>
            <a:endParaRPr lang="tr-TR"/>
          </a:p>
        </p:txBody>
      </p:sp>
      <p:sp>
        <p:nvSpPr>
          <p:cNvPr id="7" name="Slide Number Placeholder 6"/>
          <p:cNvSpPr>
            <a:spLocks noGrp="1"/>
          </p:cNvSpPr>
          <p:nvPr>
            <p:ph type="sldNum" sz="quarter" idx="12"/>
          </p:nvPr>
        </p:nvSpPr>
        <p:spPr/>
        <p:txBody>
          <a:bodyPr/>
          <a:lstStyle/>
          <a:p>
            <a:pPr>
              <a:defRPr/>
            </a:pPr>
            <a:fld id="{030E56C2-1338-411F-8427-0E86823DD3A9}" type="slidenum">
              <a:rPr lang="tr-TR" smtClean="0"/>
              <a:pPr>
                <a:defRPr/>
              </a:pPr>
              <a:t>‹#›</a:t>
            </a:fld>
            <a:endParaRPr lang="tr-TR"/>
          </a:p>
        </p:txBody>
      </p:sp>
    </p:spTree>
    <p:extLst>
      <p:ext uri="{BB962C8B-B14F-4D97-AF65-F5344CB8AC3E}">
        <p14:creationId xmlns:p14="http://schemas.microsoft.com/office/powerpoint/2010/main" xmlns="" val="15999508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pPr>
              <a:defRPr/>
            </a:pPr>
            <a:fld id="{0DF933B8-322C-4791-A98A-13353DF58DB4}" type="datetime1">
              <a:rPr lang="tr-TR" smtClean="0"/>
              <a:pPr>
                <a:defRPr/>
              </a:pPr>
              <a:t>20.02.2024</a:t>
            </a:fld>
            <a:endParaRPr lang="tr-TR"/>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pPr>
              <a:defRPr/>
            </a:pPr>
            <a:endParaRPr lang="tr-TR"/>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pPr>
              <a:defRPr/>
            </a:pPr>
            <a:fld id="{3FD2BCB6-31C6-433B-9DF3-5D3F1BE08244}" type="slidenum">
              <a:rPr lang="tr-TR" smtClean="0"/>
              <a:pPr>
                <a:defRPr/>
              </a:pPr>
              <a:t>‹#›</a:t>
            </a:fld>
            <a:endParaRPr lang="tr-TR"/>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626858044"/>
      </p:ext>
    </p:extLst>
  </p:cSld>
  <p:clrMap bg1="lt1" tx1="dk1" bg2="lt2" tx2="dk2" accent1="accent1" accent2="accent2" accent3="accent3" accent4="accent4" accent5="accent5" accent6="accent6" hlink="hlink" folHlink="folHlink"/>
  <p:sldLayoutIdLst>
    <p:sldLayoutId id="2147484541" r:id="rId1"/>
    <p:sldLayoutId id="2147484542" r:id="rId2"/>
    <p:sldLayoutId id="2147484543" r:id="rId3"/>
    <p:sldLayoutId id="2147484544" r:id="rId4"/>
    <p:sldLayoutId id="2147484545" r:id="rId5"/>
    <p:sldLayoutId id="2147484546" r:id="rId6"/>
    <p:sldLayoutId id="2147484547" r:id="rId7"/>
    <p:sldLayoutId id="2147484548" r:id="rId8"/>
    <p:sldLayoutId id="2147484549" r:id="rId9"/>
    <p:sldLayoutId id="2147484550" r:id="rId10"/>
    <p:sldLayoutId id="2147484551" r:id="rId11"/>
  </p:sldLayoutIdLst>
  <p:hf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2.xml"/><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3.xml"/><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4.xml"/><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5.xml"/><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6.xml"/><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7.xml"/><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8.xml"/><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4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4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hyperlink" Target="http://www.cocukhaklari.gov.tr/condocs/kanun_belgeleri/4058.pdf" TargetMode="External"/><Relationship Id="rId2" Type="http://schemas.openxmlformats.org/officeDocument/2006/relationships/notesSlide" Target="../notesSlides/notesSlide28.xml"/><Relationship Id="rId1" Type="http://schemas.openxmlformats.org/officeDocument/2006/relationships/slideLayout" Target="../slideLayouts/slideLayout6.xml"/><Relationship Id="rId6" Type="http://schemas.openxmlformats.org/officeDocument/2006/relationships/hyperlink" Target="http://www.acf.hhs.gov/programs/cb/stats_research/index.htm" TargetMode="External"/><Relationship Id="rId5" Type="http://schemas.openxmlformats.org/officeDocument/2006/relationships/hyperlink" Target="http://www.cocukhaklari.gov.tr/condocs/mevzuat/cocuk_haklari_sozlesmesi.pdf" TargetMode="External"/><Relationship Id="rId4" Type="http://schemas.openxmlformats.org/officeDocument/2006/relationships/hyperlink" Target="http://www.cocukhaklari.gov.tr/tr/content/show/23/birlesmis_milletler_cocuk_haklari_sozlesmesi.html" TargetMode="External"/></Relationships>
</file>

<file path=ppt/slides/_rels/slide6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1 Başlık"/>
          <p:cNvSpPr>
            <a:spLocks noGrp="1"/>
          </p:cNvSpPr>
          <p:nvPr>
            <p:ph type="ctrTitle"/>
          </p:nvPr>
        </p:nvSpPr>
        <p:spPr>
          <a:xfrm>
            <a:off x="822960" y="260648"/>
            <a:ext cx="7543800" cy="3566160"/>
          </a:xfrm>
        </p:spPr>
        <p:txBody>
          <a:bodyPr/>
          <a:lstStyle/>
          <a:p>
            <a:pPr algn="ctr"/>
            <a:r>
              <a:rPr lang="tr-TR" b="1" dirty="0" smtClean="0">
                <a:solidFill>
                  <a:schemeClr val="accent1"/>
                </a:solidFill>
                <a:latin typeface="Berlin Sans FB Demi" panose="020E0802020502020306" pitchFamily="34" charset="0"/>
              </a:rPr>
              <a:t>ÇOCUK İHMALİ VE İSTİSMARI </a:t>
            </a:r>
          </a:p>
        </p:txBody>
      </p:sp>
      <p:sp>
        <p:nvSpPr>
          <p:cNvPr id="3" name="Alt Başlık 2"/>
          <p:cNvSpPr>
            <a:spLocks noGrp="1"/>
          </p:cNvSpPr>
          <p:nvPr>
            <p:ph type="subTitle" idx="1"/>
          </p:nvPr>
        </p:nvSpPr>
        <p:spPr>
          <a:xfrm>
            <a:off x="825038" y="4653135"/>
            <a:ext cx="4179010" cy="945485"/>
          </a:xfrm>
        </p:spPr>
        <p:txBody>
          <a:bodyPr>
            <a:noAutofit/>
          </a:bodyPr>
          <a:lstStyle/>
          <a:p>
            <a:pPr algn="ctr">
              <a:lnSpc>
                <a:spcPct val="100000"/>
              </a:lnSpc>
              <a:spcBef>
                <a:spcPts val="0"/>
              </a:spcBef>
              <a:spcAft>
                <a:spcPts val="0"/>
              </a:spcAft>
            </a:pPr>
            <a:endParaRPr lang="tr-TR" sz="1200" cap="none" dirty="0" smtClean="0">
              <a:solidFill>
                <a:schemeClr val="accent1"/>
              </a:solidFill>
              <a:latin typeface="Constantia" panose="02030602050306030303" pitchFamily="18" charset="0"/>
            </a:endParaRPr>
          </a:p>
          <a:p>
            <a:pPr algn="ctr">
              <a:lnSpc>
                <a:spcPct val="100000"/>
              </a:lnSpc>
              <a:spcBef>
                <a:spcPts val="0"/>
              </a:spcBef>
              <a:spcAft>
                <a:spcPts val="0"/>
              </a:spcAft>
            </a:pPr>
            <a:r>
              <a:rPr lang="tr-TR" sz="1200" cap="none" dirty="0" smtClean="0">
                <a:solidFill>
                  <a:schemeClr val="accent1"/>
                </a:solidFill>
                <a:latin typeface="Constantia" panose="02030602050306030303" pitchFamily="18" charset="0"/>
              </a:rPr>
              <a:t>Yeşilyurt </a:t>
            </a:r>
            <a:r>
              <a:rPr lang="tr-TR" sz="1200" cap="none" dirty="0" smtClean="0">
                <a:solidFill>
                  <a:schemeClr val="accent1"/>
                </a:solidFill>
                <a:latin typeface="Constantia" panose="02030602050306030303" pitchFamily="18" charset="0"/>
              </a:rPr>
              <a:t>Rehberlik ve Araştırma Merkezi</a:t>
            </a:r>
            <a:endParaRPr lang="tr-TR" sz="1200" cap="none" dirty="0">
              <a:solidFill>
                <a:schemeClr val="accent1"/>
              </a:solidFill>
              <a:latin typeface="Constantia" panose="02030602050306030303" pitchFamily="18" charset="0"/>
            </a:endParaRPr>
          </a:p>
        </p:txBody>
      </p:sp>
      <p:pic>
        <p:nvPicPr>
          <p:cNvPr id="2" name="Resim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868144" y="4509120"/>
            <a:ext cx="2675789" cy="1505132"/>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1 Başlık"/>
          <p:cNvSpPr>
            <a:spLocks noGrp="1"/>
          </p:cNvSpPr>
          <p:nvPr>
            <p:ph type="title"/>
          </p:nvPr>
        </p:nvSpPr>
        <p:spPr>
          <a:xfrm>
            <a:off x="683568" y="745530"/>
            <a:ext cx="7500938" cy="928687"/>
          </a:xfrm>
        </p:spPr>
        <p:txBody>
          <a:bodyPr/>
          <a:lstStyle/>
          <a:p>
            <a:pPr algn="l"/>
            <a:r>
              <a:rPr lang="tr-TR" b="1" dirty="0" smtClean="0">
                <a:solidFill>
                  <a:schemeClr val="tx1"/>
                </a:solidFill>
                <a:latin typeface="Calibri" pitchFamily="34" charset="0"/>
              </a:rPr>
              <a:t>Fiziksel İhmal</a:t>
            </a:r>
          </a:p>
        </p:txBody>
      </p:sp>
      <p:sp>
        <p:nvSpPr>
          <p:cNvPr id="11266" name="2 İçerik Yer Tutucusu"/>
          <p:cNvSpPr>
            <a:spLocks noGrp="1"/>
          </p:cNvSpPr>
          <p:nvPr>
            <p:ph idx="1"/>
          </p:nvPr>
        </p:nvSpPr>
        <p:spPr>
          <a:xfrm>
            <a:off x="428625" y="2857500"/>
            <a:ext cx="6357938" cy="1785938"/>
          </a:xfrm>
        </p:spPr>
        <p:txBody>
          <a:bodyPr/>
          <a:lstStyle/>
          <a:p>
            <a:r>
              <a:rPr lang="tr-TR" sz="3000" dirty="0" smtClean="0">
                <a:latin typeface="Calibri" pitchFamily="34" charset="0"/>
              </a:rPr>
              <a:t>Sağlık kontrolünün yapılmaması.</a:t>
            </a:r>
          </a:p>
        </p:txBody>
      </p:sp>
      <p:pic>
        <p:nvPicPr>
          <p:cNvPr id="11268" name="Picture 1"/>
          <p:cNvPicPr>
            <a:picLocks noChangeAspect="1" noChangeArrowheads="1"/>
          </p:cNvPicPr>
          <p:nvPr/>
        </p:nvPicPr>
        <p:blipFill>
          <a:blip r:embed="rId2" cstate="print"/>
          <a:srcRect/>
          <a:stretch>
            <a:fillRect/>
          </a:stretch>
        </p:blipFill>
        <p:spPr bwMode="auto">
          <a:xfrm>
            <a:off x="1907704" y="3573016"/>
            <a:ext cx="3338004" cy="2641476"/>
          </a:xfrm>
          <a:prstGeom prst="rect">
            <a:avLst/>
          </a:prstGeom>
          <a:noFill/>
          <a:ln w="9525">
            <a:noFill/>
            <a:miter lim="800000"/>
            <a:headEnd/>
            <a:tailEnd/>
          </a:ln>
        </p:spPr>
      </p:pic>
      <p:sp>
        <p:nvSpPr>
          <p:cNvPr id="66562" name="AutoShape 2" descr="Adam Kanepede Oturan Ve Tv Izlerken Vektör Karikatür Komik Çizim Stok  Vektör Sanatı &amp; Kanepe'nin Daha Fazla Görseli - iStoc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pic>
        <p:nvPicPr>
          <p:cNvPr id="66563" name="Picture 3" descr="C:\Users\User\Desktop\indir.jpg"/>
          <p:cNvPicPr>
            <a:picLocks noChangeAspect="1" noChangeArrowheads="1"/>
          </p:cNvPicPr>
          <p:nvPr/>
        </p:nvPicPr>
        <p:blipFill>
          <a:blip r:embed="rId3" cstate="print"/>
          <a:srcRect/>
          <a:stretch>
            <a:fillRect/>
          </a:stretch>
        </p:blipFill>
        <p:spPr bwMode="auto">
          <a:xfrm>
            <a:off x="6090295" y="2780928"/>
            <a:ext cx="3053705" cy="2567605"/>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1 Başlık"/>
          <p:cNvSpPr>
            <a:spLocks noGrp="1"/>
          </p:cNvSpPr>
          <p:nvPr>
            <p:ph type="title"/>
          </p:nvPr>
        </p:nvSpPr>
        <p:spPr>
          <a:xfrm>
            <a:off x="683568" y="692696"/>
            <a:ext cx="7500938" cy="928687"/>
          </a:xfrm>
        </p:spPr>
        <p:txBody>
          <a:bodyPr/>
          <a:lstStyle/>
          <a:p>
            <a:pPr algn="l"/>
            <a:r>
              <a:rPr lang="tr-TR" b="1" dirty="0" smtClean="0">
                <a:solidFill>
                  <a:schemeClr val="tx1"/>
                </a:solidFill>
                <a:latin typeface="Calibri" pitchFamily="34" charset="0"/>
              </a:rPr>
              <a:t>Fiziksel İhmal</a:t>
            </a:r>
          </a:p>
        </p:txBody>
      </p:sp>
      <p:sp>
        <p:nvSpPr>
          <p:cNvPr id="12290" name="2 İçerik Yer Tutucusu"/>
          <p:cNvSpPr>
            <a:spLocks noGrp="1"/>
          </p:cNvSpPr>
          <p:nvPr>
            <p:ph idx="1"/>
          </p:nvPr>
        </p:nvSpPr>
        <p:spPr>
          <a:xfrm>
            <a:off x="428625" y="2857500"/>
            <a:ext cx="4575423" cy="2428875"/>
          </a:xfrm>
        </p:spPr>
        <p:txBody>
          <a:bodyPr/>
          <a:lstStyle/>
          <a:p>
            <a:r>
              <a:rPr lang="tr-TR" sz="3000" dirty="0" smtClean="0">
                <a:latin typeface="Calibri" pitchFamily="34" charset="0"/>
              </a:rPr>
              <a:t>Çocuğun terk edilmesi veya kendine zarar verebileceği durumlarda denetimsiz bırakılması.</a:t>
            </a:r>
          </a:p>
        </p:txBody>
      </p:sp>
      <p:pic>
        <p:nvPicPr>
          <p:cNvPr id="12292" name="Picture 2"/>
          <p:cNvPicPr>
            <a:picLocks noChangeAspect="1" noChangeArrowheads="1"/>
          </p:cNvPicPr>
          <p:nvPr/>
        </p:nvPicPr>
        <p:blipFill>
          <a:blip r:embed="rId2" cstate="print"/>
          <a:srcRect/>
          <a:stretch>
            <a:fillRect/>
          </a:stretch>
        </p:blipFill>
        <p:spPr bwMode="auto">
          <a:xfrm>
            <a:off x="5429250" y="2071688"/>
            <a:ext cx="3286125" cy="42148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1 Başlık"/>
          <p:cNvSpPr>
            <a:spLocks noGrp="1"/>
          </p:cNvSpPr>
          <p:nvPr>
            <p:ph type="title"/>
          </p:nvPr>
        </p:nvSpPr>
        <p:spPr>
          <a:xfrm>
            <a:off x="683568" y="620688"/>
            <a:ext cx="7500938" cy="928687"/>
          </a:xfrm>
        </p:spPr>
        <p:txBody>
          <a:bodyPr/>
          <a:lstStyle/>
          <a:p>
            <a:pPr algn="l"/>
            <a:r>
              <a:rPr lang="tr-TR" b="1" dirty="0" smtClean="0">
                <a:solidFill>
                  <a:schemeClr val="tx1"/>
                </a:solidFill>
                <a:latin typeface="Calibri" pitchFamily="34" charset="0"/>
              </a:rPr>
              <a:t>Fiziksel İhmal</a:t>
            </a:r>
          </a:p>
        </p:txBody>
      </p:sp>
      <p:sp>
        <p:nvSpPr>
          <p:cNvPr id="13314" name="2 İçerik Yer Tutucusu"/>
          <p:cNvSpPr>
            <a:spLocks noGrp="1"/>
          </p:cNvSpPr>
          <p:nvPr>
            <p:ph idx="1"/>
          </p:nvPr>
        </p:nvSpPr>
        <p:spPr>
          <a:xfrm>
            <a:off x="457200" y="2857500"/>
            <a:ext cx="5186363" cy="3268663"/>
          </a:xfrm>
        </p:spPr>
        <p:txBody>
          <a:bodyPr/>
          <a:lstStyle/>
          <a:p>
            <a:r>
              <a:rPr lang="tr-TR" sz="2800" dirty="0" smtClean="0">
                <a:latin typeface="Calibri" pitchFamily="34" charset="0"/>
              </a:rPr>
              <a:t>Gereğince bakımının sağlanmaması, beslenmemesi, mevsim şartlarına göre giydirilmemesi.</a:t>
            </a:r>
          </a:p>
        </p:txBody>
      </p:sp>
      <p:pic>
        <p:nvPicPr>
          <p:cNvPr id="13316" name="Picture 2"/>
          <p:cNvPicPr>
            <a:picLocks noChangeAspect="1" noChangeArrowheads="1"/>
          </p:cNvPicPr>
          <p:nvPr/>
        </p:nvPicPr>
        <p:blipFill>
          <a:blip r:embed="rId2" cstate="print"/>
          <a:srcRect/>
          <a:stretch>
            <a:fillRect/>
          </a:stretch>
        </p:blipFill>
        <p:spPr bwMode="auto">
          <a:xfrm>
            <a:off x="5500688" y="2857500"/>
            <a:ext cx="3336925" cy="33575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1 Başlık"/>
          <p:cNvSpPr>
            <a:spLocks noGrp="1"/>
          </p:cNvSpPr>
          <p:nvPr>
            <p:ph type="title"/>
          </p:nvPr>
        </p:nvSpPr>
        <p:spPr>
          <a:xfrm>
            <a:off x="683568" y="692696"/>
            <a:ext cx="7500938" cy="928687"/>
          </a:xfrm>
        </p:spPr>
        <p:txBody>
          <a:bodyPr/>
          <a:lstStyle/>
          <a:p>
            <a:pPr algn="l"/>
            <a:r>
              <a:rPr lang="tr-TR" b="1" dirty="0" smtClean="0">
                <a:solidFill>
                  <a:schemeClr val="tx1"/>
                </a:solidFill>
                <a:latin typeface="Calibri" pitchFamily="34" charset="0"/>
              </a:rPr>
              <a:t>Fiziksel İhmal</a:t>
            </a:r>
          </a:p>
        </p:txBody>
      </p:sp>
      <p:sp>
        <p:nvSpPr>
          <p:cNvPr id="14338" name="2 İçerik Yer Tutucusu"/>
          <p:cNvSpPr>
            <a:spLocks noGrp="1"/>
          </p:cNvSpPr>
          <p:nvPr>
            <p:ph idx="1"/>
          </p:nvPr>
        </p:nvSpPr>
        <p:spPr>
          <a:xfrm>
            <a:off x="457200" y="2714625"/>
            <a:ext cx="4686300" cy="3411538"/>
          </a:xfrm>
        </p:spPr>
        <p:txBody>
          <a:bodyPr/>
          <a:lstStyle/>
          <a:p>
            <a:r>
              <a:rPr lang="tr-TR" sz="3000" dirty="0" smtClean="0">
                <a:latin typeface="Calibri" pitchFamily="34" charset="0"/>
              </a:rPr>
              <a:t>Okula gönderilmemesi veya okula gönderildiği halde okuldaki durumu ile ilgilenilmemesi, eğitim gereksinimlerinin göz ardı edilmesi.</a:t>
            </a:r>
          </a:p>
        </p:txBody>
      </p:sp>
      <p:pic>
        <p:nvPicPr>
          <p:cNvPr id="14340" name="Picture 3"/>
          <p:cNvPicPr>
            <a:picLocks noChangeAspect="1" noChangeArrowheads="1"/>
          </p:cNvPicPr>
          <p:nvPr/>
        </p:nvPicPr>
        <p:blipFill>
          <a:blip r:embed="rId2" cstate="print"/>
          <a:srcRect/>
          <a:stretch>
            <a:fillRect/>
          </a:stretch>
        </p:blipFill>
        <p:spPr bwMode="auto">
          <a:xfrm>
            <a:off x="5357813" y="2928938"/>
            <a:ext cx="3286125" cy="30003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Başlık"/>
          <p:cNvSpPr>
            <a:spLocks noGrp="1"/>
          </p:cNvSpPr>
          <p:nvPr>
            <p:ph type="title"/>
          </p:nvPr>
        </p:nvSpPr>
        <p:spPr>
          <a:xfrm>
            <a:off x="611560" y="764704"/>
            <a:ext cx="7500938" cy="928687"/>
          </a:xfrm>
        </p:spPr>
        <p:txBody>
          <a:bodyPr/>
          <a:lstStyle/>
          <a:p>
            <a:pPr algn="l"/>
            <a:r>
              <a:rPr lang="tr-TR" b="1" dirty="0" smtClean="0">
                <a:solidFill>
                  <a:schemeClr val="tx1"/>
                </a:solidFill>
                <a:latin typeface="Calibri" pitchFamily="34" charset="0"/>
              </a:rPr>
              <a:t>Fiziksel İstismar</a:t>
            </a:r>
          </a:p>
        </p:txBody>
      </p:sp>
      <p:sp>
        <p:nvSpPr>
          <p:cNvPr id="3" name="2 İçerik Yer Tutucusu"/>
          <p:cNvSpPr>
            <a:spLocks noGrp="1"/>
          </p:cNvSpPr>
          <p:nvPr>
            <p:ph idx="1"/>
          </p:nvPr>
        </p:nvSpPr>
        <p:spPr>
          <a:xfrm>
            <a:off x="251520" y="1844824"/>
            <a:ext cx="8363272" cy="3739285"/>
          </a:xfrm>
        </p:spPr>
        <p:txBody>
          <a:bodyPr/>
          <a:lstStyle/>
          <a:p>
            <a:pPr lvl="0" algn="just"/>
            <a:r>
              <a:rPr lang="tr-TR" sz="2800" dirty="0" smtClean="0">
                <a:latin typeface="Calibri" pitchFamily="34" charset="0"/>
              </a:rPr>
              <a:t>Çocuğun; sağlığına, yaşamına, gelişimine veya onuruna zarar veren ya da zarar verebilme olasılığı yüksek,  kasıtlı fiziksel güç kullanılmasıdır. Fiziksel bulgular nedeniyle de saptanması en kolay olan istismar türüdür. </a:t>
            </a:r>
          </a:p>
          <a:p>
            <a:pPr lvl="0" algn="just"/>
            <a:r>
              <a:rPr lang="tr-TR" sz="2800" dirty="0" smtClean="0">
                <a:latin typeface="Calibri" pitchFamily="34" charset="0"/>
              </a:rPr>
              <a:t>Vurma, yakma, itme, ısırma, çimdikleme, silah kullanma, dövme, bir cisimle dövme, tekmeleme, istenmeyen bir madde dökme, boğmaya çalışma, sarsma gibi davranışları içerir.</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1 Başlık"/>
          <p:cNvSpPr>
            <a:spLocks noGrp="1"/>
          </p:cNvSpPr>
          <p:nvPr>
            <p:ph type="title"/>
          </p:nvPr>
        </p:nvSpPr>
        <p:spPr>
          <a:xfrm>
            <a:off x="899592" y="476672"/>
            <a:ext cx="7500938" cy="1080120"/>
          </a:xfrm>
        </p:spPr>
        <p:txBody>
          <a:bodyPr/>
          <a:lstStyle/>
          <a:p>
            <a:pPr algn="l"/>
            <a:r>
              <a:rPr lang="tr-TR" b="1" dirty="0" smtClean="0">
                <a:solidFill>
                  <a:schemeClr val="tx1"/>
                </a:solidFill>
                <a:latin typeface="Calibri" pitchFamily="34" charset="0"/>
              </a:rPr>
              <a:t>Cinsel İhmal</a:t>
            </a:r>
          </a:p>
        </p:txBody>
      </p:sp>
      <p:sp>
        <p:nvSpPr>
          <p:cNvPr id="15362" name="2 İçerik Yer Tutucusu"/>
          <p:cNvSpPr>
            <a:spLocks noGrp="1"/>
          </p:cNvSpPr>
          <p:nvPr>
            <p:ph idx="1"/>
          </p:nvPr>
        </p:nvSpPr>
        <p:spPr>
          <a:xfrm>
            <a:off x="285750" y="2420888"/>
            <a:ext cx="8390706" cy="2151112"/>
          </a:xfrm>
        </p:spPr>
        <p:txBody>
          <a:bodyPr>
            <a:normAutofit fontScale="92500"/>
          </a:bodyPr>
          <a:lstStyle/>
          <a:p>
            <a:r>
              <a:rPr lang="tr-TR" sz="3000" dirty="0" smtClean="0">
                <a:latin typeface="Calibri" pitchFamily="34" charset="0"/>
              </a:rPr>
              <a:t>Çocuğa </a:t>
            </a:r>
            <a:r>
              <a:rPr lang="tr-TR" sz="3000" b="1" dirty="0" smtClean="0">
                <a:latin typeface="Calibri" pitchFamily="34" charset="0"/>
              </a:rPr>
              <a:t>verilmesi gereken </a:t>
            </a:r>
            <a:r>
              <a:rPr lang="tr-TR" sz="3000" dirty="0" smtClean="0">
                <a:latin typeface="Calibri" pitchFamily="34" charset="0"/>
              </a:rPr>
              <a:t>cinsel eğitimin verilmemesidir.</a:t>
            </a:r>
          </a:p>
          <a:p>
            <a:pPr>
              <a:buNone/>
            </a:pPr>
            <a:endParaRPr lang="tr-TR" sz="3000" dirty="0" smtClean="0">
              <a:latin typeface="Calibri" pitchFamily="34" charset="0"/>
            </a:endParaRPr>
          </a:p>
          <a:p>
            <a:r>
              <a:rPr lang="tr-TR" sz="3000" dirty="0" smtClean="0">
                <a:latin typeface="Calibri" pitchFamily="34" charset="0"/>
                <a:ea typeface="Times New Roman" pitchFamily="18" charset="0"/>
                <a:cs typeface="Franklin Gothic Medium" pitchFamily="34" charset="0"/>
              </a:rPr>
              <a:t>Çocuğun cinsel sömürüye karşı korunmaması ve ilgisiz kalınmasıdır.</a:t>
            </a:r>
            <a:endParaRPr lang="tr-TR" sz="3000" dirty="0" smtClean="0">
              <a:latin typeface="Calibri"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Başlık"/>
          <p:cNvSpPr>
            <a:spLocks noGrp="1"/>
          </p:cNvSpPr>
          <p:nvPr>
            <p:ph type="title"/>
          </p:nvPr>
        </p:nvSpPr>
        <p:spPr>
          <a:xfrm>
            <a:off x="821531" y="620688"/>
            <a:ext cx="7500938" cy="928687"/>
          </a:xfrm>
        </p:spPr>
        <p:txBody>
          <a:bodyPr/>
          <a:lstStyle/>
          <a:p>
            <a:pPr algn="l"/>
            <a:r>
              <a:rPr lang="tr-TR" b="1" dirty="0" smtClean="0">
                <a:solidFill>
                  <a:schemeClr val="tx1"/>
                </a:solidFill>
                <a:latin typeface="Calibri" pitchFamily="34" charset="0"/>
              </a:rPr>
              <a:t>Cinsel İstismar</a:t>
            </a:r>
          </a:p>
        </p:txBody>
      </p:sp>
      <p:sp>
        <p:nvSpPr>
          <p:cNvPr id="3" name="2 İçerik Yer Tutucusu"/>
          <p:cNvSpPr>
            <a:spLocks noGrp="1"/>
          </p:cNvSpPr>
          <p:nvPr>
            <p:ph idx="1"/>
          </p:nvPr>
        </p:nvSpPr>
        <p:spPr>
          <a:xfrm>
            <a:off x="457200" y="2643183"/>
            <a:ext cx="8229600" cy="2714644"/>
          </a:xfrm>
        </p:spPr>
        <p:txBody>
          <a:bodyPr/>
          <a:lstStyle/>
          <a:p>
            <a:pPr lvl="0" algn="just"/>
            <a:r>
              <a:rPr lang="tr-TR" sz="3000" dirty="0" smtClean="0">
                <a:latin typeface="+mj-lt"/>
              </a:rPr>
              <a:t>Çocuğun tam olarak anlayamadığı,  onay  vermesinin mümkün olmayacağı,  gelişimsel olarak hazır olmadığı ya da  toplumun yasalarına, sosyal normlarına aykırı olacak şekilde bir cinsel etkinliğe dahil edilmesidir. </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1 Başlık"/>
          <p:cNvSpPr>
            <a:spLocks noGrp="1"/>
          </p:cNvSpPr>
          <p:nvPr>
            <p:ph type="title"/>
          </p:nvPr>
        </p:nvSpPr>
        <p:spPr>
          <a:xfrm>
            <a:off x="755576" y="620688"/>
            <a:ext cx="7500938" cy="928687"/>
          </a:xfrm>
        </p:spPr>
        <p:txBody>
          <a:bodyPr/>
          <a:lstStyle/>
          <a:p>
            <a:pPr algn="l"/>
            <a:r>
              <a:rPr lang="tr-TR" b="1" dirty="0" smtClean="0">
                <a:solidFill>
                  <a:schemeClr val="tx1"/>
                </a:solidFill>
                <a:latin typeface="Calibri" pitchFamily="34" charset="0"/>
              </a:rPr>
              <a:t>Duygusal İhmal</a:t>
            </a:r>
          </a:p>
        </p:txBody>
      </p:sp>
      <p:sp>
        <p:nvSpPr>
          <p:cNvPr id="16386" name="2 İçerik Yer Tutucusu"/>
          <p:cNvSpPr>
            <a:spLocks noGrp="1"/>
          </p:cNvSpPr>
          <p:nvPr>
            <p:ph idx="1"/>
          </p:nvPr>
        </p:nvSpPr>
        <p:spPr>
          <a:xfrm>
            <a:off x="457200" y="2786063"/>
            <a:ext cx="5257800" cy="1785937"/>
          </a:xfrm>
        </p:spPr>
        <p:txBody>
          <a:bodyPr/>
          <a:lstStyle/>
          <a:p>
            <a:r>
              <a:rPr lang="tr-TR" sz="3000" dirty="0" smtClean="0">
                <a:latin typeface="Calibri" pitchFamily="34" charset="0"/>
              </a:rPr>
              <a:t>Çocuğun ihtiyaç duyduğu </a:t>
            </a:r>
            <a:r>
              <a:rPr lang="tr-TR" sz="3000" b="1" dirty="0" smtClean="0">
                <a:latin typeface="Calibri" pitchFamily="34" charset="0"/>
              </a:rPr>
              <a:t>sevgi, ilgi ve yakınlığın </a:t>
            </a:r>
            <a:r>
              <a:rPr lang="tr-TR" sz="3000" dirty="0" smtClean="0">
                <a:latin typeface="Calibri" pitchFamily="34" charset="0"/>
              </a:rPr>
              <a:t>gösterilmemesidir.</a:t>
            </a:r>
          </a:p>
        </p:txBody>
      </p:sp>
      <p:pic>
        <p:nvPicPr>
          <p:cNvPr id="16388" name="Picture 2"/>
          <p:cNvPicPr>
            <a:picLocks noChangeAspect="1" noChangeArrowheads="1"/>
          </p:cNvPicPr>
          <p:nvPr/>
        </p:nvPicPr>
        <p:blipFill>
          <a:blip r:embed="rId2" cstate="print"/>
          <a:srcRect/>
          <a:stretch>
            <a:fillRect/>
          </a:stretch>
        </p:blipFill>
        <p:spPr bwMode="auto">
          <a:xfrm>
            <a:off x="5572125" y="2857500"/>
            <a:ext cx="2840038" cy="33575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Başlık"/>
          <p:cNvSpPr>
            <a:spLocks noGrp="1"/>
          </p:cNvSpPr>
          <p:nvPr>
            <p:ph type="title"/>
          </p:nvPr>
        </p:nvSpPr>
        <p:spPr>
          <a:xfrm>
            <a:off x="467544" y="764704"/>
            <a:ext cx="7500938" cy="928687"/>
          </a:xfrm>
        </p:spPr>
        <p:txBody>
          <a:bodyPr/>
          <a:lstStyle/>
          <a:p>
            <a:pPr algn="l"/>
            <a:r>
              <a:rPr lang="tr-TR" b="1" dirty="0" smtClean="0">
                <a:solidFill>
                  <a:schemeClr val="tx1"/>
                </a:solidFill>
                <a:latin typeface="Calibri" pitchFamily="34" charset="0"/>
              </a:rPr>
              <a:t>Duygusal İstismar</a:t>
            </a:r>
          </a:p>
        </p:txBody>
      </p:sp>
      <p:sp>
        <p:nvSpPr>
          <p:cNvPr id="3" name="2 İçerik Yer Tutucusu"/>
          <p:cNvSpPr>
            <a:spLocks noGrp="1"/>
          </p:cNvSpPr>
          <p:nvPr>
            <p:ph idx="1"/>
          </p:nvPr>
        </p:nvSpPr>
        <p:spPr>
          <a:xfrm>
            <a:off x="395536" y="1772816"/>
            <a:ext cx="8229600" cy="4071966"/>
          </a:xfrm>
        </p:spPr>
        <p:txBody>
          <a:bodyPr/>
          <a:lstStyle/>
          <a:p>
            <a:pPr lvl="0" algn="just"/>
            <a:r>
              <a:rPr lang="tr-TR" sz="2300" dirty="0" smtClean="0">
                <a:latin typeface="Calibri" pitchFamily="34" charset="0"/>
              </a:rPr>
              <a:t>Çocuğa bakan kişilerin davranışları ya da sözleriyle çocuğun ruh sağlığını bozacak etkide bulunması ve çocuğun bu nedenle büyüme gelişme ve ruh sağlığı açısından </a:t>
            </a:r>
            <a:r>
              <a:rPr lang="en-US" sz="2300" dirty="0" err="1" smtClean="0">
                <a:latin typeface="Calibri" pitchFamily="34" charset="0"/>
              </a:rPr>
              <a:t>genetik</a:t>
            </a:r>
            <a:r>
              <a:rPr lang="en-US" sz="2300" dirty="0" smtClean="0">
                <a:latin typeface="Calibri" pitchFamily="34" charset="0"/>
              </a:rPr>
              <a:t> </a:t>
            </a:r>
            <a:r>
              <a:rPr lang="en-US" sz="2300" dirty="0" err="1" smtClean="0">
                <a:latin typeface="Calibri" pitchFamily="34" charset="0"/>
              </a:rPr>
              <a:t>kapasitesine</a:t>
            </a:r>
            <a:r>
              <a:rPr lang="en-US" sz="2300" dirty="0" smtClean="0">
                <a:latin typeface="Calibri" pitchFamily="34" charset="0"/>
              </a:rPr>
              <a:t> </a:t>
            </a:r>
            <a:r>
              <a:rPr lang="en-US" sz="2300" dirty="0" err="1" smtClean="0">
                <a:latin typeface="Calibri" pitchFamily="34" charset="0"/>
              </a:rPr>
              <a:t>ula</a:t>
            </a:r>
            <a:r>
              <a:rPr lang="tr-TR" sz="2300" dirty="0" err="1" smtClean="0">
                <a:latin typeface="Calibri" pitchFamily="34" charset="0"/>
              </a:rPr>
              <a:t>şmasının</a:t>
            </a:r>
            <a:r>
              <a:rPr lang="tr-TR" sz="2300" dirty="0" smtClean="0">
                <a:latin typeface="Calibri" pitchFamily="34" charset="0"/>
              </a:rPr>
              <a:t> </a:t>
            </a:r>
            <a:r>
              <a:rPr lang="en-US" sz="2300" dirty="0" err="1" smtClean="0">
                <a:latin typeface="Calibri" pitchFamily="34" charset="0"/>
              </a:rPr>
              <a:t>engellenmesidir</a:t>
            </a:r>
            <a:r>
              <a:rPr lang="en-US" sz="2300" dirty="0" smtClean="0">
                <a:latin typeface="Calibri" pitchFamily="34" charset="0"/>
              </a:rPr>
              <a:t>. </a:t>
            </a:r>
            <a:r>
              <a:rPr lang="tr-TR" sz="2300" dirty="0" smtClean="0">
                <a:latin typeface="Calibri" pitchFamily="34" charset="0"/>
              </a:rPr>
              <a:t>Bu durum bir süreç içinde, pek çok defalar tekrarlanabileceği gibi, tek bir seferde de gerçekleşebilir.  </a:t>
            </a:r>
          </a:p>
          <a:p>
            <a:pPr lvl="0" algn="just">
              <a:buNone/>
            </a:pPr>
            <a:endParaRPr lang="tr-TR" sz="2300" dirty="0" smtClean="0">
              <a:latin typeface="Calibri" pitchFamily="34" charset="0"/>
            </a:endParaRPr>
          </a:p>
          <a:p>
            <a:pPr lvl="0" algn="just"/>
            <a:r>
              <a:rPr lang="tr-TR" sz="2300" dirty="0" smtClean="0">
                <a:latin typeface="Calibri" pitchFamily="34" charset="0"/>
              </a:rPr>
              <a:t>Çocuğun hareketlerinin kısıtlanması, çocuğa olumsuz özelliklerin yüklenmesi, kasıtlı olarak sözel ve davranışsal olumsuz uyarı verilmesi, izole edilmesi, reddedilmesi, korkutulması, haksız yere suçlanması, gelişimi konusunda uygun olmayan beklentilerin olması gibi.</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1 Başlık"/>
          <p:cNvSpPr>
            <a:spLocks noGrp="1"/>
          </p:cNvSpPr>
          <p:nvPr>
            <p:ph type="title"/>
          </p:nvPr>
        </p:nvSpPr>
        <p:spPr>
          <a:xfrm>
            <a:off x="755576" y="476672"/>
            <a:ext cx="8229600" cy="1143000"/>
          </a:xfrm>
        </p:spPr>
        <p:txBody>
          <a:bodyPr/>
          <a:lstStyle/>
          <a:p>
            <a:pPr algn="l"/>
            <a:r>
              <a:rPr lang="tr-TR" b="1" dirty="0" smtClean="0">
                <a:solidFill>
                  <a:schemeClr val="tx1"/>
                </a:solidFill>
                <a:latin typeface="Calibri" pitchFamily="34" charset="0"/>
              </a:rPr>
              <a:t>Ekonomik İhmal</a:t>
            </a:r>
          </a:p>
        </p:txBody>
      </p:sp>
      <p:sp>
        <p:nvSpPr>
          <p:cNvPr id="17410" name="2 İçerik Yer Tutucusu"/>
          <p:cNvSpPr>
            <a:spLocks noGrp="1"/>
          </p:cNvSpPr>
          <p:nvPr>
            <p:ph idx="1"/>
          </p:nvPr>
        </p:nvSpPr>
        <p:spPr>
          <a:xfrm>
            <a:off x="457201" y="2928938"/>
            <a:ext cx="4258815" cy="1857375"/>
          </a:xfrm>
        </p:spPr>
        <p:txBody>
          <a:bodyPr/>
          <a:lstStyle/>
          <a:p>
            <a:r>
              <a:rPr lang="tr-TR" sz="3000" dirty="0" smtClean="0">
                <a:latin typeface="Calibri" pitchFamily="34" charset="0"/>
              </a:rPr>
              <a:t>Çocuğun maddi ihtiyaçlarının karşılanmamasıdır.</a:t>
            </a:r>
          </a:p>
        </p:txBody>
      </p:sp>
      <p:pic>
        <p:nvPicPr>
          <p:cNvPr id="17412" name="Picture 2" descr="http://img.webme.com/pic/m/meraldede/resim1.jpg"/>
          <p:cNvPicPr>
            <a:picLocks noChangeAspect="1" noChangeArrowheads="1"/>
          </p:cNvPicPr>
          <p:nvPr/>
        </p:nvPicPr>
        <p:blipFill>
          <a:blip r:embed="rId2" cstate="print"/>
          <a:srcRect/>
          <a:stretch>
            <a:fillRect/>
          </a:stretch>
        </p:blipFill>
        <p:spPr bwMode="auto">
          <a:xfrm>
            <a:off x="5076056" y="2705227"/>
            <a:ext cx="3426718" cy="338278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2 İçerik Yer Tutucusu"/>
          <p:cNvSpPr>
            <a:spLocks noGrp="1"/>
          </p:cNvSpPr>
          <p:nvPr>
            <p:ph idx="1"/>
          </p:nvPr>
        </p:nvSpPr>
        <p:spPr>
          <a:xfrm>
            <a:off x="395536" y="2132856"/>
            <a:ext cx="8229600" cy="1584176"/>
          </a:xfrm>
        </p:spPr>
        <p:txBody>
          <a:bodyPr>
            <a:normAutofit fontScale="92500" lnSpcReduction="10000"/>
          </a:bodyPr>
          <a:lstStyle/>
          <a:p>
            <a:pPr algn="just"/>
            <a:r>
              <a:rPr lang="tr-TR" sz="3000" b="1" dirty="0" smtClean="0">
                <a:latin typeface="Calibri" pitchFamily="34" charset="0"/>
              </a:rPr>
              <a:t>Birleşmiş Milletler Çocuk Hakları Sözleşmesi’nin (1990) 1. Maddesine  göre; </a:t>
            </a:r>
            <a:r>
              <a:rPr lang="tr-TR" sz="3000" dirty="0" smtClean="0">
                <a:latin typeface="Calibri" pitchFamily="34" charset="0"/>
              </a:rPr>
              <a:t>18 yaşına kadar her insan çocuktur. Bu sözleşme çocukların yaşama, korunma, gelişim ve katılım haklarını güvence altına almaktadır.</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Başlık"/>
          <p:cNvSpPr>
            <a:spLocks noGrp="1"/>
          </p:cNvSpPr>
          <p:nvPr>
            <p:ph type="title"/>
          </p:nvPr>
        </p:nvSpPr>
        <p:spPr>
          <a:xfrm>
            <a:off x="611560" y="476672"/>
            <a:ext cx="8229600" cy="1143000"/>
          </a:xfrm>
        </p:spPr>
        <p:txBody>
          <a:bodyPr/>
          <a:lstStyle/>
          <a:p>
            <a:pPr algn="l"/>
            <a:r>
              <a:rPr lang="tr-TR" b="1" dirty="0" smtClean="0">
                <a:solidFill>
                  <a:schemeClr val="tx1"/>
                </a:solidFill>
                <a:latin typeface="Calibri" pitchFamily="34" charset="0"/>
              </a:rPr>
              <a:t>Ekonomik İstismar</a:t>
            </a:r>
          </a:p>
        </p:txBody>
      </p:sp>
      <p:sp>
        <p:nvSpPr>
          <p:cNvPr id="3" name="2 İçerik Yer Tutucusu"/>
          <p:cNvSpPr>
            <a:spLocks noGrp="1"/>
          </p:cNvSpPr>
          <p:nvPr>
            <p:ph idx="1"/>
          </p:nvPr>
        </p:nvSpPr>
        <p:spPr>
          <a:xfrm>
            <a:off x="457200" y="2643183"/>
            <a:ext cx="8229600" cy="785818"/>
          </a:xfrm>
        </p:spPr>
        <p:txBody>
          <a:bodyPr/>
          <a:lstStyle/>
          <a:p>
            <a:r>
              <a:rPr lang="tr-TR" sz="3000" dirty="0" smtClean="0">
                <a:latin typeface="Calibri" pitchFamily="34" charset="0"/>
              </a:rPr>
              <a:t>Çocuğun  zorla çalıştırılmasıdır.</a:t>
            </a:r>
          </a:p>
        </p:txBody>
      </p:sp>
      <p:pic>
        <p:nvPicPr>
          <p:cNvPr id="39938" name="Picture 2" descr="http://marksist.net/sites/mtw6n/files/images/Sermaye_carklari_arasinda_cocuk_isciler_20070612_194337.jpg"/>
          <p:cNvPicPr>
            <a:picLocks noChangeAspect="1" noChangeArrowheads="1"/>
          </p:cNvPicPr>
          <p:nvPr/>
        </p:nvPicPr>
        <p:blipFill>
          <a:blip r:embed="rId2" cstate="print"/>
          <a:srcRect/>
          <a:stretch>
            <a:fillRect/>
          </a:stretch>
        </p:blipFill>
        <p:spPr bwMode="auto">
          <a:xfrm>
            <a:off x="4143372" y="3643314"/>
            <a:ext cx="3810000" cy="2533651"/>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755576" y="476672"/>
            <a:ext cx="8229600" cy="1143000"/>
          </a:xfrm>
        </p:spPr>
        <p:txBody>
          <a:bodyPr>
            <a:normAutofit fontScale="90000"/>
          </a:bodyPr>
          <a:lstStyle/>
          <a:p>
            <a:r>
              <a:rPr lang="tr-TR" b="1" dirty="0" smtClean="0">
                <a:solidFill>
                  <a:schemeClr val="tx1"/>
                </a:solidFill>
                <a:latin typeface="Calibri" pitchFamily="34" charset="0"/>
              </a:rPr>
              <a:t>Çocuk İstismarcıları Kimler Olabilir???</a:t>
            </a:r>
            <a:endParaRPr lang="tr-TR" b="1" dirty="0">
              <a:solidFill>
                <a:schemeClr val="tx1"/>
              </a:solidFill>
              <a:latin typeface="Calibri" pitchFamily="34" charset="0"/>
            </a:endParaRPr>
          </a:p>
        </p:txBody>
      </p:sp>
      <p:sp>
        <p:nvSpPr>
          <p:cNvPr id="3" name="2 İçerik Yer Tutucusu"/>
          <p:cNvSpPr>
            <a:spLocks noGrp="1"/>
          </p:cNvSpPr>
          <p:nvPr>
            <p:ph idx="1"/>
          </p:nvPr>
        </p:nvSpPr>
        <p:spPr>
          <a:xfrm>
            <a:off x="457200" y="2857497"/>
            <a:ext cx="8229600" cy="2357454"/>
          </a:xfrm>
        </p:spPr>
        <p:txBody>
          <a:bodyPr/>
          <a:lstStyle/>
          <a:p>
            <a:pPr algn="just"/>
            <a:r>
              <a:rPr lang="tr-TR" sz="3000" dirty="0" smtClean="0">
                <a:latin typeface="Calibri" pitchFamily="34" charset="0"/>
              </a:rPr>
              <a:t>Aile bireyleri, çocuğun bakımından sorumlu olan kişiler, arkadaşlar, akrabalar, çocukla ilişkisi olabilen görevliler, iş verenler,diğer çocuklar veya yabancılar olabilir.</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Yuvarlatılmış Dikdörtgen"/>
          <p:cNvSpPr/>
          <p:nvPr/>
        </p:nvSpPr>
        <p:spPr>
          <a:xfrm>
            <a:off x="971600" y="764704"/>
            <a:ext cx="7000875" cy="914400"/>
          </a:xfrm>
          <a:prstGeom prst="roundRect">
            <a:avLst/>
          </a:prstGeom>
          <a:solidFill>
            <a:schemeClr val="accent2">
              <a:lumMod val="20000"/>
              <a:lumOff val="80000"/>
            </a:schemeClr>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tr-TR" sz="3500" b="1" dirty="0" smtClean="0">
                <a:solidFill>
                  <a:schemeClr val="tx1"/>
                </a:solidFill>
                <a:latin typeface="Calibri" pitchFamily="34" charset="0"/>
              </a:rPr>
              <a:t>Çocuk İstismarını Kolaylaştıran Başlıca Risk Faktörleri</a:t>
            </a:r>
          </a:p>
        </p:txBody>
      </p:sp>
      <p:graphicFrame>
        <p:nvGraphicFramePr>
          <p:cNvPr id="9" name="8 Diyagram"/>
          <p:cNvGraphicFramePr/>
          <p:nvPr/>
        </p:nvGraphicFramePr>
        <p:xfrm>
          <a:off x="1115616" y="1772816"/>
          <a:ext cx="6858048" cy="42862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med">
    <p:wedg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yagram"/>
          <p:cNvGraphicFramePr/>
          <p:nvPr/>
        </p:nvGraphicFramePr>
        <p:xfrm>
          <a:off x="683568" y="908720"/>
          <a:ext cx="8136904" cy="51125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yagram"/>
          <p:cNvGraphicFramePr/>
          <p:nvPr/>
        </p:nvGraphicFramePr>
        <p:xfrm>
          <a:off x="611560" y="908720"/>
          <a:ext cx="8001056" cy="50405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yagram"/>
          <p:cNvGraphicFramePr/>
          <p:nvPr/>
        </p:nvGraphicFramePr>
        <p:xfrm>
          <a:off x="827584" y="620688"/>
          <a:ext cx="8001056" cy="54726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Diyagram"/>
          <p:cNvGraphicFramePr/>
          <p:nvPr>
            <p:extLst>
              <p:ext uri="{D42A27DB-BD31-4B8C-83A1-F6EECF244321}">
                <p14:modId xmlns:p14="http://schemas.microsoft.com/office/powerpoint/2010/main" xmlns="" val="1817065553"/>
              </p:ext>
            </p:extLst>
          </p:nvPr>
        </p:nvGraphicFramePr>
        <p:xfrm>
          <a:off x="467544" y="980728"/>
          <a:ext cx="8072494" cy="50251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Diyagram"/>
          <p:cNvGraphicFramePr/>
          <p:nvPr/>
        </p:nvGraphicFramePr>
        <p:xfrm>
          <a:off x="539552" y="980728"/>
          <a:ext cx="8143932" cy="49531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Diyagram"/>
          <p:cNvGraphicFramePr/>
          <p:nvPr/>
        </p:nvGraphicFramePr>
        <p:xfrm>
          <a:off x="539552" y="1124744"/>
          <a:ext cx="8143932" cy="49531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1 Başlık"/>
          <p:cNvSpPr>
            <a:spLocks noGrp="1"/>
          </p:cNvSpPr>
          <p:nvPr>
            <p:ph type="title"/>
          </p:nvPr>
        </p:nvSpPr>
        <p:spPr>
          <a:xfrm>
            <a:off x="323528" y="836712"/>
            <a:ext cx="8229600" cy="648072"/>
          </a:xfrm>
        </p:spPr>
        <p:txBody>
          <a:bodyPr>
            <a:normAutofit fontScale="90000"/>
          </a:bodyPr>
          <a:lstStyle/>
          <a:p>
            <a:pPr algn="ctr"/>
            <a:r>
              <a:rPr lang="tr-TR" b="1" dirty="0" smtClean="0">
                <a:solidFill>
                  <a:schemeClr val="tx1"/>
                </a:solidFill>
                <a:latin typeface="Calibri" pitchFamily="34" charset="0"/>
              </a:rPr>
              <a:t>İhmalin Göstergeleri</a:t>
            </a:r>
          </a:p>
        </p:txBody>
      </p:sp>
      <p:sp>
        <p:nvSpPr>
          <p:cNvPr id="18435" name="2 İçerik Yer Tutucusu"/>
          <p:cNvSpPr>
            <a:spLocks noGrp="1"/>
          </p:cNvSpPr>
          <p:nvPr>
            <p:ph idx="1"/>
          </p:nvPr>
        </p:nvSpPr>
        <p:spPr>
          <a:xfrm>
            <a:off x="467544" y="1916832"/>
            <a:ext cx="8229600" cy="4248472"/>
          </a:xfrm>
        </p:spPr>
        <p:txBody>
          <a:bodyPr>
            <a:normAutofit fontScale="62500" lnSpcReduction="20000"/>
          </a:bodyPr>
          <a:lstStyle/>
          <a:p>
            <a:r>
              <a:rPr lang="tr-TR" sz="1800" dirty="0" smtClean="0">
                <a:latin typeface="Calibri" pitchFamily="34" charset="0"/>
              </a:rPr>
              <a:t>Sürekli açlık belirtileri</a:t>
            </a:r>
          </a:p>
          <a:p>
            <a:r>
              <a:rPr lang="tr-TR" sz="1800" dirty="0" smtClean="0">
                <a:latin typeface="Calibri" pitchFamily="34" charset="0"/>
              </a:rPr>
              <a:t>Hijyensiz ortam: Keçeleşmiş saçlar, kirli cilt, şiddetli vücut kokusu</a:t>
            </a:r>
          </a:p>
          <a:p>
            <a:r>
              <a:rPr lang="tr-TR" sz="1800" dirty="0" smtClean="0">
                <a:latin typeface="Calibri" pitchFamily="34" charset="0"/>
              </a:rPr>
              <a:t>Uygun olmayan kıyafetler</a:t>
            </a:r>
          </a:p>
          <a:p>
            <a:r>
              <a:rPr lang="tr-TR" sz="1800" dirty="0" smtClean="0">
                <a:latin typeface="Calibri" pitchFamily="34" charset="0"/>
              </a:rPr>
              <a:t>Kendi kendine zarar veren davranışlar</a:t>
            </a:r>
          </a:p>
          <a:p>
            <a:r>
              <a:rPr lang="tr-TR" sz="1800" dirty="0" smtClean="0">
                <a:latin typeface="Calibri" pitchFamily="34" charset="0"/>
              </a:rPr>
              <a:t>Dilenme, yiyecek çalma</a:t>
            </a:r>
          </a:p>
          <a:p>
            <a:r>
              <a:rPr lang="tr-TR" sz="1800" dirty="0" smtClean="0">
                <a:latin typeface="Calibri" pitchFamily="34" charset="0"/>
              </a:rPr>
              <a:t>Okulda bulunma süresinin uzaması </a:t>
            </a:r>
          </a:p>
          <a:p>
            <a:r>
              <a:rPr lang="tr-TR" sz="1800" dirty="0" smtClean="0">
                <a:latin typeface="Calibri" pitchFamily="34" charset="0"/>
              </a:rPr>
              <a:t>Sürekli yorgunluk, halsizlik ya da derste uyuya kalma</a:t>
            </a:r>
          </a:p>
          <a:p>
            <a:r>
              <a:rPr lang="tr-TR" sz="1800" dirty="0" smtClean="0">
                <a:latin typeface="Calibri" pitchFamily="34" charset="0"/>
              </a:rPr>
              <a:t>Yetişkin sorumluluklarını ve ilgilerini yüklenme</a:t>
            </a:r>
          </a:p>
          <a:p>
            <a:r>
              <a:rPr lang="tr-TR" sz="1800" dirty="0" smtClean="0">
                <a:latin typeface="Calibri" pitchFamily="34" charset="0"/>
              </a:rPr>
              <a:t>Evde bakıcının olmadığı durumlar</a:t>
            </a:r>
          </a:p>
          <a:p>
            <a:r>
              <a:rPr lang="tr-TR" sz="1800" dirty="0" smtClean="0">
                <a:latin typeface="Calibri" pitchFamily="34" charset="0"/>
              </a:rPr>
              <a:t>Sosyal içe çekilme-yoğun içe atım sorunları</a:t>
            </a:r>
          </a:p>
          <a:p>
            <a:r>
              <a:rPr lang="tr-TR" sz="1800" dirty="0" smtClean="0">
                <a:latin typeface="Calibri" pitchFamily="34" charset="0"/>
              </a:rPr>
              <a:t>Devamsızlık sorunu</a:t>
            </a:r>
          </a:p>
          <a:p>
            <a:r>
              <a:rPr lang="tr-TR" sz="1800" dirty="0" err="1" smtClean="0">
                <a:latin typeface="Calibri" pitchFamily="34" charset="0"/>
              </a:rPr>
              <a:t>Özdisiplini</a:t>
            </a:r>
            <a:r>
              <a:rPr lang="tr-TR" sz="1800" dirty="0" smtClean="0">
                <a:latin typeface="Calibri" pitchFamily="34" charset="0"/>
              </a:rPr>
              <a:t> öğrenme eksikliği</a:t>
            </a:r>
          </a:p>
          <a:p>
            <a:r>
              <a:rPr lang="tr-TR" sz="1800" dirty="0" smtClean="0">
                <a:latin typeface="Calibri" pitchFamily="34" charset="0"/>
              </a:rPr>
              <a:t>Bir görevi tek başına yapamama</a:t>
            </a:r>
          </a:p>
          <a:p>
            <a:r>
              <a:rPr lang="tr-TR" sz="1800" dirty="0" smtClean="0">
                <a:latin typeface="Calibri" pitchFamily="34" charset="0"/>
              </a:rPr>
              <a:t>Zayıf notlar</a:t>
            </a:r>
          </a:p>
          <a:p>
            <a:endParaRPr lang="tr-TR" sz="1800" dirty="0" smtClean="0">
              <a:latin typeface="Calibri" pitchFamily="34" charset="0"/>
            </a:endParaRPr>
          </a:p>
          <a:p>
            <a:endParaRPr lang="tr-TR" sz="1800" dirty="0" smtClean="0">
              <a:latin typeface="Calibri" pitchFamily="34" charset="0"/>
            </a:endParaRPr>
          </a:p>
          <a:p>
            <a:endParaRPr lang="tr-TR" sz="1800" b="1" dirty="0" smtClean="0">
              <a:latin typeface="Calibri"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nvGraphicFramePr>
        <p:xfrm>
          <a:off x="251520" y="669326"/>
          <a:ext cx="8712968" cy="56886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1 Başlık"/>
          <p:cNvSpPr>
            <a:spLocks noGrp="1"/>
          </p:cNvSpPr>
          <p:nvPr>
            <p:ph type="title"/>
          </p:nvPr>
        </p:nvSpPr>
        <p:spPr>
          <a:xfrm>
            <a:off x="323528" y="980728"/>
            <a:ext cx="8229600" cy="714375"/>
          </a:xfrm>
        </p:spPr>
        <p:txBody>
          <a:bodyPr/>
          <a:lstStyle/>
          <a:p>
            <a:r>
              <a:rPr lang="tr-TR" b="1" dirty="0" smtClean="0">
                <a:solidFill>
                  <a:schemeClr val="tx1"/>
                </a:solidFill>
                <a:latin typeface="Calibri" pitchFamily="34" charset="0"/>
              </a:rPr>
              <a:t>İhmalin Bazı Nedenleri</a:t>
            </a:r>
          </a:p>
        </p:txBody>
      </p:sp>
      <p:sp>
        <p:nvSpPr>
          <p:cNvPr id="23555" name="2 İçerik Yer Tutucusu"/>
          <p:cNvSpPr>
            <a:spLocks noGrp="1"/>
          </p:cNvSpPr>
          <p:nvPr>
            <p:ph idx="1"/>
          </p:nvPr>
        </p:nvSpPr>
        <p:spPr>
          <a:xfrm>
            <a:off x="395536" y="1772816"/>
            <a:ext cx="8229600" cy="4572000"/>
          </a:xfrm>
        </p:spPr>
        <p:txBody>
          <a:bodyPr/>
          <a:lstStyle/>
          <a:p>
            <a:r>
              <a:rPr lang="tr-TR" sz="2400" b="1" dirty="0" smtClean="0">
                <a:latin typeface="Calibri" pitchFamily="34" charset="0"/>
              </a:rPr>
              <a:t>Aile Krizleri:</a:t>
            </a:r>
          </a:p>
          <a:p>
            <a:pPr>
              <a:buFont typeface="Arial" charset="0"/>
              <a:buNone/>
            </a:pPr>
            <a:r>
              <a:rPr lang="tr-TR" sz="2400" dirty="0" smtClean="0">
                <a:latin typeface="Calibri" pitchFamily="34" charset="0"/>
              </a:rPr>
              <a:t>     - İş Kaybı</a:t>
            </a:r>
          </a:p>
          <a:p>
            <a:pPr>
              <a:buFont typeface="Arial" charset="0"/>
              <a:buNone/>
            </a:pPr>
            <a:r>
              <a:rPr lang="tr-TR" sz="2400" dirty="0" smtClean="0">
                <a:latin typeface="Calibri" pitchFamily="34" charset="0"/>
              </a:rPr>
              <a:t>     - Ciddi bir hastalık</a:t>
            </a:r>
          </a:p>
          <a:p>
            <a:pPr>
              <a:buFont typeface="Arial" charset="0"/>
              <a:buNone/>
            </a:pPr>
            <a:r>
              <a:rPr lang="tr-TR" sz="2400" dirty="0" smtClean="0">
                <a:latin typeface="Calibri" pitchFamily="34" charset="0"/>
              </a:rPr>
              <a:t>     - Boşanma</a:t>
            </a:r>
          </a:p>
          <a:p>
            <a:r>
              <a:rPr lang="tr-TR" sz="2400" b="1" dirty="0" smtClean="0">
                <a:latin typeface="Calibri" pitchFamily="34" charset="0"/>
              </a:rPr>
              <a:t>Kronik ve/veya nesiller arası durumlar:</a:t>
            </a:r>
          </a:p>
          <a:p>
            <a:pPr>
              <a:buFont typeface="Arial" charset="0"/>
              <a:buNone/>
            </a:pPr>
            <a:r>
              <a:rPr lang="tr-TR" sz="2400" dirty="0" smtClean="0">
                <a:latin typeface="Calibri" pitchFamily="34" charset="0"/>
              </a:rPr>
              <a:t>     - Düzensiz ev halkı hayatı</a:t>
            </a:r>
          </a:p>
          <a:p>
            <a:pPr>
              <a:buFont typeface="Arial" charset="0"/>
              <a:buNone/>
            </a:pPr>
            <a:r>
              <a:rPr lang="tr-TR" sz="2400" dirty="0" smtClean="0">
                <a:latin typeface="Calibri" pitchFamily="34" charset="0"/>
              </a:rPr>
              <a:t>     - Bir yapının ya da rutinin olmaması; düzenli bir yemek saati, uyku saati ya da ev ödevlerini yapacağı bir zamanın olmaması gibi</a:t>
            </a:r>
          </a:p>
          <a:p>
            <a:pPr>
              <a:buFont typeface="Arial" charset="0"/>
              <a:buNone/>
            </a:pPr>
            <a:r>
              <a:rPr lang="tr-TR" sz="2400" dirty="0" smtClean="0">
                <a:latin typeface="Calibri" pitchFamily="34" charset="0"/>
              </a:rPr>
              <a:t>     - Çocuğun evde kendine ait bir yerinin olmaması</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611560" y="692696"/>
            <a:ext cx="8229600" cy="1008112"/>
          </a:xfrm>
        </p:spPr>
        <p:txBody>
          <a:bodyPr/>
          <a:lstStyle/>
          <a:p>
            <a:r>
              <a:rPr lang="tr-TR" sz="4800" b="1" dirty="0" smtClean="0">
                <a:solidFill>
                  <a:schemeClr val="tx1"/>
                </a:solidFill>
                <a:latin typeface="Calibri" pitchFamily="34" charset="0"/>
              </a:rPr>
              <a:t>İstismarı Düşündürecek İpuçları</a:t>
            </a:r>
            <a:endParaRPr lang="tr-TR" sz="4800" b="1" dirty="0">
              <a:solidFill>
                <a:schemeClr val="tx1"/>
              </a:solidFill>
              <a:latin typeface="Calibri" pitchFamily="34" charset="0"/>
            </a:endParaRPr>
          </a:p>
        </p:txBody>
      </p:sp>
      <p:sp>
        <p:nvSpPr>
          <p:cNvPr id="3" name="2 İçerik Yer Tutucusu"/>
          <p:cNvSpPr>
            <a:spLocks noGrp="1"/>
          </p:cNvSpPr>
          <p:nvPr>
            <p:ph idx="1"/>
          </p:nvPr>
        </p:nvSpPr>
        <p:spPr>
          <a:xfrm>
            <a:off x="467544" y="1772816"/>
            <a:ext cx="8229600" cy="4357718"/>
          </a:xfrm>
        </p:spPr>
        <p:txBody>
          <a:bodyPr/>
          <a:lstStyle/>
          <a:p>
            <a:pPr marL="995363" lvl="1" indent="-476250" fontAlgn="auto">
              <a:spcBef>
                <a:spcPts val="550"/>
              </a:spcBef>
              <a:spcAft>
                <a:spcPts val="0"/>
              </a:spcAft>
              <a:buClr>
                <a:srgbClr val="CC0000"/>
              </a:buClr>
              <a:buSzPct val="65000"/>
              <a:buFont typeface="Wingdings" pitchFamily="2" charset="2"/>
              <a:buChar char=""/>
              <a:tabLst>
                <a:tab pos="996950" algn="l"/>
                <a:tab pos="2005013" algn="l"/>
                <a:tab pos="3011488" algn="l"/>
                <a:tab pos="4019550" algn="l"/>
                <a:tab pos="5027613" algn="l"/>
                <a:tab pos="6035675" algn="l"/>
                <a:tab pos="7043738" algn="l"/>
                <a:tab pos="8051800" algn="l"/>
                <a:tab pos="9059863" algn="l"/>
                <a:tab pos="10067925" algn="l"/>
                <a:tab pos="11074400" algn="l"/>
                <a:tab pos="11380788" algn="l"/>
                <a:tab pos="11876088" algn="l"/>
              </a:tabLst>
              <a:defRPr/>
            </a:pPr>
            <a:r>
              <a:rPr lang="tr-TR" sz="2600" dirty="0" smtClean="0">
                <a:latin typeface="Calibri" pitchFamily="34" charset="0"/>
              </a:rPr>
              <a:t>Uyku bozuklukları	</a:t>
            </a:r>
          </a:p>
          <a:p>
            <a:pPr marL="995363" lvl="1" indent="-476250" fontAlgn="auto">
              <a:spcBef>
                <a:spcPts val="550"/>
              </a:spcBef>
              <a:spcAft>
                <a:spcPts val="0"/>
              </a:spcAft>
              <a:buClr>
                <a:srgbClr val="CC0000"/>
              </a:buClr>
              <a:buSzPct val="65000"/>
              <a:buFont typeface="Wingdings" pitchFamily="2" charset="2"/>
              <a:buChar char=""/>
              <a:tabLst>
                <a:tab pos="996950" algn="l"/>
                <a:tab pos="2005013" algn="l"/>
                <a:tab pos="3011488" algn="l"/>
                <a:tab pos="4019550" algn="l"/>
                <a:tab pos="5027613" algn="l"/>
                <a:tab pos="6035675" algn="l"/>
                <a:tab pos="7043738" algn="l"/>
                <a:tab pos="8051800" algn="l"/>
                <a:tab pos="9059863" algn="l"/>
                <a:tab pos="10067925" algn="l"/>
                <a:tab pos="11074400" algn="l"/>
                <a:tab pos="11380788" algn="l"/>
                <a:tab pos="11876088" algn="l"/>
              </a:tabLst>
              <a:defRPr/>
            </a:pPr>
            <a:r>
              <a:rPr lang="tr-TR" sz="2600" dirty="0" smtClean="0">
                <a:latin typeface="Calibri" pitchFamily="34" charset="0"/>
              </a:rPr>
              <a:t>Aşırı </a:t>
            </a:r>
            <a:r>
              <a:rPr lang="tr-TR" sz="2600" dirty="0" err="1" smtClean="0">
                <a:latin typeface="Calibri" pitchFamily="34" charset="0"/>
              </a:rPr>
              <a:t>talepkarlık</a:t>
            </a:r>
            <a:r>
              <a:rPr lang="tr-TR" sz="2600" dirty="0" smtClean="0">
                <a:latin typeface="Calibri" pitchFamily="34" charset="0"/>
              </a:rPr>
              <a:t>	</a:t>
            </a:r>
          </a:p>
          <a:p>
            <a:pPr marL="995363" lvl="1" indent="-476250" fontAlgn="auto">
              <a:spcBef>
                <a:spcPts val="550"/>
              </a:spcBef>
              <a:spcAft>
                <a:spcPts val="0"/>
              </a:spcAft>
              <a:buClr>
                <a:srgbClr val="CC0000"/>
              </a:buClr>
              <a:buSzPct val="65000"/>
              <a:buFont typeface="Wingdings" pitchFamily="2" charset="2"/>
              <a:buChar char=""/>
              <a:tabLst>
                <a:tab pos="996950" algn="l"/>
                <a:tab pos="2005013" algn="l"/>
                <a:tab pos="3011488" algn="l"/>
                <a:tab pos="4019550" algn="l"/>
                <a:tab pos="5027613" algn="l"/>
                <a:tab pos="6035675" algn="l"/>
                <a:tab pos="7043738" algn="l"/>
                <a:tab pos="8051800" algn="l"/>
                <a:tab pos="9059863" algn="l"/>
                <a:tab pos="10067925" algn="l"/>
                <a:tab pos="11074400" algn="l"/>
                <a:tab pos="11380788" algn="l"/>
                <a:tab pos="11876088" algn="l"/>
              </a:tabLst>
              <a:defRPr/>
            </a:pPr>
            <a:r>
              <a:rPr lang="tr-TR" sz="2600" dirty="0" smtClean="0">
                <a:latin typeface="Calibri" pitchFamily="34" charset="0"/>
              </a:rPr>
              <a:t>Karşı gelme		</a:t>
            </a:r>
          </a:p>
          <a:p>
            <a:pPr marL="995363" lvl="1" indent="-476250" fontAlgn="auto">
              <a:spcBef>
                <a:spcPts val="550"/>
              </a:spcBef>
              <a:spcAft>
                <a:spcPts val="0"/>
              </a:spcAft>
              <a:buClr>
                <a:srgbClr val="CC0000"/>
              </a:buClr>
              <a:buSzPct val="65000"/>
              <a:buFont typeface="Wingdings" pitchFamily="2" charset="2"/>
              <a:buChar char=""/>
              <a:tabLst>
                <a:tab pos="996950" algn="l"/>
                <a:tab pos="2005013" algn="l"/>
                <a:tab pos="3011488" algn="l"/>
                <a:tab pos="4019550" algn="l"/>
                <a:tab pos="5027613" algn="l"/>
                <a:tab pos="6035675" algn="l"/>
                <a:tab pos="7043738" algn="l"/>
                <a:tab pos="8051800" algn="l"/>
                <a:tab pos="9059863" algn="l"/>
                <a:tab pos="10067925" algn="l"/>
                <a:tab pos="11074400" algn="l"/>
                <a:tab pos="11380788" algn="l"/>
                <a:tab pos="11876088" algn="l"/>
              </a:tabLst>
              <a:defRPr/>
            </a:pPr>
            <a:r>
              <a:rPr lang="tr-TR" sz="2600" dirty="0" smtClean="0">
                <a:latin typeface="Calibri" pitchFamily="34" charset="0"/>
              </a:rPr>
              <a:t>Dürtüsellik, saldırganlık	</a:t>
            </a:r>
          </a:p>
          <a:p>
            <a:pPr marL="995363" lvl="1" indent="-476250" fontAlgn="auto">
              <a:spcBef>
                <a:spcPts val="550"/>
              </a:spcBef>
              <a:spcAft>
                <a:spcPts val="0"/>
              </a:spcAft>
              <a:buClr>
                <a:srgbClr val="CC0000"/>
              </a:buClr>
              <a:buSzPct val="65000"/>
              <a:buFont typeface="Wingdings" pitchFamily="2" charset="2"/>
              <a:buChar char=""/>
              <a:tabLst>
                <a:tab pos="996950" algn="l"/>
                <a:tab pos="2005013" algn="l"/>
                <a:tab pos="3011488" algn="l"/>
                <a:tab pos="4019550" algn="l"/>
                <a:tab pos="5027613" algn="l"/>
                <a:tab pos="6035675" algn="l"/>
                <a:tab pos="7043738" algn="l"/>
                <a:tab pos="8051800" algn="l"/>
                <a:tab pos="9059863" algn="l"/>
                <a:tab pos="10067925" algn="l"/>
                <a:tab pos="11074400" algn="l"/>
                <a:tab pos="11380788" algn="l"/>
                <a:tab pos="11876088" algn="l"/>
              </a:tabLst>
              <a:defRPr/>
            </a:pPr>
            <a:r>
              <a:rPr lang="tr-TR" sz="2600" dirty="0" smtClean="0">
                <a:latin typeface="Calibri" pitchFamily="34" charset="0"/>
              </a:rPr>
              <a:t>İçe dönüklük, engellenme/baskılanma duygusu</a:t>
            </a:r>
          </a:p>
          <a:p>
            <a:pPr marL="995363" lvl="1" indent="-476250" fontAlgn="auto">
              <a:spcBef>
                <a:spcPts val="550"/>
              </a:spcBef>
              <a:spcAft>
                <a:spcPts val="0"/>
              </a:spcAft>
              <a:buClr>
                <a:srgbClr val="CC0000"/>
              </a:buClr>
              <a:buSzPct val="65000"/>
              <a:buFont typeface="Wingdings" pitchFamily="2" charset="2"/>
              <a:buChar char=""/>
              <a:tabLst>
                <a:tab pos="996950" algn="l"/>
                <a:tab pos="2005013" algn="l"/>
                <a:tab pos="3011488" algn="l"/>
                <a:tab pos="4019550" algn="l"/>
                <a:tab pos="5027613" algn="l"/>
                <a:tab pos="6035675" algn="l"/>
                <a:tab pos="7043738" algn="l"/>
                <a:tab pos="8051800" algn="l"/>
                <a:tab pos="9059863" algn="l"/>
                <a:tab pos="10067925" algn="l"/>
                <a:tab pos="11074400" algn="l"/>
                <a:tab pos="11380788" algn="l"/>
                <a:tab pos="11876088" algn="l"/>
              </a:tabLst>
              <a:defRPr/>
            </a:pPr>
            <a:r>
              <a:rPr lang="tr-TR" sz="2600" dirty="0" smtClean="0">
                <a:latin typeface="Calibri" pitchFamily="34" charset="0"/>
              </a:rPr>
              <a:t>Aşırı uyumlu, aşırı itaatkar olma	</a:t>
            </a:r>
          </a:p>
          <a:p>
            <a:pPr marL="995363" lvl="1" indent="-476250" fontAlgn="auto">
              <a:spcBef>
                <a:spcPts val="550"/>
              </a:spcBef>
              <a:spcAft>
                <a:spcPts val="0"/>
              </a:spcAft>
              <a:buClr>
                <a:srgbClr val="CC0000"/>
              </a:buClr>
              <a:buSzPct val="65000"/>
              <a:buFont typeface="Wingdings" pitchFamily="2" charset="2"/>
              <a:buChar char=""/>
              <a:tabLst>
                <a:tab pos="996950" algn="l"/>
                <a:tab pos="2005013" algn="l"/>
                <a:tab pos="3011488" algn="l"/>
                <a:tab pos="4019550" algn="l"/>
                <a:tab pos="5027613" algn="l"/>
                <a:tab pos="6035675" algn="l"/>
                <a:tab pos="7043738" algn="l"/>
                <a:tab pos="8051800" algn="l"/>
                <a:tab pos="9059863" algn="l"/>
                <a:tab pos="10067925" algn="l"/>
                <a:tab pos="11074400" algn="l"/>
                <a:tab pos="11380788" algn="l"/>
                <a:tab pos="11876088" algn="l"/>
              </a:tabLst>
              <a:defRPr/>
            </a:pPr>
            <a:r>
              <a:rPr lang="tr-TR" sz="2600" dirty="0" smtClean="0">
                <a:latin typeface="Calibri" pitchFamily="34" charset="0"/>
              </a:rPr>
              <a:t>Ana-babaya/bakım veren kişiye aşırı bağlanma </a:t>
            </a:r>
          </a:p>
          <a:p>
            <a:pPr marL="995363" lvl="1" indent="-476250" fontAlgn="auto">
              <a:spcBef>
                <a:spcPts val="550"/>
              </a:spcBef>
              <a:spcAft>
                <a:spcPts val="0"/>
              </a:spcAft>
              <a:buClr>
                <a:srgbClr val="CC0000"/>
              </a:buClr>
              <a:buSzPct val="65000"/>
              <a:buFont typeface="Wingdings" pitchFamily="2" charset="2"/>
              <a:buChar char=""/>
              <a:tabLst>
                <a:tab pos="996950" algn="l"/>
                <a:tab pos="2005013" algn="l"/>
                <a:tab pos="3011488" algn="l"/>
                <a:tab pos="4019550" algn="l"/>
                <a:tab pos="5027613" algn="l"/>
                <a:tab pos="6035675" algn="l"/>
                <a:tab pos="7043738" algn="l"/>
                <a:tab pos="8051800" algn="l"/>
                <a:tab pos="9059863" algn="l"/>
                <a:tab pos="10067925" algn="l"/>
                <a:tab pos="11074400" algn="l"/>
                <a:tab pos="11380788" algn="l"/>
                <a:tab pos="11876088" algn="l"/>
              </a:tabLst>
              <a:defRPr/>
            </a:pPr>
            <a:r>
              <a:rPr lang="tr-TR" sz="2600" dirty="0" smtClean="0">
                <a:latin typeface="Calibri" pitchFamily="34" charset="0"/>
              </a:rPr>
              <a:t>Ana-babadan/bakım veren kişiden  ayrılığa aldırmama</a:t>
            </a:r>
            <a:endParaRPr lang="tr-TR" dirty="0">
              <a:latin typeface="Calibri" pitchFamily="34"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67544" y="1484784"/>
            <a:ext cx="8229600" cy="4389437"/>
          </a:xfrm>
        </p:spPr>
        <p:txBody>
          <a:bodyPr>
            <a:normAutofit lnSpcReduction="10000"/>
          </a:bodyPr>
          <a:lstStyle/>
          <a:p>
            <a:pPr marL="995363" lvl="1" indent="-476250" fontAlgn="auto">
              <a:lnSpc>
                <a:spcPct val="84000"/>
              </a:lnSpc>
              <a:spcBef>
                <a:spcPts val="550"/>
              </a:spcBef>
              <a:spcAft>
                <a:spcPts val="0"/>
              </a:spcAft>
              <a:buClr>
                <a:srgbClr val="CC0000"/>
              </a:buClr>
              <a:buSzPct val="65000"/>
              <a:buFont typeface="Wingdings" pitchFamily="2" charset="2"/>
              <a:buChar char=""/>
              <a:tabLst>
                <a:tab pos="996950" algn="l"/>
                <a:tab pos="2005013" algn="l"/>
                <a:tab pos="3011488" algn="l"/>
                <a:tab pos="4019550" algn="l"/>
                <a:tab pos="5027613" algn="l"/>
                <a:tab pos="6035675" algn="l"/>
                <a:tab pos="7043738" algn="l"/>
                <a:tab pos="8051800" algn="l"/>
                <a:tab pos="9059863" algn="l"/>
                <a:tab pos="10067925" algn="l"/>
                <a:tab pos="11074400" algn="l"/>
                <a:tab pos="11380788" algn="l"/>
                <a:tab pos="11876088" algn="l"/>
              </a:tabLst>
              <a:defRPr/>
            </a:pPr>
            <a:r>
              <a:rPr lang="tr-TR" sz="2800" dirty="0" smtClean="0">
                <a:latin typeface="Calibri" pitchFamily="34" charset="0"/>
              </a:rPr>
              <a:t>Akran ilişkilerinde sorunlar	</a:t>
            </a:r>
          </a:p>
          <a:p>
            <a:pPr marL="995363" lvl="1" indent="-476250" fontAlgn="auto">
              <a:lnSpc>
                <a:spcPct val="84000"/>
              </a:lnSpc>
              <a:spcBef>
                <a:spcPts val="550"/>
              </a:spcBef>
              <a:spcAft>
                <a:spcPts val="0"/>
              </a:spcAft>
              <a:buClr>
                <a:srgbClr val="CC0000"/>
              </a:buClr>
              <a:buSzPct val="65000"/>
              <a:buFont typeface="Wingdings" pitchFamily="2" charset="2"/>
              <a:buChar char=""/>
              <a:tabLst>
                <a:tab pos="996950" algn="l"/>
                <a:tab pos="2005013" algn="l"/>
                <a:tab pos="3011488" algn="l"/>
                <a:tab pos="4019550" algn="l"/>
                <a:tab pos="5027613" algn="l"/>
                <a:tab pos="6035675" algn="l"/>
                <a:tab pos="7043738" algn="l"/>
                <a:tab pos="8051800" algn="l"/>
                <a:tab pos="9059863" algn="l"/>
                <a:tab pos="10067925" algn="l"/>
                <a:tab pos="11074400" algn="l"/>
                <a:tab pos="11380788" algn="l"/>
                <a:tab pos="11876088" algn="l"/>
              </a:tabLst>
              <a:defRPr/>
            </a:pPr>
            <a:r>
              <a:rPr lang="tr-TR" sz="2800" dirty="0" smtClean="0">
                <a:latin typeface="Calibri" pitchFamily="34" charset="0"/>
              </a:rPr>
              <a:t>Okul başarısızlığı	</a:t>
            </a:r>
          </a:p>
          <a:p>
            <a:pPr marL="995363" lvl="1" indent="-476250" fontAlgn="auto">
              <a:lnSpc>
                <a:spcPct val="84000"/>
              </a:lnSpc>
              <a:spcBef>
                <a:spcPts val="550"/>
              </a:spcBef>
              <a:spcAft>
                <a:spcPts val="0"/>
              </a:spcAft>
              <a:buClr>
                <a:srgbClr val="CC0000"/>
              </a:buClr>
              <a:buSzPct val="65000"/>
              <a:buFont typeface="Wingdings" pitchFamily="2" charset="2"/>
              <a:buChar char=""/>
              <a:tabLst>
                <a:tab pos="996950" algn="l"/>
                <a:tab pos="2005013" algn="l"/>
                <a:tab pos="3011488" algn="l"/>
                <a:tab pos="4019550" algn="l"/>
                <a:tab pos="5027613" algn="l"/>
                <a:tab pos="6035675" algn="l"/>
                <a:tab pos="7043738" algn="l"/>
                <a:tab pos="8051800" algn="l"/>
                <a:tab pos="9059863" algn="l"/>
                <a:tab pos="10067925" algn="l"/>
                <a:tab pos="11074400" algn="l"/>
                <a:tab pos="11380788" algn="l"/>
                <a:tab pos="11876088" algn="l"/>
              </a:tabLst>
              <a:defRPr/>
            </a:pPr>
            <a:r>
              <a:rPr lang="tr-TR" sz="2800" dirty="0" smtClean="0">
                <a:latin typeface="Calibri" pitchFamily="34" charset="0"/>
              </a:rPr>
              <a:t>Çökkünlük		</a:t>
            </a:r>
          </a:p>
          <a:p>
            <a:pPr marL="995363" lvl="1" indent="-476250" fontAlgn="auto">
              <a:lnSpc>
                <a:spcPct val="84000"/>
              </a:lnSpc>
              <a:spcBef>
                <a:spcPts val="550"/>
              </a:spcBef>
              <a:spcAft>
                <a:spcPts val="0"/>
              </a:spcAft>
              <a:buClr>
                <a:srgbClr val="CC0000"/>
              </a:buClr>
              <a:buSzPct val="65000"/>
              <a:buFont typeface="Wingdings" pitchFamily="2" charset="2"/>
              <a:buChar char=""/>
              <a:tabLst>
                <a:tab pos="996950" algn="l"/>
                <a:tab pos="2005013" algn="l"/>
                <a:tab pos="3011488" algn="l"/>
                <a:tab pos="4019550" algn="l"/>
                <a:tab pos="5027613" algn="l"/>
                <a:tab pos="6035675" algn="l"/>
                <a:tab pos="7043738" algn="l"/>
                <a:tab pos="8051800" algn="l"/>
                <a:tab pos="9059863" algn="l"/>
                <a:tab pos="10067925" algn="l"/>
                <a:tab pos="11074400" algn="l"/>
                <a:tab pos="11380788" algn="l"/>
                <a:tab pos="11876088" algn="l"/>
              </a:tabLst>
              <a:defRPr/>
            </a:pPr>
            <a:r>
              <a:rPr lang="tr-TR" sz="2800" dirty="0" smtClean="0">
                <a:latin typeface="Calibri" pitchFamily="34" charset="0"/>
              </a:rPr>
              <a:t>Düşük benlik değeri	</a:t>
            </a:r>
          </a:p>
          <a:p>
            <a:pPr marL="995363" lvl="1" indent="-476250" fontAlgn="auto">
              <a:lnSpc>
                <a:spcPct val="84000"/>
              </a:lnSpc>
              <a:spcBef>
                <a:spcPts val="550"/>
              </a:spcBef>
              <a:spcAft>
                <a:spcPts val="0"/>
              </a:spcAft>
              <a:buClr>
                <a:srgbClr val="CC0000"/>
              </a:buClr>
              <a:buSzPct val="65000"/>
              <a:buFont typeface="Wingdings" pitchFamily="2" charset="2"/>
              <a:buChar char=""/>
              <a:tabLst>
                <a:tab pos="996950" algn="l"/>
                <a:tab pos="2005013" algn="l"/>
                <a:tab pos="3011488" algn="l"/>
                <a:tab pos="4019550" algn="l"/>
                <a:tab pos="5027613" algn="l"/>
                <a:tab pos="6035675" algn="l"/>
                <a:tab pos="7043738" algn="l"/>
                <a:tab pos="8051800" algn="l"/>
                <a:tab pos="9059863" algn="l"/>
                <a:tab pos="10067925" algn="l"/>
                <a:tab pos="11074400" algn="l"/>
                <a:tab pos="11380788" algn="l"/>
                <a:tab pos="11876088" algn="l"/>
              </a:tabLst>
              <a:defRPr/>
            </a:pPr>
            <a:r>
              <a:rPr lang="tr-TR" sz="2800" dirty="0" smtClean="0">
                <a:latin typeface="Calibri" pitchFamily="34" charset="0"/>
              </a:rPr>
              <a:t>Korkular 		</a:t>
            </a:r>
          </a:p>
          <a:p>
            <a:pPr marL="995363" lvl="1" indent="-476250" fontAlgn="auto">
              <a:lnSpc>
                <a:spcPct val="84000"/>
              </a:lnSpc>
              <a:spcBef>
                <a:spcPts val="550"/>
              </a:spcBef>
              <a:spcAft>
                <a:spcPts val="0"/>
              </a:spcAft>
              <a:buClr>
                <a:srgbClr val="CC0000"/>
              </a:buClr>
              <a:buSzPct val="65000"/>
              <a:buFont typeface="Wingdings" pitchFamily="2" charset="2"/>
              <a:buChar char=""/>
              <a:tabLst>
                <a:tab pos="996950" algn="l"/>
                <a:tab pos="2005013" algn="l"/>
                <a:tab pos="3011488" algn="l"/>
                <a:tab pos="4019550" algn="l"/>
                <a:tab pos="5027613" algn="l"/>
                <a:tab pos="6035675" algn="l"/>
                <a:tab pos="7043738" algn="l"/>
                <a:tab pos="8051800" algn="l"/>
                <a:tab pos="9059863" algn="l"/>
                <a:tab pos="10067925" algn="l"/>
                <a:tab pos="11074400" algn="l"/>
                <a:tab pos="11380788" algn="l"/>
                <a:tab pos="11876088" algn="l"/>
              </a:tabLst>
              <a:defRPr/>
            </a:pPr>
            <a:r>
              <a:rPr lang="tr-TR" sz="2800" dirty="0" smtClean="0">
                <a:latin typeface="Calibri" pitchFamily="34" charset="0"/>
              </a:rPr>
              <a:t>Öfke patlamaları	</a:t>
            </a:r>
          </a:p>
          <a:p>
            <a:pPr marL="995363" lvl="1" indent="-476250" fontAlgn="auto">
              <a:lnSpc>
                <a:spcPct val="84000"/>
              </a:lnSpc>
              <a:spcBef>
                <a:spcPts val="550"/>
              </a:spcBef>
              <a:spcAft>
                <a:spcPts val="0"/>
              </a:spcAft>
              <a:buClr>
                <a:srgbClr val="CC0000"/>
              </a:buClr>
              <a:buSzPct val="65000"/>
              <a:buFont typeface="Wingdings" pitchFamily="2" charset="2"/>
              <a:buChar char=""/>
              <a:tabLst>
                <a:tab pos="996950" algn="l"/>
                <a:tab pos="2005013" algn="l"/>
                <a:tab pos="3011488" algn="l"/>
                <a:tab pos="4019550" algn="l"/>
                <a:tab pos="5027613" algn="l"/>
                <a:tab pos="6035675" algn="l"/>
                <a:tab pos="7043738" algn="l"/>
                <a:tab pos="8051800" algn="l"/>
                <a:tab pos="9059863" algn="l"/>
                <a:tab pos="10067925" algn="l"/>
                <a:tab pos="11074400" algn="l"/>
                <a:tab pos="11380788" algn="l"/>
                <a:tab pos="11876088" algn="l"/>
              </a:tabLst>
              <a:defRPr/>
            </a:pPr>
            <a:r>
              <a:rPr lang="tr-TR" sz="2800" dirty="0" smtClean="0">
                <a:latin typeface="Calibri" pitchFamily="34" charset="0"/>
              </a:rPr>
              <a:t>Sağlığını tehlikeye atacak davranışlar	</a:t>
            </a:r>
          </a:p>
          <a:p>
            <a:pPr marL="995363" lvl="1" indent="-476250" fontAlgn="auto">
              <a:lnSpc>
                <a:spcPct val="84000"/>
              </a:lnSpc>
              <a:spcBef>
                <a:spcPts val="550"/>
              </a:spcBef>
              <a:spcAft>
                <a:spcPts val="0"/>
              </a:spcAft>
              <a:buClr>
                <a:srgbClr val="CC0000"/>
              </a:buClr>
              <a:buSzPct val="65000"/>
              <a:buFont typeface="Wingdings" pitchFamily="2" charset="2"/>
              <a:buChar char=""/>
              <a:tabLst>
                <a:tab pos="996950" algn="l"/>
                <a:tab pos="2005013" algn="l"/>
                <a:tab pos="3011488" algn="l"/>
                <a:tab pos="4019550" algn="l"/>
                <a:tab pos="5027613" algn="l"/>
                <a:tab pos="6035675" algn="l"/>
                <a:tab pos="7043738" algn="l"/>
                <a:tab pos="8051800" algn="l"/>
                <a:tab pos="9059863" algn="l"/>
                <a:tab pos="10067925" algn="l"/>
                <a:tab pos="11074400" algn="l"/>
                <a:tab pos="11380788" algn="l"/>
                <a:tab pos="11876088" algn="l"/>
              </a:tabLst>
              <a:defRPr/>
            </a:pPr>
            <a:r>
              <a:rPr lang="tr-TR" sz="2800" dirty="0" smtClean="0">
                <a:latin typeface="Calibri" pitchFamily="34" charset="0"/>
              </a:rPr>
              <a:t>Kendine zarar verme düşünceleri ve </a:t>
            </a:r>
            <a:r>
              <a:rPr lang="tr-TR" sz="2800" dirty="0" err="1" smtClean="0">
                <a:latin typeface="Calibri" pitchFamily="34" charset="0"/>
              </a:rPr>
              <a:t>özkıyım</a:t>
            </a:r>
            <a:r>
              <a:rPr lang="tr-TR" sz="2800" dirty="0" smtClean="0">
                <a:latin typeface="Calibri" pitchFamily="34" charset="0"/>
              </a:rPr>
              <a:t> girişimi	</a:t>
            </a:r>
          </a:p>
          <a:p>
            <a:pPr marL="995363" lvl="1" indent="-476250" fontAlgn="auto">
              <a:lnSpc>
                <a:spcPct val="84000"/>
              </a:lnSpc>
              <a:spcBef>
                <a:spcPts val="550"/>
              </a:spcBef>
              <a:spcAft>
                <a:spcPts val="0"/>
              </a:spcAft>
              <a:buClr>
                <a:srgbClr val="CC0000"/>
              </a:buClr>
              <a:buSzPct val="65000"/>
              <a:buFont typeface="Wingdings" pitchFamily="2" charset="2"/>
              <a:buChar char=""/>
              <a:tabLst>
                <a:tab pos="996950" algn="l"/>
                <a:tab pos="2005013" algn="l"/>
                <a:tab pos="3011488" algn="l"/>
                <a:tab pos="4019550" algn="l"/>
                <a:tab pos="5027613" algn="l"/>
                <a:tab pos="6035675" algn="l"/>
                <a:tab pos="7043738" algn="l"/>
                <a:tab pos="8051800" algn="l"/>
                <a:tab pos="9059863" algn="l"/>
                <a:tab pos="10067925" algn="l"/>
                <a:tab pos="11074400" algn="l"/>
                <a:tab pos="11380788" algn="l"/>
                <a:tab pos="11876088" algn="l"/>
              </a:tabLst>
              <a:defRPr/>
            </a:pPr>
            <a:r>
              <a:rPr lang="tr-TR" sz="2800" dirty="0" smtClean="0">
                <a:latin typeface="Calibri" pitchFamily="34" charset="0"/>
              </a:rPr>
              <a:t>Madde kullanımı</a:t>
            </a:r>
          </a:p>
          <a:p>
            <a:pPr marL="995363" lvl="1" indent="-476250" fontAlgn="auto">
              <a:lnSpc>
                <a:spcPct val="84000"/>
              </a:lnSpc>
              <a:spcBef>
                <a:spcPts val="550"/>
              </a:spcBef>
              <a:spcAft>
                <a:spcPts val="0"/>
              </a:spcAft>
              <a:buClr>
                <a:srgbClr val="CC0000"/>
              </a:buClr>
              <a:buSzPct val="65000"/>
              <a:buFont typeface="Wingdings" pitchFamily="2" charset="2"/>
              <a:buChar char=""/>
              <a:tabLst>
                <a:tab pos="996950" algn="l"/>
                <a:tab pos="2005013" algn="l"/>
                <a:tab pos="3011488" algn="l"/>
                <a:tab pos="4019550" algn="l"/>
                <a:tab pos="5027613" algn="l"/>
                <a:tab pos="6035675" algn="l"/>
                <a:tab pos="7043738" algn="l"/>
                <a:tab pos="8051800" algn="l"/>
                <a:tab pos="9059863" algn="l"/>
                <a:tab pos="10067925" algn="l"/>
                <a:tab pos="11074400" algn="l"/>
                <a:tab pos="11380788" algn="l"/>
                <a:tab pos="11876088" algn="l"/>
              </a:tabLst>
              <a:defRPr/>
            </a:pPr>
            <a:r>
              <a:rPr lang="tr-TR" sz="2800" dirty="0" smtClean="0">
                <a:latin typeface="Calibri" pitchFamily="34" charset="0"/>
              </a:rPr>
              <a:t>Yeme bozuklukları</a:t>
            </a:r>
          </a:p>
          <a:p>
            <a:endParaRPr lang="tr-TR" dirty="0">
              <a:latin typeface="Calibri" pitchFamily="34" charset="0"/>
            </a:endParaRPr>
          </a:p>
        </p:txBody>
      </p:sp>
      <p:sp>
        <p:nvSpPr>
          <p:cNvPr id="4" name="3 Metin kutusu"/>
          <p:cNvSpPr txBox="1"/>
          <p:nvPr/>
        </p:nvSpPr>
        <p:spPr>
          <a:xfrm>
            <a:off x="1115616" y="620688"/>
            <a:ext cx="6984776" cy="707886"/>
          </a:xfrm>
          <a:prstGeom prst="rect">
            <a:avLst/>
          </a:prstGeom>
          <a:noFill/>
        </p:spPr>
        <p:txBody>
          <a:bodyPr wrap="square" rtlCol="0">
            <a:spAutoFit/>
          </a:bodyPr>
          <a:lstStyle/>
          <a:p>
            <a:r>
              <a:rPr lang="tr-TR" sz="4000" b="1" dirty="0" smtClean="0">
                <a:latin typeface="Calibri" pitchFamily="34" charset="0"/>
              </a:rPr>
              <a:t>İstismarı Düşündürecek İpuçları</a:t>
            </a:r>
            <a:endParaRPr lang="tr-TR" sz="4000" dirty="0">
              <a:latin typeface="Calibri" pitchFamily="34"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23528" y="548680"/>
            <a:ext cx="8229600" cy="928694"/>
          </a:xfrm>
        </p:spPr>
        <p:txBody>
          <a:bodyPr>
            <a:normAutofit fontScale="90000"/>
          </a:bodyPr>
          <a:lstStyle/>
          <a:p>
            <a:pPr algn="ctr"/>
            <a:r>
              <a:rPr lang="tr-TR" sz="4400" b="1" dirty="0" smtClean="0">
                <a:solidFill>
                  <a:schemeClr val="tx1"/>
                </a:solidFill>
                <a:latin typeface="Calibri" pitchFamily="34" charset="0"/>
              </a:rPr>
              <a:t>Cinsel İstismarı </a:t>
            </a:r>
            <a:br>
              <a:rPr lang="tr-TR" sz="4400" b="1" dirty="0" smtClean="0">
                <a:solidFill>
                  <a:schemeClr val="tx1"/>
                </a:solidFill>
                <a:latin typeface="Calibri" pitchFamily="34" charset="0"/>
              </a:rPr>
            </a:br>
            <a:r>
              <a:rPr lang="tr-TR" sz="4400" b="1" dirty="0" smtClean="0">
                <a:solidFill>
                  <a:schemeClr val="tx1"/>
                </a:solidFill>
                <a:latin typeface="Calibri" pitchFamily="34" charset="0"/>
              </a:rPr>
              <a:t>Düşündürebilecek İpuçları</a:t>
            </a:r>
            <a:endParaRPr lang="tr-TR" sz="4400" b="1" dirty="0">
              <a:solidFill>
                <a:schemeClr val="tx1"/>
              </a:solidFill>
              <a:latin typeface="Calibri" pitchFamily="34" charset="0"/>
            </a:endParaRPr>
          </a:p>
        </p:txBody>
      </p:sp>
      <p:sp>
        <p:nvSpPr>
          <p:cNvPr id="3" name="2 İçerik Yer Tutucusu"/>
          <p:cNvSpPr>
            <a:spLocks noGrp="1"/>
          </p:cNvSpPr>
          <p:nvPr>
            <p:ph idx="1"/>
          </p:nvPr>
        </p:nvSpPr>
        <p:spPr>
          <a:xfrm>
            <a:off x="467544" y="2276872"/>
            <a:ext cx="8229600" cy="4071966"/>
          </a:xfrm>
        </p:spPr>
        <p:txBody>
          <a:bodyPr/>
          <a:lstStyle/>
          <a:p>
            <a:pPr marL="511175" indent="-511175" defTabSz="457200" fontAlgn="auto">
              <a:spcBef>
                <a:spcPts val="0"/>
              </a:spcBef>
              <a:spcAft>
                <a:spcPts val="0"/>
              </a:spcAft>
              <a:buClr>
                <a:srgbClr val="CC0000"/>
              </a:buClr>
              <a:buSzPct val="65000"/>
              <a:buFont typeface="Wingdings" pitchFamily="2" charset="2"/>
              <a:buChar char="§"/>
              <a:tabLst>
                <a:tab pos="996950" algn="l"/>
                <a:tab pos="2005013" algn="l"/>
                <a:tab pos="3011488" algn="l"/>
                <a:tab pos="4019550" algn="l"/>
                <a:tab pos="5027613" algn="l"/>
                <a:tab pos="6035675" algn="l"/>
                <a:tab pos="7043738" algn="l"/>
                <a:tab pos="8051800" algn="l"/>
                <a:tab pos="9059863" algn="l"/>
                <a:tab pos="10067925" algn="l"/>
                <a:tab pos="11074400" algn="l"/>
                <a:tab pos="11380788" algn="l"/>
                <a:tab pos="11876088" algn="l"/>
              </a:tabLst>
              <a:defRPr/>
            </a:pPr>
            <a:r>
              <a:rPr lang="tr-TR" sz="2800" dirty="0" smtClean="0">
                <a:latin typeface="Calibri" pitchFamily="34" charset="0"/>
                <a:cs typeface="Arial" pitchFamily="34" charset="0"/>
              </a:rPr>
              <a:t>Cinselliğe ilişkin her türlü konu ve duruma aşırı ilgi gösterme ya da aşırı kaçınma</a:t>
            </a:r>
          </a:p>
          <a:p>
            <a:pPr marL="511175" indent="-511175" defTabSz="457200" fontAlgn="auto">
              <a:spcBef>
                <a:spcPts val="0"/>
              </a:spcBef>
              <a:spcAft>
                <a:spcPts val="0"/>
              </a:spcAft>
              <a:buClr>
                <a:srgbClr val="CC0000"/>
              </a:buClr>
              <a:buSzPct val="65000"/>
              <a:buNone/>
              <a:tabLst>
                <a:tab pos="996950" algn="l"/>
                <a:tab pos="2005013" algn="l"/>
                <a:tab pos="3011488" algn="l"/>
                <a:tab pos="4019550" algn="l"/>
                <a:tab pos="5027613" algn="l"/>
                <a:tab pos="6035675" algn="l"/>
                <a:tab pos="7043738" algn="l"/>
                <a:tab pos="8051800" algn="l"/>
                <a:tab pos="9059863" algn="l"/>
                <a:tab pos="10067925" algn="l"/>
                <a:tab pos="11074400" algn="l"/>
                <a:tab pos="11380788" algn="l"/>
                <a:tab pos="11876088" algn="l"/>
              </a:tabLst>
              <a:defRPr/>
            </a:pPr>
            <a:r>
              <a:rPr lang="tr-TR" sz="2800" dirty="0" smtClean="0">
                <a:latin typeface="Calibri" pitchFamily="34" charset="0"/>
                <a:cs typeface="Arial" pitchFamily="34" charset="0"/>
              </a:rPr>
              <a:t>		</a:t>
            </a:r>
          </a:p>
          <a:p>
            <a:pPr marL="511175" indent="-511175" defTabSz="457200" fontAlgn="auto">
              <a:spcBef>
                <a:spcPts val="0"/>
              </a:spcBef>
              <a:spcAft>
                <a:spcPts val="0"/>
              </a:spcAft>
              <a:buClr>
                <a:srgbClr val="CC0000"/>
              </a:buClr>
              <a:buSzPct val="65000"/>
              <a:buFont typeface="Wingdings" pitchFamily="2" charset="2"/>
              <a:buChar char="§"/>
              <a:tabLst>
                <a:tab pos="996950" algn="l"/>
                <a:tab pos="2005013" algn="l"/>
                <a:tab pos="3011488" algn="l"/>
                <a:tab pos="4019550" algn="l"/>
                <a:tab pos="5027613" algn="l"/>
                <a:tab pos="6035675" algn="l"/>
                <a:tab pos="7043738" algn="l"/>
                <a:tab pos="8051800" algn="l"/>
                <a:tab pos="9059863" algn="l"/>
                <a:tab pos="10067925" algn="l"/>
                <a:tab pos="11074400" algn="l"/>
                <a:tab pos="11380788" algn="l"/>
                <a:tab pos="11876088" algn="l"/>
              </a:tabLst>
              <a:defRPr/>
            </a:pPr>
            <a:r>
              <a:rPr lang="tr-TR" sz="2800" dirty="0" smtClean="0">
                <a:latin typeface="Calibri" pitchFamily="34" charset="0"/>
                <a:cs typeface="Arial" pitchFamily="34" charset="0"/>
              </a:rPr>
              <a:t>Çok sık öpmeye çalışma, göğüslere, bacaklara ya da </a:t>
            </a:r>
            <a:r>
              <a:rPr lang="tr-TR" sz="2800" dirty="0" err="1" smtClean="0">
                <a:latin typeface="Calibri" pitchFamily="34" charset="0"/>
                <a:cs typeface="Arial" pitchFamily="34" charset="0"/>
              </a:rPr>
              <a:t>genital</a:t>
            </a:r>
            <a:r>
              <a:rPr lang="tr-TR" sz="2800" dirty="0" smtClean="0">
                <a:latin typeface="Calibri" pitchFamily="34" charset="0"/>
                <a:cs typeface="Arial" pitchFamily="34" charset="0"/>
              </a:rPr>
              <a:t> bölgeye dokunmaya çalışma, sürtünme, kendi </a:t>
            </a:r>
            <a:r>
              <a:rPr lang="tr-TR" sz="2800" dirty="0" err="1" smtClean="0">
                <a:latin typeface="Calibri" pitchFamily="34" charset="0"/>
                <a:cs typeface="Arial" pitchFamily="34" charset="0"/>
              </a:rPr>
              <a:t>genital</a:t>
            </a:r>
            <a:r>
              <a:rPr lang="tr-TR" sz="2800" dirty="0" smtClean="0">
                <a:latin typeface="Calibri" pitchFamily="34" charset="0"/>
                <a:cs typeface="Arial" pitchFamily="34" charset="0"/>
              </a:rPr>
              <a:t> bölgesini gösterme</a:t>
            </a:r>
          </a:p>
          <a:p>
            <a:pPr marL="511175" indent="-511175" defTabSz="457200" fontAlgn="auto">
              <a:spcBef>
                <a:spcPts val="0"/>
              </a:spcBef>
              <a:spcAft>
                <a:spcPts val="0"/>
              </a:spcAft>
              <a:buClr>
                <a:srgbClr val="CC0000"/>
              </a:buClr>
              <a:buSzPct val="65000"/>
              <a:buFont typeface="Wingdings" pitchFamily="2" charset="2"/>
              <a:buChar char="§"/>
              <a:tabLst>
                <a:tab pos="996950" algn="l"/>
                <a:tab pos="2005013" algn="l"/>
                <a:tab pos="3011488" algn="l"/>
                <a:tab pos="4019550" algn="l"/>
                <a:tab pos="5027613" algn="l"/>
                <a:tab pos="6035675" algn="l"/>
                <a:tab pos="7043738" algn="l"/>
                <a:tab pos="8051800" algn="l"/>
                <a:tab pos="9059863" algn="l"/>
                <a:tab pos="10067925" algn="l"/>
                <a:tab pos="11074400" algn="l"/>
                <a:tab pos="11380788" algn="l"/>
                <a:tab pos="11876088" algn="l"/>
              </a:tabLst>
              <a:defRPr/>
            </a:pPr>
            <a:endParaRPr lang="tr-TR" sz="2800" dirty="0" smtClean="0">
              <a:latin typeface="Calibri" pitchFamily="34" charset="0"/>
              <a:cs typeface="Arial" pitchFamily="34" charset="0"/>
            </a:endParaRPr>
          </a:p>
          <a:p>
            <a:pPr marL="511175" indent="-511175" defTabSz="457200" fontAlgn="auto">
              <a:spcBef>
                <a:spcPts val="0"/>
              </a:spcBef>
              <a:spcAft>
                <a:spcPts val="0"/>
              </a:spcAft>
              <a:buClr>
                <a:srgbClr val="CC0000"/>
              </a:buClr>
              <a:buSzPct val="65000"/>
              <a:buFont typeface="Wingdings" pitchFamily="2" charset="2"/>
              <a:buChar char="§"/>
              <a:tabLst>
                <a:tab pos="996950" algn="l"/>
                <a:tab pos="2005013" algn="l"/>
                <a:tab pos="3011488" algn="l"/>
                <a:tab pos="4019550" algn="l"/>
                <a:tab pos="5027613" algn="l"/>
                <a:tab pos="6035675" algn="l"/>
                <a:tab pos="7043738" algn="l"/>
                <a:tab pos="8051800" algn="l"/>
                <a:tab pos="9059863" algn="l"/>
                <a:tab pos="10067925" algn="l"/>
                <a:tab pos="11074400" algn="l"/>
                <a:tab pos="11380788" algn="l"/>
                <a:tab pos="11876088" algn="l"/>
              </a:tabLst>
              <a:defRPr/>
            </a:pPr>
            <a:r>
              <a:rPr lang="tr-TR" sz="2800" dirty="0" smtClean="0">
                <a:latin typeface="Calibri" pitchFamily="34" charset="0"/>
                <a:cs typeface="Arial" pitchFamily="34" charset="0"/>
              </a:rPr>
              <a:t>Bedeninin kirli ya da zedelenmiş olduğuna inanma ve ifade etme</a:t>
            </a:r>
          </a:p>
          <a:p>
            <a:endParaRPr lang="tr-TR" dirty="0">
              <a:latin typeface="Calibri" pitchFamily="34"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539552" y="2204864"/>
            <a:ext cx="8229600" cy="3456384"/>
          </a:xfrm>
        </p:spPr>
        <p:txBody>
          <a:bodyPr/>
          <a:lstStyle/>
          <a:p>
            <a:pPr marL="511175" indent="-511175" defTabSz="457200" fontAlgn="auto">
              <a:spcBef>
                <a:spcPts val="525"/>
              </a:spcBef>
              <a:spcAft>
                <a:spcPts val="1425"/>
              </a:spcAft>
              <a:buClr>
                <a:srgbClr val="CC0000"/>
              </a:buClr>
              <a:buSzPct val="65000"/>
              <a:buFont typeface="Wingdings" pitchFamily="2" charset="2"/>
              <a:buChar char="§"/>
              <a:tabLst>
                <a:tab pos="996950" algn="l"/>
                <a:tab pos="2005013" algn="l"/>
                <a:tab pos="3011488" algn="l"/>
                <a:tab pos="4019550" algn="l"/>
                <a:tab pos="5027613" algn="l"/>
                <a:tab pos="6035675" algn="l"/>
                <a:tab pos="7043738" algn="l"/>
                <a:tab pos="8051800" algn="l"/>
                <a:tab pos="9059863" algn="l"/>
                <a:tab pos="10067925" algn="l"/>
                <a:tab pos="11074400" algn="l"/>
                <a:tab pos="11380788" algn="l"/>
                <a:tab pos="11876088" algn="l"/>
              </a:tabLst>
              <a:defRPr/>
            </a:pPr>
            <a:r>
              <a:rPr lang="tr-TR" dirty="0" err="1" smtClean="0">
                <a:latin typeface="Calibri" pitchFamily="34" charset="0"/>
                <a:cs typeface="Arial" pitchFamily="34" charset="0"/>
              </a:rPr>
              <a:t>Genital</a:t>
            </a:r>
            <a:r>
              <a:rPr lang="tr-TR" dirty="0" smtClean="0">
                <a:latin typeface="Calibri" pitchFamily="34" charset="0"/>
                <a:cs typeface="Arial" pitchFamily="34" charset="0"/>
              </a:rPr>
              <a:t> bölgesinde bir sorun olduğundan korkma</a:t>
            </a:r>
          </a:p>
          <a:p>
            <a:pPr marL="511175" indent="-511175" defTabSz="457200" fontAlgn="auto">
              <a:spcBef>
                <a:spcPts val="525"/>
              </a:spcBef>
              <a:spcAft>
                <a:spcPts val="1425"/>
              </a:spcAft>
              <a:buClr>
                <a:srgbClr val="CC0000"/>
              </a:buClr>
              <a:buSzPct val="65000"/>
              <a:buFont typeface="Wingdings" pitchFamily="2" charset="2"/>
              <a:buChar char="§"/>
              <a:tabLst>
                <a:tab pos="996950" algn="l"/>
                <a:tab pos="2005013" algn="l"/>
                <a:tab pos="3011488" algn="l"/>
                <a:tab pos="4019550" algn="l"/>
                <a:tab pos="5027613" algn="l"/>
                <a:tab pos="6035675" algn="l"/>
                <a:tab pos="7043738" algn="l"/>
                <a:tab pos="8051800" algn="l"/>
                <a:tab pos="9059863" algn="l"/>
                <a:tab pos="10067925" algn="l"/>
                <a:tab pos="11074400" algn="l"/>
                <a:tab pos="11380788" algn="l"/>
                <a:tab pos="11876088" algn="l"/>
              </a:tabLst>
              <a:defRPr/>
            </a:pPr>
            <a:r>
              <a:rPr lang="tr-TR" dirty="0" smtClean="0">
                <a:latin typeface="Calibri" pitchFamily="34" charset="0"/>
                <a:cs typeface="Arial" pitchFamily="34" charset="0"/>
              </a:rPr>
              <a:t>Resimlerinde, oyunlarında ya da hayallerinde cinsel istismara uğradığını düşündürecek özelliklerin bulunması</a:t>
            </a:r>
          </a:p>
          <a:p>
            <a:pPr marL="511175" indent="-511175" defTabSz="457200" fontAlgn="auto">
              <a:spcBef>
                <a:spcPts val="0"/>
              </a:spcBef>
              <a:spcAft>
                <a:spcPts val="0"/>
              </a:spcAft>
              <a:buClr>
                <a:srgbClr val="CC0000"/>
              </a:buClr>
              <a:buSzPct val="65000"/>
              <a:buFont typeface="Wingdings" pitchFamily="2" charset="2"/>
              <a:buChar char="§"/>
              <a:tabLst>
                <a:tab pos="996950" algn="l"/>
                <a:tab pos="2005013" algn="l"/>
                <a:tab pos="3011488" algn="l"/>
                <a:tab pos="4019550" algn="l"/>
                <a:tab pos="5027613" algn="l"/>
                <a:tab pos="6035675" algn="l"/>
                <a:tab pos="7043738" algn="l"/>
                <a:tab pos="8051800" algn="l"/>
                <a:tab pos="9059863" algn="l"/>
                <a:tab pos="10067925" algn="l"/>
                <a:tab pos="11074400" algn="l"/>
                <a:tab pos="11380788" algn="l"/>
                <a:tab pos="11876088" algn="l"/>
              </a:tabLst>
              <a:defRPr/>
            </a:pPr>
            <a:r>
              <a:rPr lang="tr-TR" dirty="0" smtClean="0">
                <a:latin typeface="Calibri" pitchFamily="34" charset="0"/>
                <a:cs typeface="Arial" pitchFamily="34" charset="0"/>
              </a:rPr>
              <a:t>Tuvalet eğitimini kazanmış bir çocuğun altını veya yatağı ıslatmaya başlaması</a:t>
            </a:r>
          </a:p>
          <a:p>
            <a:pPr marL="511175" indent="-511175" defTabSz="457200" fontAlgn="auto">
              <a:spcBef>
                <a:spcPts val="525"/>
              </a:spcBef>
              <a:spcAft>
                <a:spcPts val="1425"/>
              </a:spcAft>
              <a:buClr>
                <a:srgbClr val="CC0000"/>
              </a:buClr>
              <a:buSzPct val="65000"/>
              <a:buFont typeface="Wingdings" pitchFamily="2" charset="2"/>
              <a:buChar char="§"/>
              <a:tabLst>
                <a:tab pos="996950" algn="l"/>
                <a:tab pos="2005013" algn="l"/>
                <a:tab pos="3011488" algn="l"/>
                <a:tab pos="4019550" algn="l"/>
                <a:tab pos="5027613" algn="l"/>
                <a:tab pos="6035675" algn="l"/>
                <a:tab pos="7043738" algn="l"/>
                <a:tab pos="8051800" algn="l"/>
                <a:tab pos="9059863" algn="l"/>
                <a:tab pos="10067925" algn="l"/>
                <a:tab pos="11074400" algn="l"/>
                <a:tab pos="11380788" algn="l"/>
                <a:tab pos="11876088" algn="l"/>
              </a:tabLst>
              <a:defRPr/>
            </a:pPr>
            <a:r>
              <a:rPr lang="tr-TR" dirty="0" err="1" smtClean="0">
                <a:latin typeface="Calibri" pitchFamily="34" charset="0"/>
                <a:cs typeface="Arial" pitchFamily="34" charset="0"/>
              </a:rPr>
              <a:t>Regresif</a:t>
            </a:r>
            <a:r>
              <a:rPr lang="tr-TR" dirty="0" smtClean="0">
                <a:latin typeface="Calibri" pitchFamily="34" charset="0"/>
                <a:cs typeface="Arial" pitchFamily="34" charset="0"/>
              </a:rPr>
              <a:t> semptomların varlığı (kendine zarar verici davranışlar, bebeklik davranışları, bebek gibi konuşma)</a:t>
            </a:r>
          </a:p>
          <a:p>
            <a:endParaRPr lang="tr-TR" dirty="0">
              <a:latin typeface="Calibri" pitchFamily="34"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67544" y="908720"/>
            <a:ext cx="8229600" cy="928694"/>
          </a:xfrm>
        </p:spPr>
        <p:txBody>
          <a:bodyPr/>
          <a:lstStyle/>
          <a:p>
            <a:pPr algn="ctr"/>
            <a:r>
              <a:rPr lang="tr-TR" b="1" dirty="0" smtClean="0">
                <a:solidFill>
                  <a:srgbClr val="FF0000"/>
                </a:solidFill>
                <a:latin typeface="Calibri" pitchFamily="34" charset="0"/>
              </a:rPr>
              <a:t>DİKKAT!!!</a:t>
            </a:r>
            <a:endParaRPr lang="tr-TR" b="1" dirty="0">
              <a:solidFill>
                <a:srgbClr val="FF0000"/>
              </a:solidFill>
              <a:latin typeface="Calibri" pitchFamily="34" charset="0"/>
            </a:endParaRPr>
          </a:p>
        </p:txBody>
      </p:sp>
      <p:sp>
        <p:nvSpPr>
          <p:cNvPr id="4" name="Rounded Rectangle 3"/>
          <p:cNvSpPr/>
          <p:nvPr/>
        </p:nvSpPr>
        <p:spPr>
          <a:xfrm>
            <a:off x="714348" y="1844824"/>
            <a:ext cx="7704856" cy="4320480"/>
          </a:xfrm>
          <a:prstGeom prst="roundRect">
            <a:avLst/>
          </a:prstGeom>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r>
              <a:rPr lang="tr-TR" sz="2800" b="1" dirty="0">
                <a:ln w="1905"/>
                <a:solidFill>
                  <a:schemeClr val="tx1"/>
                </a:solidFill>
                <a:effectLst>
                  <a:innerShdw blurRad="69850" dist="43180" dir="5400000">
                    <a:srgbClr val="000000">
                      <a:alpha val="65000"/>
                    </a:srgbClr>
                  </a:innerShdw>
                </a:effectLst>
                <a:latin typeface="Calibri" pitchFamily="34" charset="0"/>
              </a:rPr>
              <a:t>Bu belirtilerden hiç biri çocuk istismarının kesin ve net göstergesi değildir. </a:t>
            </a:r>
          </a:p>
          <a:p>
            <a:pPr algn="ctr" fontAlgn="auto">
              <a:spcBef>
                <a:spcPts val="0"/>
              </a:spcBef>
              <a:spcAft>
                <a:spcPts val="0"/>
              </a:spcAft>
              <a:defRPr/>
            </a:pPr>
            <a:r>
              <a:rPr lang="tr-TR" sz="2800" b="1" dirty="0">
                <a:ln w="1905"/>
                <a:solidFill>
                  <a:schemeClr val="tx1"/>
                </a:solidFill>
                <a:effectLst>
                  <a:innerShdw blurRad="69850" dist="43180" dir="5400000">
                    <a:srgbClr val="000000">
                      <a:alpha val="65000"/>
                    </a:srgbClr>
                  </a:innerShdw>
                </a:effectLst>
                <a:latin typeface="Calibri" pitchFamily="34" charset="0"/>
              </a:rPr>
              <a:t>Çocuklar farklı sebeplerle de böyle davranabilir, patolojik davranış </a:t>
            </a:r>
            <a:r>
              <a:rPr lang="tr-TR" sz="2800" b="1" dirty="0" smtClean="0">
                <a:ln w="1905"/>
                <a:solidFill>
                  <a:schemeClr val="tx1"/>
                </a:solidFill>
                <a:effectLst>
                  <a:innerShdw blurRad="69850" dist="43180" dir="5400000">
                    <a:srgbClr val="000000">
                      <a:alpha val="65000"/>
                    </a:srgbClr>
                  </a:innerShdw>
                </a:effectLst>
                <a:latin typeface="Calibri" pitchFamily="34" charset="0"/>
              </a:rPr>
              <a:t>değişiklikleri </a:t>
            </a:r>
            <a:r>
              <a:rPr lang="tr-TR" sz="2800" b="1" dirty="0">
                <a:ln w="1905"/>
                <a:solidFill>
                  <a:schemeClr val="tx1"/>
                </a:solidFill>
                <a:effectLst>
                  <a:innerShdw blurRad="69850" dist="43180" dir="5400000">
                    <a:srgbClr val="000000">
                      <a:alpha val="65000"/>
                    </a:srgbClr>
                  </a:innerShdw>
                </a:effectLst>
                <a:latin typeface="Calibri" pitchFamily="34" charset="0"/>
              </a:rPr>
              <a:t>gösterebilir. </a:t>
            </a:r>
          </a:p>
          <a:p>
            <a:pPr algn="ctr" fontAlgn="auto">
              <a:spcBef>
                <a:spcPts val="0"/>
              </a:spcBef>
              <a:spcAft>
                <a:spcPts val="0"/>
              </a:spcAft>
              <a:defRPr/>
            </a:pPr>
            <a:endParaRPr lang="tr-TR" sz="2800" b="1" dirty="0">
              <a:ln w="1905"/>
              <a:solidFill>
                <a:schemeClr val="tx1"/>
              </a:solidFill>
              <a:effectLst>
                <a:innerShdw blurRad="69850" dist="43180" dir="5400000">
                  <a:srgbClr val="000000">
                    <a:alpha val="65000"/>
                  </a:srgbClr>
                </a:innerShdw>
              </a:effectLst>
              <a:latin typeface="Calibri" pitchFamily="34" charset="0"/>
            </a:endParaRPr>
          </a:p>
          <a:p>
            <a:pPr algn="ctr" fontAlgn="auto">
              <a:spcBef>
                <a:spcPts val="0"/>
              </a:spcBef>
              <a:spcAft>
                <a:spcPts val="0"/>
              </a:spcAft>
              <a:defRPr/>
            </a:pPr>
            <a:r>
              <a:rPr lang="tr-TR" sz="2800" b="1" dirty="0">
                <a:ln w="1905"/>
                <a:solidFill>
                  <a:schemeClr val="tx1"/>
                </a:solidFill>
                <a:effectLst>
                  <a:innerShdw blurRad="69850" dist="43180" dir="5400000">
                    <a:srgbClr val="000000">
                      <a:alpha val="65000"/>
                    </a:srgbClr>
                  </a:innerShdw>
                </a:effectLst>
                <a:latin typeface="Calibri" pitchFamily="34" charset="0"/>
              </a:rPr>
              <a:t>Ancak, bu belirtilerin fark edilmesi halinde istismar olasılığını da düşünmek gerekir. </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2"/>
          <p:cNvSpPr/>
          <p:nvPr/>
        </p:nvSpPr>
        <p:spPr>
          <a:xfrm>
            <a:off x="755576" y="980728"/>
            <a:ext cx="7705725" cy="2238375"/>
          </a:xfrm>
          <a:prstGeom prst="downArrowCallout">
            <a:avLst>
              <a:gd name="adj1" fmla="val 111035"/>
              <a:gd name="adj2" fmla="val 83809"/>
              <a:gd name="adj3" fmla="val 22625"/>
              <a:gd name="adj4" fmla="val 70202"/>
            </a:avLst>
          </a:prstGeom>
          <a:solidFill>
            <a:schemeClr val="accent3">
              <a:lumMod val="50000"/>
            </a:schemeClr>
          </a:solidFill>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tr-TR" sz="3000" dirty="0">
                <a:latin typeface="Calibri" pitchFamily="34" charset="0"/>
              </a:rPr>
              <a:t>Cinsel istismar konusunda hikaye uyduran çocuk sayısı çok azdır.</a:t>
            </a:r>
          </a:p>
        </p:txBody>
      </p:sp>
      <p:sp>
        <p:nvSpPr>
          <p:cNvPr id="5" name="Rounded Rectangle 3"/>
          <p:cNvSpPr/>
          <p:nvPr/>
        </p:nvSpPr>
        <p:spPr>
          <a:xfrm>
            <a:off x="755576" y="3284984"/>
            <a:ext cx="7705725" cy="3000373"/>
          </a:xfrm>
          <a:prstGeom prst="roundRect">
            <a:avLst/>
          </a:prstGeom>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r>
              <a:rPr lang="tr-TR" sz="3000" b="1" dirty="0">
                <a:solidFill>
                  <a:srgbClr val="FF0000"/>
                </a:solidFill>
                <a:latin typeface="Calibri" pitchFamily="34" charset="0"/>
              </a:rPr>
              <a:t>Eğer bir çocuk cinsel olarak istismar edildiğine ilişkin bilgi veriyorsa temel yaklaşım çocuğa inanmak olmalıdır.  </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827088" y="476250"/>
            <a:ext cx="7705725" cy="936625"/>
          </a:xfrm>
          <a:prstGeom prst="roundRect">
            <a:avLst/>
          </a:prstGeom>
          <a:solidFill>
            <a:schemeClr val="accent3">
              <a:lumMod val="50000"/>
            </a:schemeClr>
          </a:solidFill>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tr-TR" sz="3600" dirty="0">
                <a:latin typeface="Calibri" pitchFamily="34" charset="0"/>
              </a:rPr>
              <a:t>Çocukluk Çağındaki Cinsel İstismarın </a:t>
            </a:r>
          </a:p>
          <a:p>
            <a:pPr algn="ctr" fontAlgn="auto">
              <a:spcBef>
                <a:spcPts val="0"/>
              </a:spcBef>
              <a:spcAft>
                <a:spcPts val="0"/>
              </a:spcAft>
              <a:defRPr/>
            </a:pPr>
            <a:r>
              <a:rPr lang="tr-TR" sz="3600" dirty="0">
                <a:latin typeface="Calibri" pitchFamily="34" charset="0"/>
              </a:rPr>
              <a:t>Uzun Dönemdeki Etkileri</a:t>
            </a:r>
          </a:p>
        </p:txBody>
      </p:sp>
      <p:sp>
        <p:nvSpPr>
          <p:cNvPr id="4" name="Rounded Rectangle 3"/>
          <p:cNvSpPr/>
          <p:nvPr/>
        </p:nvSpPr>
        <p:spPr>
          <a:xfrm>
            <a:off x="755576" y="1916832"/>
            <a:ext cx="7777237" cy="4320480"/>
          </a:xfrm>
          <a:prstGeom prst="roundRect">
            <a:avLst/>
          </a:prstGeom>
        </p:spPr>
        <p:style>
          <a:lnRef idx="1">
            <a:schemeClr val="accent3"/>
          </a:lnRef>
          <a:fillRef idx="2">
            <a:schemeClr val="accent3"/>
          </a:fillRef>
          <a:effectRef idx="1">
            <a:schemeClr val="accent3"/>
          </a:effectRef>
          <a:fontRef idx="minor">
            <a:schemeClr val="dk1"/>
          </a:fontRef>
        </p:style>
        <p:txBody>
          <a:bodyPr anchor="ctr"/>
          <a:lstStyle/>
          <a:p>
            <a:pPr fontAlgn="auto">
              <a:lnSpc>
                <a:spcPct val="150000"/>
              </a:lnSpc>
              <a:spcBef>
                <a:spcPts val="0"/>
              </a:spcBef>
              <a:spcAft>
                <a:spcPts val="0"/>
              </a:spcAft>
              <a:buFont typeface="Arial" pitchFamily="34"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US" sz="2000" dirty="0" err="1" smtClean="0">
                <a:solidFill>
                  <a:schemeClr val="accent3">
                    <a:lumMod val="50000"/>
                  </a:schemeClr>
                </a:solidFill>
                <a:latin typeface="Calibri" pitchFamily="34" charset="0"/>
              </a:rPr>
              <a:t>Anksiyete</a:t>
            </a:r>
            <a:endParaRPr lang="en-US" sz="2000" dirty="0" smtClean="0">
              <a:solidFill>
                <a:schemeClr val="accent3">
                  <a:lumMod val="50000"/>
                </a:schemeClr>
              </a:solidFill>
              <a:latin typeface="Calibri" pitchFamily="34" charset="0"/>
            </a:endParaRPr>
          </a:p>
          <a:p>
            <a:pPr fontAlgn="auto">
              <a:lnSpc>
                <a:spcPct val="150000"/>
              </a:lnSpc>
              <a:spcBef>
                <a:spcPts val="0"/>
              </a:spcBef>
              <a:spcAft>
                <a:spcPts val="0"/>
              </a:spcAft>
              <a:buFont typeface="Arial" pitchFamily="34"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US" sz="2000" dirty="0" err="1" smtClean="0">
                <a:solidFill>
                  <a:schemeClr val="accent3">
                    <a:lumMod val="50000"/>
                  </a:schemeClr>
                </a:solidFill>
                <a:latin typeface="Calibri" pitchFamily="34" charset="0"/>
              </a:rPr>
              <a:t>Depresyon</a:t>
            </a:r>
            <a:endParaRPr lang="en-US" sz="2000" dirty="0" smtClean="0">
              <a:solidFill>
                <a:schemeClr val="accent3">
                  <a:lumMod val="50000"/>
                </a:schemeClr>
              </a:solidFill>
              <a:latin typeface="Calibri" pitchFamily="34" charset="0"/>
            </a:endParaRPr>
          </a:p>
          <a:p>
            <a:pPr fontAlgn="auto">
              <a:lnSpc>
                <a:spcPct val="150000"/>
              </a:lnSpc>
              <a:spcBef>
                <a:spcPts val="0"/>
              </a:spcBef>
              <a:spcAft>
                <a:spcPts val="0"/>
              </a:spcAft>
              <a:buFont typeface="Arial" pitchFamily="34"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tr-TR" sz="2000" dirty="0" err="1" smtClean="0">
                <a:solidFill>
                  <a:schemeClr val="accent3">
                    <a:lumMod val="50000"/>
                  </a:schemeClr>
                </a:solidFill>
                <a:latin typeface="Calibri" pitchFamily="34" charset="0"/>
              </a:rPr>
              <a:t>Özkıyım</a:t>
            </a:r>
            <a:r>
              <a:rPr lang="tr-TR" sz="2000" dirty="0" smtClean="0">
                <a:solidFill>
                  <a:schemeClr val="accent3">
                    <a:lumMod val="50000"/>
                  </a:schemeClr>
                </a:solidFill>
                <a:latin typeface="Calibri" pitchFamily="34" charset="0"/>
              </a:rPr>
              <a:t> </a:t>
            </a:r>
            <a:r>
              <a:rPr lang="en-US" sz="2000" dirty="0" err="1" smtClean="0">
                <a:solidFill>
                  <a:schemeClr val="accent3">
                    <a:lumMod val="50000"/>
                  </a:schemeClr>
                </a:solidFill>
                <a:latin typeface="Calibri" pitchFamily="34" charset="0"/>
              </a:rPr>
              <a:t>girişim</a:t>
            </a:r>
            <a:r>
              <a:rPr lang="tr-TR" sz="2000" dirty="0" err="1" smtClean="0">
                <a:solidFill>
                  <a:schemeClr val="accent3">
                    <a:lumMod val="50000"/>
                  </a:schemeClr>
                </a:solidFill>
                <a:latin typeface="Calibri" pitchFamily="34" charset="0"/>
              </a:rPr>
              <a:t>ler</a:t>
            </a:r>
            <a:r>
              <a:rPr lang="en-US" sz="2000" dirty="0" err="1" smtClean="0">
                <a:solidFill>
                  <a:schemeClr val="accent3">
                    <a:lumMod val="50000"/>
                  </a:schemeClr>
                </a:solidFill>
                <a:latin typeface="Calibri" pitchFamily="34" charset="0"/>
              </a:rPr>
              <a:t>i</a:t>
            </a:r>
            <a:endParaRPr lang="en-US" sz="2000" dirty="0" smtClean="0">
              <a:solidFill>
                <a:schemeClr val="accent3">
                  <a:lumMod val="50000"/>
                </a:schemeClr>
              </a:solidFill>
              <a:latin typeface="Calibri" pitchFamily="34" charset="0"/>
            </a:endParaRPr>
          </a:p>
          <a:p>
            <a:pPr fontAlgn="auto">
              <a:lnSpc>
                <a:spcPct val="150000"/>
              </a:lnSpc>
              <a:spcBef>
                <a:spcPts val="0"/>
              </a:spcBef>
              <a:spcAft>
                <a:spcPts val="0"/>
              </a:spcAft>
              <a:buFont typeface="Arial" pitchFamily="34"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US" sz="2000" dirty="0" err="1" smtClean="0">
                <a:solidFill>
                  <a:schemeClr val="accent3">
                    <a:lumMod val="50000"/>
                  </a:schemeClr>
                </a:solidFill>
                <a:latin typeface="Calibri" pitchFamily="34" charset="0"/>
              </a:rPr>
              <a:t>Özgüven</a:t>
            </a:r>
            <a:r>
              <a:rPr lang="en-US" sz="2000" dirty="0" smtClean="0">
                <a:solidFill>
                  <a:schemeClr val="accent3">
                    <a:lumMod val="50000"/>
                  </a:schemeClr>
                </a:solidFill>
                <a:latin typeface="Calibri" pitchFamily="34" charset="0"/>
              </a:rPr>
              <a:t> </a:t>
            </a:r>
            <a:r>
              <a:rPr lang="en-US" sz="2000" dirty="0" err="1" smtClean="0">
                <a:solidFill>
                  <a:schemeClr val="accent3">
                    <a:lumMod val="50000"/>
                  </a:schemeClr>
                </a:solidFill>
                <a:latin typeface="Calibri" pitchFamily="34" charset="0"/>
              </a:rPr>
              <a:t>eksikliği</a:t>
            </a:r>
            <a:endParaRPr lang="en-US" sz="2000" dirty="0" smtClean="0">
              <a:solidFill>
                <a:schemeClr val="accent3">
                  <a:lumMod val="50000"/>
                </a:schemeClr>
              </a:solidFill>
              <a:latin typeface="Calibri" pitchFamily="34" charset="0"/>
            </a:endParaRPr>
          </a:p>
          <a:p>
            <a:pPr fontAlgn="auto">
              <a:lnSpc>
                <a:spcPct val="150000"/>
              </a:lnSpc>
              <a:spcBef>
                <a:spcPts val="0"/>
              </a:spcBef>
              <a:spcAft>
                <a:spcPts val="0"/>
              </a:spcAft>
              <a:buFont typeface="Arial" pitchFamily="34"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US" sz="2000" dirty="0" err="1" smtClean="0">
                <a:solidFill>
                  <a:schemeClr val="accent3">
                    <a:lumMod val="50000"/>
                  </a:schemeClr>
                </a:solidFill>
                <a:latin typeface="Calibri" pitchFamily="34" charset="0"/>
              </a:rPr>
              <a:t>Madde</a:t>
            </a:r>
            <a:r>
              <a:rPr lang="en-US" sz="2000" dirty="0" smtClean="0">
                <a:solidFill>
                  <a:schemeClr val="accent3">
                    <a:lumMod val="50000"/>
                  </a:schemeClr>
                </a:solidFill>
                <a:latin typeface="Calibri" pitchFamily="34" charset="0"/>
              </a:rPr>
              <a:t> </a:t>
            </a:r>
            <a:r>
              <a:rPr lang="en-US" sz="2000" dirty="0" err="1" smtClean="0">
                <a:solidFill>
                  <a:schemeClr val="accent3">
                    <a:lumMod val="50000"/>
                  </a:schemeClr>
                </a:solidFill>
                <a:latin typeface="Calibri" pitchFamily="34" charset="0"/>
              </a:rPr>
              <a:t>bağımlılığı</a:t>
            </a:r>
            <a:endParaRPr lang="en-US" sz="2000" dirty="0" smtClean="0">
              <a:solidFill>
                <a:schemeClr val="accent3">
                  <a:lumMod val="50000"/>
                </a:schemeClr>
              </a:solidFill>
              <a:latin typeface="Calibri" pitchFamily="34" charset="0"/>
            </a:endParaRPr>
          </a:p>
          <a:p>
            <a:pPr fontAlgn="auto">
              <a:lnSpc>
                <a:spcPct val="150000"/>
              </a:lnSpc>
              <a:spcBef>
                <a:spcPts val="0"/>
              </a:spcBef>
              <a:spcAft>
                <a:spcPts val="0"/>
              </a:spcAft>
              <a:buFont typeface="Arial" pitchFamily="34"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US" sz="2000" dirty="0" err="1" smtClean="0">
                <a:solidFill>
                  <a:schemeClr val="accent3">
                    <a:lumMod val="50000"/>
                  </a:schemeClr>
                </a:solidFill>
                <a:latin typeface="Calibri" pitchFamily="34" charset="0"/>
              </a:rPr>
              <a:t>Güven</a:t>
            </a:r>
            <a:r>
              <a:rPr lang="en-US" sz="2000" dirty="0" smtClean="0">
                <a:solidFill>
                  <a:schemeClr val="accent3">
                    <a:lumMod val="50000"/>
                  </a:schemeClr>
                </a:solidFill>
                <a:latin typeface="Calibri" pitchFamily="34" charset="0"/>
              </a:rPr>
              <a:t> </a:t>
            </a:r>
            <a:r>
              <a:rPr lang="en-US" sz="2000" dirty="0" err="1">
                <a:solidFill>
                  <a:schemeClr val="accent3">
                    <a:lumMod val="50000"/>
                  </a:schemeClr>
                </a:solidFill>
                <a:latin typeface="Calibri" pitchFamily="34" charset="0"/>
              </a:rPr>
              <a:t>ve</a:t>
            </a:r>
            <a:r>
              <a:rPr lang="en-US" sz="2000" dirty="0">
                <a:solidFill>
                  <a:schemeClr val="accent3">
                    <a:lumMod val="50000"/>
                  </a:schemeClr>
                </a:solidFill>
                <a:latin typeface="Calibri" pitchFamily="34" charset="0"/>
              </a:rPr>
              <a:t> </a:t>
            </a:r>
            <a:r>
              <a:rPr lang="en-US" sz="2000" dirty="0" err="1">
                <a:solidFill>
                  <a:schemeClr val="accent3">
                    <a:lumMod val="50000"/>
                  </a:schemeClr>
                </a:solidFill>
                <a:latin typeface="Calibri" pitchFamily="34" charset="0"/>
              </a:rPr>
              <a:t>özel</a:t>
            </a:r>
            <a:r>
              <a:rPr lang="en-US" sz="2000" dirty="0">
                <a:solidFill>
                  <a:schemeClr val="accent3">
                    <a:lumMod val="50000"/>
                  </a:schemeClr>
                </a:solidFill>
                <a:latin typeface="Calibri" pitchFamily="34" charset="0"/>
              </a:rPr>
              <a:t> </a:t>
            </a:r>
            <a:r>
              <a:rPr lang="en-US" sz="2000" dirty="0" err="1">
                <a:solidFill>
                  <a:schemeClr val="accent3">
                    <a:lumMod val="50000"/>
                  </a:schemeClr>
                </a:solidFill>
                <a:latin typeface="Calibri" pitchFamily="34" charset="0"/>
              </a:rPr>
              <a:t>yaşamla</a:t>
            </a:r>
            <a:r>
              <a:rPr lang="en-US" sz="2000" dirty="0">
                <a:solidFill>
                  <a:schemeClr val="accent3">
                    <a:lumMod val="50000"/>
                  </a:schemeClr>
                </a:solidFill>
                <a:latin typeface="Calibri" pitchFamily="34" charset="0"/>
              </a:rPr>
              <a:t> </a:t>
            </a:r>
            <a:r>
              <a:rPr lang="en-US" sz="2000" dirty="0" err="1">
                <a:solidFill>
                  <a:schemeClr val="accent3">
                    <a:lumMod val="50000"/>
                  </a:schemeClr>
                </a:solidFill>
                <a:latin typeface="Calibri" pitchFamily="34" charset="0"/>
              </a:rPr>
              <a:t>ilgili</a:t>
            </a:r>
            <a:r>
              <a:rPr lang="en-US" sz="2000" dirty="0">
                <a:solidFill>
                  <a:schemeClr val="accent3">
                    <a:lumMod val="50000"/>
                  </a:schemeClr>
                </a:solidFill>
                <a:latin typeface="Calibri" pitchFamily="34" charset="0"/>
              </a:rPr>
              <a:t> </a:t>
            </a:r>
            <a:r>
              <a:rPr lang="en-US" sz="2000" dirty="0" err="1">
                <a:solidFill>
                  <a:schemeClr val="accent3">
                    <a:lumMod val="50000"/>
                  </a:schemeClr>
                </a:solidFill>
                <a:latin typeface="Calibri" pitchFamily="34" charset="0"/>
              </a:rPr>
              <a:t>sorunlar</a:t>
            </a:r>
            <a:endParaRPr lang="tr-TR" sz="2000" dirty="0">
              <a:solidFill>
                <a:schemeClr val="accent3">
                  <a:lumMod val="50000"/>
                </a:schemeClr>
              </a:solidFill>
              <a:latin typeface="Calibri" pitchFamily="34" charset="0"/>
            </a:endParaRPr>
          </a:p>
          <a:p>
            <a:pPr fontAlgn="auto">
              <a:lnSpc>
                <a:spcPct val="150000"/>
              </a:lnSpc>
              <a:spcBef>
                <a:spcPts val="0"/>
              </a:spcBef>
              <a:spcAft>
                <a:spcPts val="0"/>
              </a:spcAft>
              <a:buFont typeface="Arial" pitchFamily="34"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tr-TR" sz="2000" dirty="0" smtClean="0">
                <a:solidFill>
                  <a:schemeClr val="accent3">
                    <a:lumMod val="50000"/>
                  </a:schemeClr>
                </a:solidFill>
                <a:latin typeface="Calibri" pitchFamily="34" charset="0"/>
              </a:rPr>
              <a:t>Suça karışma sıklığında artış</a:t>
            </a:r>
            <a:endParaRPr lang="en-US" sz="2000" dirty="0">
              <a:solidFill>
                <a:schemeClr val="accent3">
                  <a:lumMod val="50000"/>
                </a:schemeClr>
              </a:solidFill>
              <a:latin typeface="Calibri" pitchFamily="34"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827088" y="476250"/>
            <a:ext cx="7705725" cy="936625"/>
          </a:xfrm>
          <a:prstGeom prst="roundRect">
            <a:avLst/>
          </a:prstGeom>
          <a:solidFill>
            <a:schemeClr val="accent3">
              <a:lumMod val="50000"/>
            </a:schemeClr>
          </a:solidFill>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tr-TR" sz="3800" dirty="0">
                <a:latin typeface="Calibri" pitchFamily="34" charset="0"/>
              </a:rPr>
              <a:t>Çocukluk Çağındaki Cinsel İstismarın </a:t>
            </a:r>
          </a:p>
          <a:p>
            <a:pPr algn="ctr" fontAlgn="auto">
              <a:spcBef>
                <a:spcPts val="0"/>
              </a:spcBef>
              <a:spcAft>
                <a:spcPts val="0"/>
              </a:spcAft>
              <a:defRPr/>
            </a:pPr>
            <a:r>
              <a:rPr lang="tr-TR" sz="3800" dirty="0">
                <a:latin typeface="Calibri" pitchFamily="34" charset="0"/>
              </a:rPr>
              <a:t>Uzun Dönemdeki Etkileri</a:t>
            </a:r>
          </a:p>
        </p:txBody>
      </p:sp>
      <p:sp>
        <p:nvSpPr>
          <p:cNvPr id="4" name="Rounded Rectangle 3"/>
          <p:cNvSpPr/>
          <p:nvPr/>
        </p:nvSpPr>
        <p:spPr>
          <a:xfrm>
            <a:off x="1043608" y="1628800"/>
            <a:ext cx="7561213" cy="4453086"/>
          </a:xfrm>
          <a:prstGeom prst="roundRect">
            <a:avLst/>
          </a:prstGeom>
        </p:spPr>
        <p:style>
          <a:lnRef idx="1">
            <a:schemeClr val="accent3"/>
          </a:lnRef>
          <a:fillRef idx="2">
            <a:schemeClr val="accent3"/>
          </a:fillRef>
          <a:effectRef idx="1">
            <a:schemeClr val="accent3"/>
          </a:effectRef>
          <a:fontRef idx="minor">
            <a:schemeClr val="dk1"/>
          </a:fontRef>
        </p:style>
        <p:txBody>
          <a:bodyPr anchor="ctr"/>
          <a:lstStyle/>
          <a:p>
            <a:pPr fontAlgn="auto">
              <a:spcBef>
                <a:spcPts val="600"/>
              </a:spcBef>
              <a:spcAft>
                <a:spcPts val="0"/>
              </a:spcAft>
              <a:buFont typeface="Arial" pitchFamily="34"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US" sz="2800" dirty="0" err="1">
                <a:solidFill>
                  <a:schemeClr val="accent3">
                    <a:lumMod val="50000"/>
                  </a:schemeClr>
                </a:solidFill>
                <a:latin typeface="Calibri" pitchFamily="34" charset="0"/>
              </a:rPr>
              <a:t>Olumsuz</a:t>
            </a:r>
            <a:r>
              <a:rPr lang="en-US" sz="2800" dirty="0">
                <a:solidFill>
                  <a:schemeClr val="accent3">
                    <a:lumMod val="50000"/>
                  </a:schemeClr>
                </a:solidFill>
                <a:latin typeface="Calibri" pitchFamily="34" charset="0"/>
              </a:rPr>
              <a:t> </a:t>
            </a:r>
            <a:r>
              <a:rPr lang="en-US" sz="2800" dirty="0" err="1">
                <a:solidFill>
                  <a:schemeClr val="accent3">
                    <a:lumMod val="50000"/>
                  </a:schemeClr>
                </a:solidFill>
                <a:latin typeface="Calibri" pitchFamily="34" charset="0"/>
              </a:rPr>
              <a:t>duygusal</a:t>
            </a:r>
            <a:r>
              <a:rPr lang="en-US" sz="2800" dirty="0">
                <a:solidFill>
                  <a:schemeClr val="accent3">
                    <a:lumMod val="50000"/>
                  </a:schemeClr>
                </a:solidFill>
                <a:latin typeface="Calibri" pitchFamily="34" charset="0"/>
              </a:rPr>
              <a:t> </a:t>
            </a:r>
            <a:r>
              <a:rPr lang="en-US" sz="2800" dirty="0" err="1">
                <a:solidFill>
                  <a:schemeClr val="accent3">
                    <a:lumMod val="50000"/>
                  </a:schemeClr>
                </a:solidFill>
                <a:latin typeface="Calibri" pitchFamily="34" charset="0"/>
              </a:rPr>
              <a:t>yaşamlar</a:t>
            </a:r>
            <a:r>
              <a:rPr lang="en-US" sz="2800" dirty="0">
                <a:solidFill>
                  <a:schemeClr val="accent3">
                    <a:lumMod val="50000"/>
                  </a:schemeClr>
                </a:solidFill>
                <a:latin typeface="Calibri" pitchFamily="34" charset="0"/>
              </a:rPr>
              <a:t> </a:t>
            </a:r>
            <a:r>
              <a:rPr lang="en-US" sz="2800" dirty="0" err="1">
                <a:solidFill>
                  <a:schemeClr val="accent3">
                    <a:lumMod val="50000"/>
                  </a:schemeClr>
                </a:solidFill>
                <a:latin typeface="Calibri" pitchFamily="34" charset="0"/>
              </a:rPr>
              <a:t>ve</a:t>
            </a:r>
            <a:r>
              <a:rPr lang="en-US" sz="2800" dirty="0">
                <a:solidFill>
                  <a:schemeClr val="accent3">
                    <a:lumMod val="50000"/>
                  </a:schemeClr>
                </a:solidFill>
                <a:latin typeface="Calibri" pitchFamily="34" charset="0"/>
              </a:rPr>
              <a:t> </a:t>
            </a:r>
            <a:r>
              <a:rPr lang="en-US" sz="2800" dirty="0" err="1">
                <a:solidFill>
                  <a:schemeClr val="accent3">
                    <a:lumMod val="50000"/>
                  </a:schemeClr>
                </a:solidFill>
                <a:latin typeface="Calibri" pitchFamily="34" charset="0"/>
              </a:rPr>
              <a:t>anılar</a:t>
            </a:r>
            <a:endParaRPr lang="en-US" sz="2800" dirty="0">
              <a:solidFill>
                <a:schemeClr val="accent3">
                  <a:lumMod val="50000"/>
                </a:schemeClr>
              </a:solidFill>
              <a:latin typeface="Calibri" pitchFamily="34" charset="0"/>
            </a:endParaRPr>
          </a:p>
          <a:p>
            <a:pPr fontAlgn="auto">
              <a:spcBef>
                <a:spcPts val="600"/>
              </a:spcBef>
              <a:spcAft>
                <a:spcPts val="0"/>
              </a:spcAft>
              <a:buFont typeface="Arial" pitchFamily="34"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US" sz="2800" dirty="0" err="1">
                <a:solidFill>
                  <a:schemeClr val="accent3">
                    <a:lumMod val="50000"/>
                  </a:schemeClr>
                </a:solidFill>
                <a:latin typeface="Calibri" pitchFamily="34" charset="0"/>
              </a:rPr>
              <a:t>Cinsel</a:t>
            </a:r>
            <a:r>
              <a:rPr lang="en-US" sz="2800" dirty="0">
                <a:solidFill>
                  <a:schemeClr val="accent3">
                    <a:lumMod val="50000"/>
                  </a:schemeClr>
                </a:solidFill>
                <a:latin typeface="Calibri" pitchFamily="34" charset="0"/>
              </a:rPr>
              <a:t> </a:t>
            </a:r>
            <a:r>
              <a:rPr lang="en-US" sz="2800" dirty="0" err="1">
                <a:solidFill>
                  <a:schemeClr val="accent3">
                    <a:lumMod val="50000"/>
                  </a:schemeClr>
                </a:solidFill>
                <a:latin typeface="Calibri" pitchFamily="34" charset="0"/>
              </a:rPr>
              <a:t>disfonksiyon</a:t>
            </a:r>
            <a:r>
              <a:rPr lang="en-US" sz="2800" dirty="0">
                <a:solidFill>
                  <a:schemeClr val="accent3">
                    <a:lumMod val="50000"/>
                  </a:schemeClr>
                </a:solidFill>
                <a:latin typeface="Calibri" pitchFamily="34" charset="0"/>
              </a:rPr>
              <a:t> (</a:t>
            </a:r>
            <a:r>
              <a:rPr lang="en-US" sz="2800" dirty="0" err="1">
                <a:solidFill>
                  <a:schemeClr val="accent3">
                    <a:lumMod val="50000"/>
                  </a:schemeClr>
                </a:solidFill>
                <a:latin typeface="Calibri" pitchFamily="34" charset="0"/>
              </a:rPr>
              <a:t>Korku</a:t>
            </a:r>
            <a:r>
              <a:rPr lang="en-US" sz="2800" dirty="0">
                <a:solidFill>
                  <a:schemeClr val="accent3">
                    <a:lumMod val="50000"/>
                  </a:schemeClr>
                </a:solidFill>
                <a:latin typeface="Calibri" pitchFamily="34" charset="0"/>
              </a:rPr>
              <a:t> </a:t>
            </a:r>
            <a:r>
              <a:rPr lang="en-US" sz="2800" dirty="0" err="1">
                <a:solidFill>
                  <a:schemeClr val="accent3">
                    <a:lumMod val="50000"/>
                  </a:schemeClr>
                </a:solidFill>
                <a:latin typeface="Calibri" pitchFamily="34" charset="0"/>
              </a:rPr>
              <a:t>ve</a:t>
            </a:r>
            <a:r>
              <a:rPr lang="en-US" sz="2800" dirty="0">
                <a:solidFill>
                  <a:schemeClr val="accent3">
                    <a:lumMod val="50000"/>
                  </a:schemeClr>
                </a:solidFill>
                <a:latin typeface="Calibri" pitchFamily="34" charset="0"/>
              </a:rPr>
              <a:t> </a:t>
            </a:r>
            <a:r>
              <a:rPr lang="en-US" sz="2800" dirty="0" err="1">
                <a:solidFill>
                  <a:schemeClr val="accent3">
                    <a:lumMod val="50000"/>
                  </a:schemeClr>
                </a:solidFill>
                <a:latin typeface="Calibri" pitchFamily="34" charset="0"/>
              </a:rPr>
              <a:t>uzaklaşma</a:t>
            </a:r>
            <a:r>
              <a:rPr lang="en-US" sz="2800" dirty="0">
                <a:solidFill>
                  <a:schemeClr val="accent3">
                    <a:lumMod val="50000"/>
                  </a:schemeClr>
                </a:solidFill>
                <a:latin typeface="Calibri" pitchFamily="34" charset="0"/>
              </a:rPr>
              <a:t>)</a:t>
            </a:r>
            <a:endParaRPr lang="tr-TR" sz="2800" dirty="0">
              <a:solidFill>
                <a:schemeClr val="accent3">
                  <a:lumMod val="50000"/>
                </a:schemeClr>
              </a:solidFill>
              <a:latin typeface="Calibri" pitchFamily="34" charset="0"/>
            </a:endParaRPr>
          </a:p>
          <a:p>
            <a:pPr fontAlgn="auto">
              <a:spcBef>
                <a:spcPts val="600"/>
              </a:spcBef>
              <a:spcAft>
                <a:spcPts val="0"/>
              </a:spcAft>
              <a:buFont typeface="Arial" pitchFamily="34"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tr-TR" sz="2800" dirty="0">
                <a:solidFill>
                  <a:schemeClr val="accent3">
                    <a:lumMod val="50000"/>
                  </a:schemeClr>
                </a:solidFill>
                <a:latin typeface="Calibri" pitchFamily="34" charset="0"/>
              </a:rPr>
              <a:t>İlişkiye girme ve sağlıklı bir ilişki sürdürebilme güçlüğü</a:t>
            </a:r>
          </a:p>
          <a:p>
            <a:pPr fontAlgn="auto">
              <a:spcBef>
                <a:spcPts val="600"/>
              </a:spcBef>
              <a:spcAft>
                <a:spcPts val="0"/>
              </a:spcAft>
              <a:buFont typeface="Arial" pitchFamily="34"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tr-TR" sz="2800" dirty="0">
                <a:solidFill>
                  <a:schemeClr val="accent3">
                    <a:lumMod val="50000"/>
                  </a:schemeClr>
                </a:solidFill>
                <a:latin typeface="Calibri" pitchFamily="34" charset="0"/>
                <a:cs typeface="Arial" charset="0"/>
              </a:rPr>
              <a:t>Rastgele ve kontrolsüz cinsel ilişki</a:t>
            </a:r>
          </a:p>
          <a:p>
            <a:pPr fontAlgn="auto">
              <a:spcBef>
                <a:spcPts val="600"/>
              </a:spcBef>
              <a:spcAft>
                <a:spcPts val="0"/>
              </a:spcAft>
              <a:buFont typeface="Arial" pitchFamily="34"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US" sz="2800" dirty="0" err="1">
                <a:solidFill>
                  <a:schemeClr val="accent3">
                    <a:lumMod val="50000"/>
                  </a:schemeClr>
                </a:solidFill>
                <a:latin typeface="Calibri" pitchFamily="34" charset="0"/>
              </a:rPr>
              <a:t>Cinselliğini</a:t>
            </a:r>
            <a:r>
              <a:rPr lang="en-US" sz="2800" dirty="0">
                <a:solidFill>
                  <a:schemeClr val="accent3">
                    <a:lumMod val="50000"/>
                  </a:schemeClr>
                </a:solidFill>
                <a:latin typeface="Calibri" pitchFamily="34" charset="0"/>
              </a:rPr>
              <a:t> </a:t>
            </a:r>
            <a:r>
              <a:rPr lang="en-US" sz="2800" dirty="0" err="1">
                <a:solidFill>
                  <a:schemeClr val="accent3">
                    <a:lumMod val="50000"/>
                  </a:schemeClr>
                </a:solidFill>
                <a:latin typeface="Calibri" pitchFamily="34" charset="0"/>
              </a:rPr>
              <a:t>sevgi</a:t>
            </a:r>
            <a:r>
              <a:rPr lang="en-US" sz="2800" dirty="0">
                <a:solidFill>
                  <a:schemeClr val="accent3">
                    <a:lumMod val="50000"/>
                  </a:schemeClr>
                </a:solidFill>
                <a:latin typeface="Calibri" pitchFamily="34" charset="0"/>
              </a:rPr>
              <a:t> </a:t>
            </a:r>
            <a:r>
              <a:rPr lang="en-US" sz="2800" dirty="0" err="1">
                <a:solidFill>
                  <a:schemeClr val="accent3">
                    <a:lumMod val="50000"/>
                  </a:schemeClr>
                </a:solidFill>
                <a:latin typeface="Calibri" pitchFamily="34" charset="0"/>
              </a:rPr>
              <a:t>elde</a:t>
            </a:r>
            <a:r>
              <a:rPr lang="en-US" sz="2800" dirty="0">
                <a:solidFill>
                  <a:schemeClr val="accent3">
                    <a:lumMod val="50000"/>
                  </a:schemeClr>
                </a:solidFill>
                <a:latin typeface="Calibri" pitchFamily="34" charset="0"/>
              </a:rPr>
              <a:t> </a:t>
            </a:r>
            <a:r>
              <a:rPr lang="en-US" sz="2800" dirty="0" err="1">
                <a:solidFill>
                  <a:schemeClr val="accent3">
                    <a:lumMod val="50000"/>
                  </a:schemeClr>
                </a:solidFill>
                <a:latin typeface="Calibri" pitchFamily="34" charset="0"/>
              </a:rPr>
              <a:t>etmek</a:t>
            </a:r>
            <a:r>
              <a:rPr lang="en-US" sz="2800" dirty="0">
                <a:solidFill>
                  <a:schemeClr val="accent3">
                    <a:lumMod val="50000"/>
                  </a:schemeClr>
                </a:solidFill>
                <a:latin typeface="Calibri" pitchFamily="34" charset="0"/>
              </a:rPr>
              <a:t>, </a:t>
            </a:r>
            <a:r>
              <a:rPr lang="en-US" sz="2800" dirty="0" err="1">
                <a:solidFill>
                  <a:schemeClr val="accent3">
                    <a:lumMod val="50000"/>
                  </a:schemeClr>
                </a:solidFill>
                <a:latin typeface="Calibri" pitchFamily="34" charset="0"/>
              </a:rPr>
              <a:t>insanları</a:t>
            </a:r>
            <a:r>
              <a:rPr lang="en-US" sz="2800" dirty="0">
                <a:solidFill>
                  <a:schemeClr val="accent3">
                    <a:lumMod val="50000"/>
                  </a:schemeClr>
                </a:solidFill>
                <a:latin typeface="Calibri" pitchFamily="34" charset="0"/>
              </a:rPr>
              <a:t> </a:t>
            </a:r>
            <a:r>
              <a:rPr lang="en-US" sz="2800" dirty="0" err="1">
                <a:solidFill>
                  <a:schemeClr val="accent3">
                    <a:lumMod val="50000"/>
                  </a:schemeClr>
                </a:solidFill>
                <a:latin typeface="Calibri" pitchFamily="34" charset="0"/>
              </a:rPr>
              <a:t>manuple</a:t>
            </a:r>
            <a:r>
              <a:rPr lang="en-US" sz="2800" dirty="0">
                <a:solidFill>
                  <a:schemeClr val="accent3">
                    <a:lumMod val="50000"/>
                  </a:schemeClr>
                </a:solidFill>
                <a:latin typeface="Calibri" pitchFamily="34" charset="0"/>
              </a:rPr>
              <a:t> </a:t>
            </a:r>
            <a:r>
              <a:rPr lang="en-US" sz="2800" dirty="0" err="1">
                <a:solidFill>
                  <a:schemeClr val="accent3">
                    <a:lumMod val="50000"/>
                  </a:schemeClr>
                </a:solidFill>
                <a:latin typeface="Calibri" pitchFamily="34" charset="0"/>
              </a:rPr>
              <a:t>etmek</a:t>
            </a:r>
            <a:r>
              <a:rPr lang="en-US" sz="2800" dirty="0">
                <a:solidFill>
                  <a:schemeClr val="accent3">
                    <a:lumMod val="50000"/>
                  </a:schemeClr>
                </a:solidFill>
                <a:latin typeface="Calibri" pitchFamily="34" charset="0"/>
              </a:rPr>
              <a:t> </a:t>
            </a:r>
            <a:r>
              <a:rPr lang="en-US" sz="2800" dirty="0" err="1">
                <a:solidFill>
                  <a:schemeClr val="accent3">
                    <a:lumMod val="50000"/>
                  </a:schemeClr>
                </a:solidFill>
                <a:latin typeface="Calibri" pitchFamily="34" charset="0"/>
              </a:rPr>
              <a:t>ve</a:t>
            </a:r>
            <a:r>
              <a:rPr lang="en-US" sz="2800" dirty="0">
                <a:solidFill>
                  <a:schemeClr val="accent3">
                    <a:lumMod val="50000"/>
                  </a:schemeClr>
                </a:solidFill>
                <a:latin typeface="Calibri" pitchFamily="34" charset="0"/>
              </a:rPr>
              <a:t> </a:t>
            </a:r>
            <a:r>
              <a:rPr lang="en-US" sz="2800" dirty="0" err="1">
                <a:solidFill>
                  <a:schemeClr val="accent3">
                    <a:lumMod val="50000"/>
                  </a:schemeClr>
                </a:solidFill>
                <a:latin typeface="Calibri" pitchFamily="34" charset="0"/>
              </a:rPr>
              <a:t>kimi</a:t>
            </a:r>
            <a:r>
              <a:rPr lang="en-US" sz="2800" dirty="0">
                <a:solidFill>
                  <a:schemeClr val="accent3">
                    <a:lumMod val="50000"/>
                  </a:schemeClr>
                </a:solidFill>
                <a:latin typeface="Calibri" pitchFamily="34" charset="0"/>
              </a:rPr>
              <a:t> </a:t>
            </a:r>
            <a:r>
              <a:rPr lang="en-US" sz="2800" dirty="0" err="1">
                <a:solidFill>
                  <a:schemeClr val="accent3">
                    <a:lumMod val="50000"/>
                  </a:schemeClr>
                </a:solidFill>
                <a:latin typeface="Calibri" pitchFamily="34" charset="0"/>
              </a:rPr>
              <a:t>zaman</a:t>
            </a:r>
            <a:r>
              <a:rPr lang="en-US" sz="2800" dirty="0">
                <a:solidFill>
                  <a:schemeClr val="accent3">
                    <a:lumMod val="50000"/>
                  </a:schemeClr>
                </a:solidFill>
                <a:latin typeface="Calibri" pitchFamily="34" charset="0"/>
              </a:rPr>
              <a:t> </a:t>
            </a:r>
            <a:r>
              <a:rPr lang="en-US" sz="2800" dirty="0" err="1">
                <a:solidFill>
                  <a:schemeClr val="accent3">
                    <a:lumMod val="50000"/>
                  </a:schemeClr>
                </a:solidFill>
                <a:latin typeface="Calibri" pitchFamily="34" charset="0"/>
              </a:rPr>
              <a:t>yaşamını</a:t>
            </a:r>
            <a:r>
              <a:rPr lang="en-US" sz="2800" dirty="0">
                <a:solidFill>
                  <a:schemeClr val="accent3">
                    <a:lumMod val="50000"/>
                  </a:schemeClr>
                </a:solidFill>
                <a:latin typeface="Calibri" pitchFamily="34" charset="0"/>
              </a:rPr>
              <a:t> </a:t>
            </a:r>
            <a:r>
              <a:rPr lang="en-US" sz="2800" dirty="0" err="1">
                <a:solidFill>
                  <a:schemeClr val="accent3">
                    <a:lumMod val="50000"/>
                  </a:schemeClr>
                </a:solidFill>
                <a:latin typeface="Calibri" pitchFamily="34" charset="0"/>
              </a:rPr>
              <a:t>idame</a:t>
            </a:r>
            <a:r>
              <a:rPr lang="en-US" sz="2800" dirty="0">
                <a:solidFill>
                  <a:schemeClr val="accent3">
                    <a:lumMod val="50000"/>
                  </a:schemeClr>
                </a:solidFill>
                <a:latin typeface="Calibri" pitchFamily="34" charset="0"/>
              </a:rPr>
              <a:t> </a:t>
            </a:r>
            <a:r>
              <a:rPr lang="en-US" sz="2800" dirty="0" err="1">
                <a:solidFill>
                  <a:schemeClr val="accent3">
                    <a:lumMod val="50000"/>
                  </a:schemeClr>
                </a:solidFill>
                <a:latin typeface="Calibri" pitchFamily="34" charset="0"/>
              </a:rPr>
              <a:t>ettirmek</a:t>
            </a:r>
            <a:r>
              <a:rPr lang="en-US" sz="2800" dirty="0">
                <a:solidFill>
                  <a:schemeClr val="accent3">
                    <a:lumMod val="50000"/>
                  </a:schemeClr>
                </a:solidFill>
                <a:latin typeface="Calibri" pitchFamily="34" charset="0"/>
              </a:rPr>
              <a:t> </a:t>
            </a:r>
            <a:r>
              <a:rPr lang="en-US" sz="2800" dirty="0" err="1">
                <a:solidFill>
                  <a:schemeClr val="accent3">
                    <a:lumMod val="50000"/>
                  </a:schemeClr>
                </a:solidFill>
                <a:latin typeface="Calibri" pitchFamily="34" charset="0"/>
              </a:rPr>
              <a:t>için</a:t>
            </a:r>
            <a:r>
              <a:rPr lang="en-US" sz="2800" dirty="0">
                <a:solidFill>
                  <a:schemeClr val="accent3">
                    <a:lumMod val="50000"/>
                  </a:schemeClr>
                </a:solidFill>
                <a:latin typeface="Calibri" pitchFamily="34" charset="0"/>
              </a:rPr>
              <a:t> </a:t>
            </a:r>
            <a:r>
              <a:rPr lang="en-US" sz="2800" dirty="0" err="1">
                <a:solidFill>
                  <a:schemeClr val="accent3">
                    <a:lumMod val="50000"/>
                  </a:schemeClr>
                </a:solidFill>
                <a:latin typeface="Calibri" pitchFamily="34" charset="0"/>
              </a:rPr>
              <a:t>kullanma</a:t>
            </a:r>
            <a:r>
              <a:rPr lang="tr-TR" sz="2800" dirty="0">
                <a:solidFill>
                  <a:schemeClr val="accent3">
                    <a:lumMod val="50000"/>
                  </a:schemeClr>
                </a:solidFill>
                <a:latin typeface="Calibri" pitchFamily="34" charset="0"/>
              </a:rPr>
              <a:t> davranışı</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Grp="1" noChangeArrowheads="1"/>
          </p:cNvSpPr>
          <p:nvPr>
            <p:ph type="title"/>
          </p:nvPr>
        </p:nvSpPr>
        <p:spPr>
          <a:xfrm>
            <a:off x="142844" y="1000108"/>
            <a:ext cx="8677628" cy="928694"/>
          </a:xfrm>
        </p:spPr>
        <p:txBody>
          <a:bodyPr>
            <a:normAutofit fontScale="90000"/>
          </a:bodyPr>
          <a:lstStyle/>
          <a:p>
            <a:pPr algn="ctr" eaLnBrk="1" hangingPunct="1">
              <a:tabLst>
                <a:tab pos="0" algn="l"/>
                <a:tab pos="455613" algn="l"/>
                <a:tab pos="912813" algn="l"/>
                <a:tab pos="1370013" algn="l"/>
                <a:tab pos="1827213" algn="l"/>
                <a:tab pos="2284413" algn="l"/>
                <a:tab pos="2741613" algn="l"/>
                <a:tab pos="3198813" algn="l"/>
                <a:tab pos="3656013" algn="l"/>
                <a:tab pos="4111625" algn="l"/>
                <a:tab pos="4570413" algn="l"/>
                <a:tab pos="5027613" algn="l"/>
                <a:tab pos="5484813" algn="l"/>
                <a:tab pos="5942013" algn="l"/>
                <a:tab pos="6399213" algn="l"/>
                <a:tab pos="6856413" algn="l"/>
                <a:tab pos="7312025" algn="l"/>
                <a:tab pos="7770813" algn="l"/>
                <a:tab pos="8226425" algn="l"/>
                <a:tab pos="8685213" algn="l"/>
                <a:tab pos="9140825" algn="l"/>
              </a:tabLst>
            </a:pPr>
            <a:r>
              <a:rPr lang="tr-TR" altLang="tr-TR" sz="3500" b="1" dirty="0" smtClean="0">
                <a:solidFill>
                  <a:srgbClr val="C00000"/>
                </a:solidFill>
              </a:rPr>
              <a:t>Çocuğun istismar edildiğini fark ettiniz, ya da öğrendiniz...</a:t>
            </a:r>
          </a:p>
        </p:txBody>
      </p:sp>
      <p:graphicFrame>
        <p:nvGraphicFramePr>
          <p:cNvPr id="5" name="4 Diyagram"/>
          <p:cNvGraphicFramePr/>
          <p:nvPr/>
        </p:nvGraphicFramePr>
        <p:xfrm>
          <a:off x="1259632" y="2060848"/>
          <a:ext cx="6572296" cy="45005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2 İçerik Yer Tutucusu"/>
          <p:cNvSpPr>
            <a:spLocks noGrp="1"/>
          </p:cNvSpPr>
          <p:nvPr>
            <p:ph idx="1"/>
          </p:nvPr>
        </p:nvSpPr>
        <p:spPr>
          <a:xfrm>
            <a:off x="467544" y="1772816"/>
            <a:ext cx="8229600" cy="3014637"/>
          </a:xfrm>
        </p:spPr>
        <p:txBody>
          <a:bodyPr>
            <a:normAutofit fontScale="92500" lnSpcReduction="10000"/>
          </a:bodyPr>
          <a:lstStyle/>
          <a:p>
            <a:pPr algn="just"/>
            <a:r>
              <a:rPr lang="tr-TR" sz="3000" b="1" i="1" u="sng" dirty="0" smtClean="0">
                <a:latin typeface="Calibri" pitchFamily="34" charset="0"/>
              </a:rPr>
              <a:t>İhmal: </a:t>
            </a:r>
            <a:r>
              <a:rPr lang="tr-TR" sz="3000" dirty="0" smtClean="0">
                <a:latin typeface="Calibri" pitchFamily="34" charset="0"/>
              </a:rPr>
              <a:t>Çocuğun sağlığı, fiziksel veya psikolojik gelişimi için gerekli ihtiyaçların karşılanmaması ise </a:t>
            </a:r>
            <a:r>
              <a:rPr lang="tr-TR" sz="3000" b="1" dirty="0" smtClean="0">
                <a:latin typeface="Calibri" pitchFamily="34" charset="0"/>
              </a:rPr>
              <a:t>“çocuk ihmali” </a:t>
            </a:r>
            <a:r>
              <a:rPr lang="tr-TR" sz="3000" dirty="0" smtClean="0">
                <a:latin typeface="Calibri" pitchFamily="34" charset="0"/>
              </a:rPr>
              <a:t>olarak tanımlanmaktadır. </a:t>
            </a:r>
          </a:p>
          <a:p>
            <a:pPr algn="just"/>
            <a:endParaRPr lang="tr-TR" sz="3000" dirty="0" smtClean="0">
              <a:latin typeface="Calibri" pitchFamily="34" charset="0"/>
            </a:endParaRPr>
          </a:p>
          <a:p>
            <a:pPr algn="just"/>
            <a:r>
              <a:rPr lang="tr-TR" sz="3000" dirty="0" smtClean="0">
                <a:latin typeface="Calibri" pitchFamily="34" charset="0"/>
              </a:rPr>
              <a:t>Tüm dünyada çocuk nüfusunun %1-2’si ihmal edilmektedir. Tüm istismarların yaklaşık %48-63’ünün ihmal ile birlikte olduğu düşünülmektedir.</a:t>
            </a:r>
          </a:p>
          <a:p>
            <a:pPr>
              <a:buNone/>
            </a:pPr>
            <a:endParaRPr lang="tr-TR" sz="2000" dirty="0" smtClean="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611560" y="2276872"/>
            <a:ext cx="7992888" cy="3816424"/>
          </a:xfrm>
          <a:prstGeom prst="roundRect">
            <a:avLst>
              <a:gd name="adj" fmla="val 22167"/>
            </a:avLst>
          </a:prstGeom>
          <a:solidFill>
            <a:schemeClr val="accent6">
              <a:lumMod val="20000"/>
              <a:lumOff val="80000"/>
            </a:schemeClr>
          </a:solidFill>
          <a:ln>
            <a:solidFill>
              <a:schemeClr val="accent6">
                <a:lumMod val="50000"/>
              </a:schemeClr>
            </a:solidFill>
          </a:ln>
        </p:spPr>
        <p:txBody>
          <a:bodyPr rtlCol="0">
            <a:noAutofit/>
          </a:bodyPr>
          <a:lstStyle/>
          <a:p>
            <a:pPr marL="0" lvl="1" algn="ctr" eaLnBrk="1" fontAlgn="auto" hangingPunct="1">
              <a:lnSpc>
                <a:spcPct val="150000"/>
              </a:lnSpc>
              <a:spcAft>
                <a:spcPts val="0"/>
              </a:spcAft>
              <a:buFont typeface="Arial" pitchFamily="34" charset="0"/>
              <a:buNone/>
              <a:defRPr/>
            </a:pPr>
            <a:r>
              <a:rPr lang="tr-TR" sz="2600" b="1" dirty="0">
                <a:latin typeface="Calibri" pitchFamily="34" charset="0"/>
              </a:rPr>
              <a:t>C</a:t>
            </a:r>
            <a:r>
              <a:rPr lang="tr-TR" sz="2600" b="1" dirty="0" smtClean="0">
                <a:latin typeface="Calibri" pitchFamily="34" charset="0"/>
              </a:rPr>
              <a:t>insel istismar </a:t>
            </a:r>
            <a:r>
              <a:rPr lang="tr-TR" sz="2600" dirty="0" smtClean="0">
                <a:latin typeface="Calibri" pitchFamily="34" charset="0"/>
              </a:rPr>
              <a:t>şüphesi olan çocuğun </a:t>
            </a:r>
            <a:r>
              <a:rPr lang="tr-TR" sz="2600" b="1" dirty="0" smtClean="0">
                <a:latin typeface="Calibri" pitchFamily="34" charset="0"/>
              </a:rPr>
              <a:t>beyanının alınması, muayenesinin yapılması, aile görüşmesinin yapılması ve raporunun hazırlanması </a:t>
            </a:r>
            <a:r>
              <a:rPr lang="tr-TR" sz="2600" dirty="0" smtClean="0">
                <a:latin typeface="Calibri" pitchFamily="34" charset="0"/>
              </a:rPr>
              <a:t>için gereken tüm personel ve ekipmanın bulunduğu, işlemlerin her aşamada çocuğun yüksek yararı gözetilerek yürütüldüğü bir merkezdir</a:t>
            </a:r>
            <a:endParaRPr lang="tr-TR" sz="2600" dirty="0">
              <a:latin typeface="Calibri" pitchFamily="34" charset="0"/>
            </a:endParaRPr>
          </a:p>
        </p:txBody>
      </p:sp>
      <p:sp>
        <p:nvSpPr>
          <p:cNvPr id="4" name="3 Yuvarlatılmış Dikdörtgen"/>
          <p:cNvSpPr/>
          <p:nvPr/>
        </p:nvSpPr>
        <p:spPr>
          <a:xfrm>
            <a:off x="539552" y="1052736"/>
            <a:ext cx="8280400" cy="1008062"/>
          </a:xfrm>
          <a:prstGeom prst="roundRect">
            <a:avLst/>
          </a:prstGeom>
        </p:spPr>
        <p:style>
          <a:lnRef idx="1">
            <a:schemeClr val="accent6"/>
          </a:lnRef>
          <a:fillRef idx="2">
            <a:schemeClr val="accent6"/>
          </a:fillRef>
          <a:effectRef idx="1">
            <a:schemeClr val="accent6"/>
          </a:effectRef>
          <a:fontRef idx="minor">
            <a:schemeClr val="dk1"/>
          </a:fontRef>
        </p:style>
        <p:txBody>
          <a:bodyPr anchor="ctr"/>
          <a:lstStyle/>
          <a:p>
            <a:pPr algn="ctr" fontAlgn="auto">
              <a:spcBef>
                <a:spcPts val="0"/>
              </a:spcBef>
              <a:spcAft>
                <a:spcPts val="0"/>
              </a:spcAft>
              <a:defRPr/>
            </a:pPr>
            <a:r>
              <a:rPr lang="tr-TR" sz="4000" b="1" dirty="0">
                <a:solidFill>
                  <a:schemeClr val="tx1"/>
                </a:solidFill>
                <a:latin typeface="Calibri" pitchFamily="34" charset="0"/>
              </a:rPr>
              <a:t>Çocuk İzlem Merkezi</a:t>
            </a:r>
            <a:endParaRPr lang="tr-TR" sz="4000" dirty="0">
              <a:solidFill>
                <a:schemeClr val="tx1"/>
              </a:solidFill>
              <a:latin typeface="Calibri" pitchFamily="34"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1 Başlık"/>
          <p:cNvSpPr>
            <a:spLocks noGrp="1"/>
          </p:cNvSpPr>
          <p:nvPr>
            <p:ph type="title" idx="4294967295"/>
          </p:nvPr>
        </p:nvSpPr>
        <p:spPr>
          <a:xfrm>
            <a:off x="0" y="704850"/>
            <a:ext cx="8229600" cy="1143000"/>
          </a:xfrm>
        </p:spPr>
        <p:txBody>
          <a:bodyPr>
            <a:normAutofit/>
          </a:bodyPr>
          <a:lstStyle/>
          <a:p>
            <a:pPr marL="342856" indent="-342856" eaLnBrk="1" hangingPunct="1">
              <a:defRPr/>
            </a:pPr>
            <a:r>
              <a:rPr lang="en-US" sz="2600" dirty="0" smtClean="0">
                <a:effectLst>
                  <a:outerShdw blurRad="38100" dist="38100" dir="2700000" algn="tl">
                    <a:srgbClr val="C0C0C0"/>
                  </a:outerShdw>
                </a:effectLst>
              </a:rPr>
              <a:t/>
            </a:r>
            <a:br>
              <a:rPr lang="en-US" sz="2600" dirty="0" smtClean="0">
                <a:effectLst>
                  <a:outerShdw blurRad="38100" dist="38100" dir="2700000" algn="tl">
                    <a:srgbClr val="C0C0C0"/>
                  </a:outerShdw>
                </a:effectLst>
              </a:rPr>
            </a:br>
            <a:endParaRPr lang="en-US" dirty="0" smtClean="0">
              <a:effectLst>
                <a:outerShdw blurRad="38100" dist="38100" dir="2700000" algn="tl">
                  <a:srgbClr val="C0C0C0"/>
                </a:outerShdw>
              </a:effectLst>
            </a:endParaRPr>
          </a:p>
        </p:txBody>
      </p:sp>
      <p:sp>
        <p:nvSpPr>
          <p:cNvPr id="4" name="3 Yuvarlatılmış Dikdörtgen"/>
          <p:cNvSpPr/>
          <p:nvPr/>
        </p:nvSpPr>
        <p:spPr>
          <a:xfrm>
            <a:off x="1500188" y="428625"/>
            <a:ext cx="6000750" cy="857250"/>
          </a:xfrm>
          <a:prstGeom prst="roundRect">
            <a:avLst/>
          </a:prstGeom>
        </p:spPr>
        <p:style>
          <a:lnRef idx="1">
            <a:schemeClr val="accent6"/>
          </a:lnRef>
          <a:fillRef idx="3">
            <a:schemeClr val="accent6"/>
          </a:fillRef>
          <a:effectRef idx="2">
            <a:schemeClr val="accent6"/>
          </a:effectRef>
          <a:fontRef idx="minor">
            <a:schemeClr val="lt1"/>
          </a:fontRef>
        </p:style>
        <p:txBody>
          <a:bodyPr lIns="91406" tIns="45704" rIns="91406" bIns="45704" anchor="ctr"/>
          <a:lstStyle/>
          <a:p>
            <a:pPr algn="ctr" fontAlgn="auto">
              <a:spcBef>
                <a:spcPts val="0"/>
              </a:spcBef>
              <a:spcAft>
                <a:spcPts val="0"/>
              </a:spcAft>
              <a:defRPr/>
            </a:pPr>
            <a:r>
              <a:rPr lang="tr-TR" sz="3200" b="1" dirty="0">
                <a:ln w="18415" cmpd="sng">
                  <a:solidFill>
                    <a:srgbClr val="FFFFFF"/>
                  </a:solidFill>
                  <a:prstDash val="solid"/>
                </a:ln>
                <a:solidFill>
                  <a:schemeClr val="tx1"/>
                </a:solidFill>
                <a:effectLst>
                  <a:outerShdw blurRad="63500" dir="3600000" algn="tl" rotWithShape="0">
                    <a:srgbClr val="000000">
                      <a:alpha val="70000"/>
                    </a:srgbClr>
                  </a:outerShdw>
                </a:effectLst>
                <a:latin typeface="+mj-lt"/>
              </a:rPr>
              <a:t>ÇİM</a:t>
            </a:r>
          </a:p>
        </p:txBody>
      </p:sp>
      <p:pic>
        <p:nvPicPr>
          <p:cNvPr id="17412" name="Picture 6" descr="C:\Users\PC\Downloads\WhatsApp Image 2021-11-08 at 20.02.27 (5).jpeg"/>
          <p:cNvPicPr>
            <a:picLocks noChangeAspect="1" noChangeArrowheads="1"/>
          </p:cNvPicPr>
          <p:nvPr/>
        </p:nvPicPr>
        <p:blipFill>
          <a:blip r:embed="rId3" cstate="print"/>
          <a:srcRect/>
          <a:stretch>
            <a:fillRect/>
          </a:stretch>
        </p:blipFill>
        <p:spPr bwMode="auto">
          <a:xfrm>
            <a:off x="552522" y="1499841"/>
            <a:ext cx="3965297" cy="3964657"/>
          </a:xfrm>
          <a:prstGeom prst="rect">
            <a:avLst/>
          </a:prstGeom>
          <a:noFill/>
          <a:ln w="9525">
            <a:noFill/>
            <a:miter lim="800000"/>
            <a:headEnd/>
            <a:tailEnd/>
          </a:ln>
        </p:spPr>
      </p:pic>
      <p:pic>
        <p:nvPicPr>
          <p:cNvPr id="17413" name="Picture 7" descr="C:\Users\PC\Downloads\WhatsApp Image 2021-11-08 at 20.02.27.jpeg"/>
          <p:cNvPicPr>
            <a:picLocks noChangeAspect="1" noChangeArrowheads="1"/>
          </p:cNvPicPr>
          <p:nvPr/>
        </p:nvPicPr>
        <p:blipFill>
          <a:blip r:embed="rId4" cstate="print"/>
          <a:srcRect/>
          <a:stretch>
            <a:fillRect/>
          </a:stretch>
        </p:blipFill>
        <p:spPr bwMode="auto">
          <a:xfrm>
            <a:off x="4751212" y="2214050"/>
            <a:ext cx="4215361" cy="421542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1 Başlık"/>
          <p:cNvSpPr>
            <a:spLocks noGrp="1"/>
          </p:cNvSpPr>
          <p:nvPr>
            <p:ph type="title" idx="4294967295"/>
          </p:nvPr>
        </p:nvSpPr>
        <p:spPr>
          <a:xfrm>
            <a:off x="0" y="704850"/>
            <a:ext cx="8229600" cy="1143000"/>
          </a:xfrm>
        </p:spPr>
        <p:txBody>
          <a:bodyPr>
            <a:normAutofit/>
          </a:bodyPr>
          <a:lstStyle/>
          <a:p>
            <a:pPr marL="342856" indent="-342856" eaLnBrk="1" hangingPunct="1">
              <a:defRPr/>
            </a:pPr>
            <a:r>
              <a:rPr lang="en-US" sz="2600" dirty="0" smtClean="0">
                <a:effectLst>
                  <a:outerShdw blurRad="38100" dist="38100" dir="2700000" algn="tl">
                    <a:srgbClr val="C0C0C0"/>
                  </a:outerShdw>
                </a:effectLst>
              </a:rPr>
              <a:t/>
            </a:r>
            <a:br>
              <a:rPr lang="en-US" sz="2600" dirty="0" smtClean="0">
                <a:effectLst>
                  <a:outerShdw blurRad="38100" dist="38100" dir="2700000" algn="tl">
                    <a:srgbClr val="C0C0C0"/>
                  </a:outerShdw>
                </a:effectLst>
              </a:rPr>
            </a:br>
            <a:endParaRPr lang="en-US" dirty="0" smtClean="0">
              <a:effectLst>
                <a:outerShdw blurRad="38100" dist="38100" dir="2700000" algn="tl">
                  <a:srgbClr val="C0C0C0"/>
                </a:outerShdw>
              </a:effectLst>
            </a:endParaRPr>
          </a:p>
        </p:txBody>
      </p:sp>
      <p:sp>
        <p:nvSpPr>
          <p:cNvPr id="4" name="3 Yuvarlatılmış Dikdörtgen"/>
          <p:cNvSpPr/>
          <p:nvPr/>
        </p:nvSpPr>
        <p:spPr>
          <a:xfrm>
            <a:off x="1500188" y="428625"/>
            <a:ext cx="6000750" cy="857250"/>
          </a:xfrm>
          <a:prstGeom prst="roundRect">
            <a:avLst/>
          </a:prstGeom>
        </p:spPr>
        <p:style>
          <a:lnRef idx="1">
            <a:schemeClr val="accent6"/>
          </a:lnRef>
          <a:fillRef idx="3">
            <a:schemeClr val="accent6"/>
          </a:fillRef>
          <a:effectRef idx="2">
            <a:schemeClr val="accent6"/>
          </a:effectRef>
          <a:fontRef idx="minor">
            <a:schemeClr val="lt1"/>
          </a:fontRef>
        </p:style>
        <p:txBody>
          <a:bodyPr lIns="91406" tIns="45704" rIns="91406" bIns="45704" anchor="ctr"/>
          <a:lstStyle/>
          <a:p>
            <a:pPr algn="ctr" fontAlgn="auto">
              <a:spcBef>
                <a:spcPts val="0"/>
              </a:spcBef>
              <a:spcAft>
                <a:spcPts val="0"/>
              </a:spcAft>
              <a:defRPr/>
            </a:pPr>
            <a:r>
              <a:rPr lang="tr-TR" sz="3200" b="1" dirty="0">
                <a:ln w="18415" cmpd="sng">
                  <a:solidFill>
                    <a:srgbClr val="FFFFFF"/>
                  </a:solidFill>
                  <a:prstDash val="solid"/>
                </a:ln>
                <a:solidFill>
                  <a:schemeClr val="tx1"/>
                </a:solidFill>
                <a:effectLst>
                  <a:outerShdw blurRad="63500" dir="3600000" algn="tl" rotWithShape="0">
                    <a:srgbClr val="000000">
                      <a:alpha val="70000"/>
                    </a:srgbClr>
                  </a:outerShdw>
                </a:effectLst>
                <a:latin typeface="+mj-lt"/>
              </a:rPr>
              <a:t>ÇİM</a:t>
            </a:r>
          </a:p>
        </p:txBody>
      </p:sp>
      <p:pic>
        <p:nvPicPr>
          <p:cNvPr id="18436" name="Picture 2" descr="C:\Users\PC\Downloads\WhatsApp Image 2021-11-08 at 20.02.27 (1).jpeg"/>
          <p:cNvPicPr>
            <a:picLocks noChangeAspect="1" noChangeArrowheads="1"/>
          </p:cNvPicPr>
          <p:nvPr/>
        </p:nvPicPr>
        <p:blipFill>
          <a:blip r:embed="rId3" cstate="print"/>
          <a:srcRect/>
          <a:stretch>
            <a:fillRect/>
          </a:stretch>
        </p:blipFill>
        <p:spPr bwMode="auto">
          <a:xfrm>
            <a:off x="4751212" y="2499734"/>
            <a:ext cx="4209408" cy="4209075"/>
          </a:xfrm>
          <a:prstGeom prst="rect">
            <a:avLst/>
          </a:prstGeom>
          <a:noFill/>
          <a:ln w="9525">
            <a:noFill/>
            <a:miter lim="800000"/>
            <a:headEnd/>
            <a:tailEnd/>
          </a:ln>
        </p:spPr>
      </p:pic>
      <p:pic>
        <p:nvPicPr>
          <p:cNvPr id="18437" name="Picture 3" descr="C:\Users\PC\Downloads\WhatsApp Image 2021-11-08 at 20.02.27 (4).jpeg"/>
          <p:cNvPicPr>
            <a:picLocks noChangeAspect="1" noChangeArrowheads="1"/>
          </p:cNvPicPr>
          <p:nvPr/>
        </p:nvPicPr>
        <p:blipFill>
          <a:blip r:embed="rId4" cstate="print"/>
          <a:srcRect/>
          <a:stretch>
            <a:fillRect/>
          </a:stretch>
        </p:blipFill>
        <p:spPr bwMode="auto">
          <a:xfrm>
            <a:off x="231011" y="1428419"/>
            <a:ext cx="4154632" cy="415352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Yuvarlatılmış Dikdörtgen"/>
          <p:cNvSpPr/>
          <p:nvPr/>
        </p:nvSpPr>
        <p:spPr>
          <a:xfrm>
            <a:off x="1500383" y="428526"/>
            <a:ext cx="6000341" cy="857052"/>
          </a:xfrm>
          <a:prstGeom prst="roundRect">
            <a:avLst/>
          </a:prstGeom>
        </p:spPr>
        <p:style>
          <a:lnRef idx="1">
            <a:schemeClr val="accent6"/>
          </a:lnRef>
          <a:fillRef idx="3">
            <a:schemeClr val="accent6"/>
          </a:fillRef>
          <a:effectRef idx="2">
            <a:schemeClr val="accent6"/>
          </a:effectRef>
          <a:fontRef idx="minor">
            <a:schemeClr val="lt1"/>
          </a:fontRef>
        </p:style>
        <p:txBody>
          <a:bodyPr lIns="64339" tIns="32169" rIns="64339" bIns="32169" anchor="ctr"/>
          <a:lstStyle/>
          <a:p>
            <a:pPr algn="ctr" fontAlgn="auto">
              <a:spcBef>
                <a:spcPts val="0"/>
              </a:spcBef>
              <a:spcAft>
                <a:spcPts val="0"/>
              </a:spcAft>
              <a:defRPr/>
            </a:pPr>
            <a:r>
              <a:rPr lang="tr-TR" sz="2000" b="1" dirty="0">
                <a:solidFill>
                  <a:schemeClr val="tx1"/>
                </a:solidFill>
                <a:effectLst>
                  <a:outerShdw blurRad="38100" dist="38100" dir="2700000" algn="tl">
                    <a:srgbClr val="000000">
                      <a:alpha val="43137"/>
                    </a:srgbClr>
                  </a:outerShdw>
                </a:effectLst>
                <a:latin typeface="Calibri" pitchFamily="34" charset="0"/>
              </a:rPr>
              <a:t>Görüşmenin Yapıldığı Aynalı Oda</a:t>
            </a:r>
          </a:p>
        </p:txBody>
      </p:sp>
      <p:pic>
        <p:nvPicPr>
          <p:cNvPr id="19459" name="Picture 5" descr="C:\Users\PC\Downloads\WhatsApp Image 2021-11-08 at 20.02.27 (2).jpeg"/>
          <p:cNvPicPr>
            <a:picLocks noChangeAspect="1" noChangeArrowheads="1"/>
          </p:cNvPicPr>
          <p:nvPr/>
        </p:nvPicPr>
        <p:blipFill>
          <a:blip r:embed="rId2" cstate="print"/>
          <a:srcRect/>
          <a:stretch>
            <a:fillRect/>
          </a:stretch>
        </p:blipFill>
        <p:spPr bwMode="auto">
          <a:xfrm>
            <a:off x="445351" y="1428419"/>
            <a:ext cx="5101302" cy="5099457"/>
          </a:xfrm>
          <a:prstGeom prst="rect">
            <a:avLst/>
          </a:prstGeom>
          <a:noFill/>
          <a:ln w="9525">
            <a:noFill/>
            <a:miter lim="800000"/>
            <a:headEnd/>
            <a:tailEnd/>
          </a:ln>
        </p:spPr>
      </p:pic>
      <p:pic>
        <p:nvPicPr>
          <p:cNvPr id="19460" name="Picture 6" descr="C:\Users\PC\Downloads\WhatsApp Image 2021-11-08 at 20.02.27 (3).jpeg"/>
          <p:cNvPicPr>
            <a:picLocks noChangeAspect="1" noChangeArrowheads="1"/>
          </p:cNvPicPr>
          <p:nvPr/>
        </p:nvPicPr>
        <p:blipFill>
          <a:blip r:embed="rId3" cstate="print"/>
          <a:srcRect/>
          <a:stretch>
            <a:fillRect/>
          </a:stretch>
        </p:blipFill>
        <p:spPr bwMode="auto">
          <a:xfrm>
            <a:off x="5858638" y="1476034"/>
            <a:ext cx="2823340" cy="502010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17"/>
          <p:cNvPicPr>
            <a:picLocks noChangeAspect="1" noChangeArrowheads="1"/>
          </p:cNvPicPr>
          <p:nvPr/>
        </p:nvPicPr>
        <p:blipFill>
          <a:blip r:embed="rId3" cstate="print"/>
          <a:srcRect/>
          <a:stretch>
            <a:fillRect/>
          </a:stretch>
        </p:blipFill>
        <p:spPr bwMode="auto">
          <a:xfrm>
            <a:off x="3346450" y="2919413"/>
            <a:ext cx="577850" cy="768350"/>
          </a:xfrm>
          <a:prstGeom prst="rect">
            <a:avLst/>
          </a:prstGeom>
          <a:noFill/>
          <a:ln w="9525">
            <a:noFill/>
            <a:miter lim="800000"/>
            <a:headEnd/>
            <a:tailEnd/>
          </a:ln>
        </p:spPr>
      </p:pic>
      <p:sp>
        <p:nvSpPr>
          <p:cNvPr id="2" name="L-Shape 1"/>
          <p:cNvSpPr/>
          <p:nvPr/>
        </p:nvSpPr>
        <p:spPr>
          <a:xfrm>
            <a:off x="1595438" y="3951288"/>
            <a:ext cx="2039937" cy="1223962"/>
          </a:xfrm>
          <a:prstGeom prst="corner">
            <a:avLst>
              <a:gd name="adj1" fmla="val 50000"/>
              <a:gd name="adj2" fmla="val 60671"/>
            </a:avLst>
          </a:prstGeom>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r>
              <a:rPr lang="tr-TR" sz="2200" dirty="0">
                <a:solidFill>
                  <a:prstClr val="black"/>
                </a:solidFill>
                <a:latin typeface="+mj-lt"/>
              </a:rPr>
              <a:t>SAĞLIK BAKANLIĞI</a:t>
            </a:r>
          </a:p>
        </p:txBody>
      </p:sp>
      <p:sp>
        <p:nvSpPr>
          <p:cNvPr id="7" name="L-Shape 6"/>
          <p:cNvSpPr/>
          <p:nvPr/>
        </p:nvSpPr>
        <p:spPr>
          <a:xfrm rot="16200000">
            <a:off x="3966369" y="3561556"/>
            <a:ext cx="1282700" cy="1944688"/>
          </a:xfrm>
          <a:prstGeom prst="corner">
            <a:avLst>
              <a:gd name="adj1" fmla="val 61518"/>
              <a:gd name="adj2" fmla="val 48560"/>
            </a:avLst>
          </a:prstGeom>
        </p:spPr>
        <p:style>
          <a:lnRef idx="1">
            <a:schemeClr val="dk1"/>
          </a:lnRef>
          <a:fillRef idx="2">
            <a:schemeClr val="dk1"/>
          </a:fillRef>
          <a:effectRef idx="1">
            <a:schemeClr val="dk1"/>
          </a:effectRef>
          <a:fontRef idx="minor">
            <a:schemeClr val="dk1"/>
          </a:fontRef>
        </p:style>
        <p:txBody>
          <a:bodyPr vert="vert" anchor="ctr"/>
          <a:lstStyle/>
          <a:p>
            <a:pPr algn="ctr" fontAlgn="auto">
              <a:spcBef>
                <a:spcPts val="0"/>
              </a:spcBef>
              <a:spcAft>
                <a:spcPts val="0"/>
              </a:spcAft>
              <a:defRPr/>
            </a:pPr>
            <a:r>
              <a:rPr lang="tr-TR" sz="2200" dirty="0">
                <a:solidFill>
                  <a:prstClr val="black"/>
                </a:solidFill>
              </a:rPr>
              <a:t>C. SAVCILIĞI</a:t>
            </a:r>
          </a:p>
        </p:txBody>
      </p:sp>
      <p:sp>
        <p:nvSpPr>
          <p:cNvPr id="8" name="L-Shape 7"/>
          <p:cNvSpPr/>
          <p:nvPr/>
        </p:nvSpPr>
        <p:spPr>
          <a:xfrm rot="10800000">
            <a:off x="3635375" y="1358900"/>
            <a:ext cx="1944688" cy="1206500"/>
          </a:xfrm>
          <a:prstGeom prst="corner">
            <a:avLst>
              <a:gd name="adj1" fmla="val 54644"/>
              <a:gd name="adj2" fmla="val 67028"/>
            </a:avLst>
          </a:prstGeom>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endParaRPr lang="tr-TR" dirty="0">
              <a:solidFill>
                <a:prstClr val="black"/>
              </a:solidFill>
              <a:latin typeface="Calibri" pitchFamily="34" charset="0"/>
            </a:endParaRPr>
          </a:p>
        </p:txBody>
      </p:sp>
      <p:sp>
        <p:nvSpPr>
          <p:cNvPr id="9" name="L-Shape 8"/>
          <p:cNvSpPr/>
          <p:nvPr/>
        </p:nvSpPr>
        <p:spPr>
          <a:xfrm rot="5400000">
            <a:off x="1967946" y="987626"/>
            <a:ext cx="1296146" cy="2039753"/>
          </a:xfrm>
          <a:prstGeom prst="corner">
            <a:avLst>
              <a:gd name="adj1" fmla="val 57199"/>
              <a:gd name="adj2" fmla="val 51440"/>
            </a:avLst>
          </a:prstGeom>
        </p:spPr>
        <p:style>
          <a:lnRef idx="1">
            <a:schemeClr val="accent6"/>
          </a:lnRef>
          <a:fillRef idx="2">
            <a:schemeClr val="accent6"/>
          </a:fillRef>
          <a:effectRef idx="1">
            <a:schemeClr val="accent6"/>
          </a:effectRef>
          <a:fontRef idx="minor">
            <a:schemeClr val="dk1"/>
          </a:fontRef>
        </p:style>
        <p:txBody>
          <a:bodyPr vert="vert270" anchor="ctr"/>
          <a:lstStyle/>
          <a:p>
            <a:pPr algn="ctr" fontAlgn="auto">
              <a:spcBef>
                <a:spcPts val="0"/>
              </a:spcBef>
              <a:spcAft>
                <a:spcPts val="0"/>
              </a:spcAft>
              <a:defRPr/>
            </a:pPr>
            <a:r>
              <a:rPr lang="tr-TR" sz="3000" dirty="0" smtClean="0">
                <a:solidFill>
                  <a:prstClr val="black"/>
                </a:solidFill>
                <a:latin typeface="+mj-lt"/>
              </a:rPr>
              <a:t>ASHB</a:t>
            </a:r>
            <a:endParaRPr lang="tr-TR" sz="3000" dirty="0">
              <a:solidFill>
                <a:prstClr val="black"/>
              </a:solidFill>
              <a:latin typeface="+mj-lt"/>
            </a:endParaRPr>
          </a:p>
        </p:txBody>
      </p:sp>
      <p:sp>
        <p:nvSpPr>
          <p:cNvPr id="3" name="Rectangle 2"/>
          <p:cNvSpPr/>
          <p:nvPr/>
        </p:nvSpPr>
        <p:spPr>
          <a:xfrm>
            <a:off x="1595438" y="2655888"/>
            <a:ext cx="744537" cy="1295400"/>
          </a:xfrm>
          <a:prstGeom prst="rect">
            <a:avLst/>
          </a:prstGeom>
        </p:spPr>
        <p:style>
          <a:lnRef idx="1">
            <a:schemeClr val="accent5"/>
          </a:lnRef>
          <a:fillRef idx="2">
            <a:schemeClr val="accent5"/>
          </a:fillRef>
          <a:effectRef idx="1">
            <a:schemeClr val="accent5"/>
          </a:effectRef>
          <a:fontRef idx="minor">
            <a:schemeClr val="dk1"/>
          </a:fontRef>
        </p:style>
        <p:txBody>
          <a:bodyPr anchor="ctr"/>
          <a:lstStyle/>
          <a:p>
            <a:pPr algn="ctr" fontAlgn="auto">
              <a:spcBef>
                <a:spcPts val="0"/>
              </a:spcBef>
              <a:spcAft>
                <a:spcPts val="0"/>
              </a:spcAft>
              <a:defRPr/>
            </a:pPr>
            <a:r>
              <a:rPr lang="tr-TR" sz="2200" dirty="0">
                <a:solidFill>
                  <a:prstClr val="black"/>
                </a:solidFill>
                <a:latin typeface="+mj-lt"/>
              </a:rPr>
              <a:t>MEB</a:t>
            </a:r>
          </a:p>
        </p:txBody>
      </p:sp>
      <p:sp>
        <p:nvSpPr>
          <p:cNvPr id="4" name="Rectangle 3"/>
          <p:cNvSpPr/>
          <p:nvPr/>
        </p:nvSpPr>
        <p:spPr>
          <a:xfrm>
            <a:off x="4787900" y="2565400"/>
            <a:ext cx="792163" cy="1314450"/>
          </a:xfrm>
          <a:prstGeom prst="rect">
            <a:avLst/>
          </a:prstGeom>
        </p:spPr>
        <p:style>
          <a:lnRef idx="1">
            <a:schemeClr val="accent4"/>
          </a:lnRef>
          <a:fillRef idx="2">
            <a:schemeClr val="accent4"/>
          </a:fillRef>
          <a:effectRef idx="1">
            <a:schemeClr val="accent4"/>
          </a:effectRef>
          <a:fontRef idx="minor">
            <a:schemeClr val="dk1"/>
          </a:fontRef>
        </p:style>
        <p:txBody>
          <a:bodyPr anchor="ctr"/>
          <a:lstStyle/>
          <a:p>
            <a:pPr algn="ctr" fontAlgn="auto">
              <a:spcBef>
                <a:spcPts val="0"/>
              </a:spcBef>
              <a:spcAft>
                <a:spcPts val="0"/>
              </a:spcAft>
              <a:defRPr/>
            </a:pPr>
            <a:r>
              <a:rPr lang="tr-TR" sz="2000" dirty="0">
                <a:solidFill>
                  <a:prstClr val="black"/>
                </a:solidFill>
                <a:latin typeface="+mj-lt"/>
              </a:rPr>
              <a:t>BARO</a:t>
            </a:r>
          </a:p>
        </p:txBody>
      </p:sp>
      <p:sp>
        <p:nvSpPr>
          <p:cNvPr id="20489" name="TextBox 4"/>
          <p:cNvSpPr txBox="1">
            <a:spLocks noChangeArrowheads="1"/>
          </p:cNvSpPr>
          <p:nvPr/>
        </p:nvSpPr>
        <p:spPr bwMode="auto">
          <a:xfrm>
            <a:off x="4156075" y="1427163"/>
            <a:ext cx="1301318" cy="523220"/>
          </a:xfrm>
          <a:prstGeom prst="rect">
            <a:avLst/>
          </a:prstGeom>
          <a:noFill/>
          <a:ln w="9525">
            <a:noFill/>
            <a:miter lim="800000"/>
            <a:headEnd/>
            <a:tailEnd/>
          </a:ln>
        </p:spPr>
        <p:txBody>
          <a:bodyPr wrap="none">
            <a:spAutoFit/>
          </a:bodyPr>
          <a:lstStyle/>
          <a:p>
            <a:r>
              <a:rPr lang="tr-TR" altLang="tr-TR" sz="2800" dirty="0">
                <a:solidFill>
                  <a:srgbClr val="000000"/>
                </a:solidFill>
                <a:latin typeface="Calibri" pitchFamily="34" charset="0"/>
              </a:rPr>
              <a:t>KOLLUK</a:t>
            </a:r>
          </a:p>
        </p:txBody>
      </p:sp>
      <p:sp>
        <p:nvSpPr>
          <p:cNvPr id="10" name="Rectangle 9"/>
          <p:cNvSpPr/>
          <p:nvPr/>
        </p:nvSpPr>
        <p:spPr>
          <a:xfrm>
            <a:off x="5724128" y="1759228"/>
            <a:ext cx="3022835" cy="2308324"/>
          </a:xfrm>
          <a:prstGeom prst="rect">
            <a:avLst/>
          </a:prstGeom>
          <a:noFill/>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tr-TR" sz="4800" b="1" spc="50" dirty="0">
                <a:ln w="11430"/>
                <a:effectLst>
                  <a:outerShdw blurRad="76200" dist="50800" dir="5400000" algn="tl" rotWithShape="0">
                    <a:srgbClr val="000000">
                      <a:alpha val="65000"/>
                    </a:srgbClr>
                  </a:outerShdw>
                </a:effectLst>
                <a:latin typeface="+mj-lt"/>
                <a:cs typeface="Arial" charset="0"/>
              </a:rPr>
              <a:t>ÇOCUK İZLEM</a:t>
            </a:r>
          </a:p>
          <a:p>
            <a:pPr algn="ctr" fontAlgn="auto">
              <a:spcBef>
                <a:spcPts val="0"/>
              </a:spcBef>
              <a:spcAft>
                <a:spcPts val="0"/>
              </a:spcAft>
              <a:defRPr/>
            </a:pPr>
            <a:r>
              <a:rPr lang="tr-TR" sz="4800" b="1" spc="50" dirty="0">
                <a:ln w="11430"/>
                <a:effectLst>
                  <a:outerShdw blurRad="76200" dist="50800" dir="5400000" algn="tl" rotWithShape="0">
                    <a:srgbClr val="000000">
                      <a:alpha val="65000"/>
                    </a:srgbClr>
                  </a:outerShdw>
                </a:effectLst>
                <a:latin typeface="+mj-lt"/>
                <a:cs typeface="Arial" charset="0"/>
              </a:rPr>
              <a:t>MERKEZİ</a:t>
            </a:r>
            <a:endParaRPr lang="en-US" sz="4800" b="1" spc="50" dirty="0">
              <a:ln w="11430"/>
              <a:effectLst>
                <a:outerShdw blurRad="76200" dist="50800" dir="5400000" algn="tl" rotWithShape="0">
                  <a:srgbClr val="000000">
                    <a:alpha val="65000"/>
                  </a:srgbClr>
                </a:outerShdw>
              </a:effectLst>
              <a:latin typeface="+mj-lt"/>
              <a:cs typeface="Arial" charset="0"/>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1 Başlık"/>
          <p:cNvSpPr>
            <a:spLocks noGrp="1"/>
          </p:cNvSpPr>
          <p:nvPr>
            <p:ph type="title"/>
          </p:nvPr>
        </p:nvSpPr>
        <p:spPr/>
        <p:txBody>
          <a:bodyPr/>
          <a:lstStyle/>
          <a:p>
            <a:pPr marL="342900" indent="-342900" eaLnBrk="1" hangingPunct="1"/>
            <a:r>
              <a:rPr lang="tr-TR" altLang="tr-TR" sz="2400" smtClean="0">
                <a:solidFill>
                  <a:schemeClr val="tx2"/>
                </a:solidFill>
              </a:rPr>
              <a:t/>
            </a:r>
            <a:br>
              <a:rPr lang="tr-TR" altLang="tr-TR" sz="2400" smtClean="0">
                <a:solidFill>
                  <a:schemeClr val="tx2"/>
                </a:solidFill>
              </a:rPr>
            </a:br>
            <a:endParaRPr lang="tr-TR" altLang="tr-TR" smtClean="0"/>
          </a:p>
        </p:txBody>
      </p:sp>
      <p:sp>
        <p:nvSpPr>
          <p:cNvPr id="4" name="3 Yuvarlatılmış Dikdörtgen"/>
          <p:cNvSpPr/>
          <p:nvPr/>
        </p:nvSpPr>
        <p:spPr>
          <a:xfrm>
            <a:off x="755576" y="620688"/>
            <a:ext cx="7560840" cy="936104"/>
          </a:xfrm>
          <a:prstGeom prst="roundRect">
            <a:avLst/>
          </a:prstGeom>
        </p:spPr>
        <p:style>
          <a:lnRef idx="1">
            <a:schemeClr val="accent6"/>
          </a:lnRef>
          <a:fillRef idx="3">
            <a:schemeClr val="accent6"/>
          </a:fillRef>
          <a:effectRef idx="2">
            <a:schemeClr val="accent6"/>
          </a:effectRef>
          <a:fontRef idx="minor">
            <a:schemeClr val="lt1"/>
          </a:fontRef>
        </p:style>
        <p:txBody>
          <a:bodyPr anchor="ctr"/>
          <a:lstStyle/>
          <a:p>
            <a:pPr algn="ctr" fontAlgn="auto">
              <a:spcBef>
                <a:spcPts val="0"/>
              </a:spcBef>
              <a:spcAft>
                <a:spcPts val="0"/>
              </a:spcAft>
              <a:defRPr/>
            </a:pPr>
            <a:r>
              <a:rPr lang="tr-TR" sz="3500" b="1" dirty="0">
                <a:ln w="18415" cmpd="sng">
                  <a:solidFill>
                    <a:srgbClr val="FFFFFF"/>
                  </a:solidFill>
                  <a:prstDash val="solid"/>
                </a:ln>
                <a:solidFill>
                  <a:schemeClr val="tx1"/>
                </a:solidFill>
                <a:effectLst>
                  <a:outerShdw blurRad="38100" dist="38100" dir="2700000" algn="tl">
                    <a:srgbClr val="000000">
                      <a:alpha val="43137"/>
                    </a:srgbClr>
                  </a:outerShdw>
                </a:effectLst>
                <a:latin typeface="Calibri" pitchFamily="34" charset="0"/>
              </a:rPr>
              <a:t>Kimler </a:t>
            </a:r>
            <a:r>
              <a:rPr lang="tr-TR" sz="3500" b="1" dirty="0" smtClean="0">
                <a:ln w="18415" cmpd="sng">
                  <a:solidFill>
                    <a:srgbClr val="FFFFFF"/>
                  </a:solidFill>
                  <a:prstDash val="solid"/>
                </a:ln>
                <a:solidFill>
                  <a:schemeClr val="tx1"/>
                </a:solidFill>
                <a:effectLst>
                  <a:outerShdw blurRad="38100" dist="38100" dir="2700000" algn="tl">
                    <a:srgbClr val="000000">
                      <a:alpha val="43137"/>
                    </a:srgbClr>
                  </a:outerShdw>
                </a:effectLst>
                <a:latin typeface="Calibri" pitchFamily="34" charset="0"/>
              </a:rPr>
              <a:t>Cinsel </a:t>
            </a:r>
            <a:r>
              <a:rPr lang="tr-TR" sz="3500" b="1" dirty="0">
                <a:ln w="18415" cmpd="sng">
                  <a:solidFill>
                    <a:srgbClr val="FFFFFF"/>
                  </a:solidFill>
                  <a:prstDash val="solid"/>
                </a:ln>
                <a:solidFill>
                  <a:schemeClr val="tx1"/>
                </a:solidFill>
                <a:effectLst>
                  <a:outerShdw blurRad="38100" dist="38100" dir="2700000" algn="tl">
                    <a:srgbClr val="000000">
                      <a:alpha val="43137"/>
                    </a:srgbClr>
                  </a:outerShdw>
                </a:effectLst>
                <a:latin typeface="Calibri" pitchFamily="34" charset="0"/>
              </a:rPr>
              <a:t>İ</a:t>
            </a:r>
            <a:r>
              <a:rPr lang="tr-TR" sz="3500" b="1" dirty="0" smtClean="0">
                <a:ln w="18415" cmpd="sng">
                  <a:solidFill>
                    <a:srgbClr val="FFFFFF"/>
                  </a:solidFill>
                  <a:prstDash val="solid"/>
                </a:ln>
                <a:solidFill>
                  <a:schemeClr val="tx1"/>
                </a:solidFill>
                <a:effectLst>
                  <a:outerShdw blurRad="38100" dist="38100" dir="2700000" algn="tl">
                    <a:srgbClr val="000000">
                      <a:alpha val="43137"/>
                    </a:srgbClr>
                  </a:outerShdw>
                </a:effectLst>
                <a:latin typeface="Calibri" pitchFamily="34" charset="0"/>
              </a:rPr>
              <a:t>stismar </a:t>
            </a:r>
            <a:r>
              <a:rPr lang="tr-TR" sz="3500" b="1" dirty="0">
                <a:ln w="18415" cmpd="sng">
                  <a:solidFill>
                    <a:srgbClr val="FFFFFF"/>
                  </a:solidFill>
                  <a:prstDash val="solid"/>
                </a:ln>
                <a:solidFill>
                  <a:schemeClr val="tx1"/>
                </a:solidFill>
                <a:effectLst>
                  <a:outerShdw blurRad="38100" dist="38100" dir="2700000" algn="tl">
                    <a:srgbClr val="000000">
                      <a:alpha val="43137"/>
                    </a:srgbClr>
                  </a:outerShdw>
                </a:effectLst>
                <a:latin typeface="Calibri" pitchFamily="34" charset="0"/>
              </a:rPr>
              <a:t>B</a:t>
            </a:r>
            <a:r>
              <a:rPr lang="tr-TR" sz="3500" b="1" dirty="0" smtClean="0">
                <a:ln w="18415" cmpd="sng">
                  <a:solidFill>
                    <a:srgbClr val="FFFFFF"/>
                  </a:solidFill>
                  <a:prstDash val="solid"/>
                </a:ln>
                <a:solidFill>
                  <a:schemeClr val="tx1"/>
                </a:solidFill>
                <a:effectLst>
                  <a:outerShdw blurRad="38100" dist="38100" dir="2700000" algn="tl">
                    <a:srgbClr val="000000">
                      <a:alpha val="43137"/>
                    </a:srgbClr>
                  </a:outerShdw>
                </a:effectLst>
                <a:latin typeface="Calibri" pitchFamily="34" charset="0"/>
              </a:rPr>
              <a:t>ildiriminde </a:t>
            </a:r>
            <a:r>
              <a:rPr lang="tr-TR" sz="3500" b="1" dirty="0">
                <a:ln w="18415" cmpd="sng">
                  <a:solidFill>
                    <a:srgbClr val="FFFFFF"/>
                  </a:solidFill>
                  <a:prstDash val="solid"/>
                </a:ln>
                <a:solidFill>
                  <a:schemeClr val="tx1"/>
                </a:solidFill>
                <a:effectLst>
                  <a:outerShdw blurRad="38100" dist="38100" dir="2700000" algn="tl">
                    <a:srgbClr val="000000">
                      <a:alpha val="43137"/>
                    </a:srgbClr>
                  </a:outerShdw>
                </a:effectLst>
                <a:latin typeface="Calibri" pitchFamily="34" charset="0"/>
              </a:rPr>
              <a:t>B</a:t>
            </a:r>
            <a:r>
              <a:rPr lang="tr-TR" sz="3500" b="1" dirty="0" smtClean="0">
                <a:ln w="18415" cmpd="sng">
                  <a:solidFill>
                    <a:srgbClr val="FFFFFF"/>
                  </a:solidFill>
                  <a:prstDash val="solid"/>
                </a:ln>
                <a:solidFill>
                  <a:schemeClr val="tx1"/>
                </a:solidFill>
                <a:effectLst>
                  <a:outerShdw blurRad="38100" dist="38100" dir="2700000" algn="tl">
                    <a:srgbClr val="000000">
                      <a:alpha val="43137"/>
                    </a:srgbClr>
                  </a:outerShdw>
                </a:effectLst>
                <a:latin typeface="Calibri" pitchFamily="34" charset="0"/>
              </a:rPr>
              <a:t>ulunabilir</a:t>
            </a:r>
            <a:r>
              <a:rPr lang="tr-TR" sz="3500" b="1" dirty="0">
                <a:ln w="18415" cmpd="sng">
                  <a:solidFill>
                    <a:srgbClr val="FFFFFF"/>
                  </a:solidFill>
                  <a:prstDash val="solid"/>
                </a:ln>
                <a:solidFill>
                  <a:schemeClr val="tx1"/>
                </a:solidFill>
                <a:effectLst>
                  <a:outerShdw blurRad="38100" dist="38100" dir="2700000" algn="tl">
                    <a:srgbClr val="000000">
                      <a:alpha val="43137"/>
                    </a:srgbClr>
                  </a:outerShdw>
                </a:effectLst>
                <a:latin typeface="Calibri" pitchFamily="34" charset="0"/>
              </a:rPr>
              <a:t>?</a:t>
            </a:r>
          </a:p>
        </p:txBody>
      </p:sp>
      <p:sp>
        <p:nvSpPr>
          <p:cNvPr id="5" name="4 Yuvarlatılmış Dikdörtgen"/>
          <p:cNvSpPr/>
          <p:nvPr/>
        </p:nvSpPr>
        <p:spPr>
          <a:xfrm>
            <a:off x="395536" y="1628800"/>
            <a:ext cx="8326438" cy="4392488"/>
          </a:xfrm>
          <a:prstGeom prst="roundRect">
            <a:avLst>
              <a:gd name="adj" fmla="val 9398"/>
            </a:avLst>
          </a:prstGeom>
        </p:spPr>
        <p:style>
          <a:lnRef idx="1">
            <a:schemeClr val="accent6"/>
          </a:lnRef>
          <a:fillRef idx="2">
            <a:schemeClr val="accent6"/>
          </a:fillRef>
          <a:effectRef idx="1">
            <a:schemeClr val="accent6"/>
          </a:effectRef>
          <a:fontRef idx="minor">
            <a:schemeClr val="dk1"/>
          </a:fontRef>
        </p:style>
        <p:txBody>
          <a:bodyPr anchor="ctr"/>
          <a:lstStyle/>
          <a:p>
            <a:pPr lvl="1" fontAlgn="auto">
              <a:lnSpc>
                <a:spcPct val="80000"/>
              </a:lnSpc>
              <a:spcBef>
                <a:spcPts val="800"/>
              </a:spcBef>
              <a:spcAft>
                <a:spcPts val="0"/>
              </a:spcAft>
              <a:buFont typeface="Wingdings" pitchFamily="2" charset="2"/>
              <a:buChar char="§"/>
              <a:defRPr/>
            </a:pPr>
            <a:r>
              <a:rPr lang="tr-TR" sz="2000" dirty="0">
                <a:solidFill>
                  <a:schemeClr val="tx1"/>
                </a:solidFill>
                <a:latin typeface="Calibri" pitchFamily="34" charset="0"/>
              </a:rPr>
              <a:t>Çocuğa hizmet veren ya da hizmet verdiği sırada çocukla karşılaşan personelin bildirimi/danışımı</a:t>
            </a:r>
          </a:p>
          <a:p>
            <a:pPr lvl="2" fontAlgn="auto">
              <a:lnSpc>
                <a:spcPct val="80000"/>
              </a:lnSpc>
              <a:spcBef>
                <a:spcPts val="800"/>
              </a:spcBef>
              <a:spcAft>
                <a:spcPts val="0"/>
              </a:spcAft>
              <a:buFont typeface="Wingdings" pitchFamily="2" charset="2"/>
              <a:buChar char="§"/>
              <a:defRPr/>
            </a:pPr>
            <a:r>
              <a:rPr lang="tr-TR" sz="2000" dirty="0">
                <a:solidFill>
                  <a:schemeClr val="tx1"/>
                </a:solidFill>
                <a:latin typeface="Calibri" pitchFamily="34" charset="0"/>
              </a:rPr>
              <a:t>Öğretmenler</a:t>
            </a:r>
          </a:p>
          <a:p>
            <a:pPr lvl="2" fontAlgn="auto">
              <a:lnSpc>
                <a:spcPct val="80000"/>
              </a:lnSpc>
              <a:spcBef>
                <a:spcPts val="800"/>
              </a:spcBef>
              <a:spcAft>
                <a:spcPts val="0"/>
              </a:spcAft>
              <a:buFont typeface="Wingdings" pitchFamily="2" charset="2"/>
              <a:buChar char="§"/>
              <a:defRPr/>
            </a:pPr>
            <a:r>
              <a:rPr lang="tr-TR" sz="2000" dirty="0">
                <a:solidFill>
                  <a:schemeClr val="tx1"/>
                </a:solidFill>
                <a:latin typeface="Calibri" pitchFamily="34" charset="0"/>
              </a:rPr>
              <a:t>Sağlık personeli</a:t>
            </a:r>
          </a:p>
          <a:p>
            <a:pPr lvl="2" fontAlgn="auto">
              <a:lnSpc>
                <a:spcPct val="80000"/>
              </a:lnSpc>
              <a:spcBef>
                <a:spcPts val="800"/>
              </a:spcBef>
              <a:spcAft>
                <a:spcPts val="0"/>
              </a:spcAft>
              <a:buFont typeface="Wingdings" pitchFamily="2" charset="2"/>
              <a:buChar char="§"/>
              <a:defRPr/>
            </a:pPr>
            <a:r>
              <a:rPr lang="tr-TR" sz="2000" dirty="0">
                <a:solidFill>
                  <a:schemeClr val="tx1"/>
                </a:solidFill>
                <a:latin typeface="Calibri" pitchFamily="34" charset="0"/>
              </a:rPr>
              <a:t>ASPB personeli</a:t>
            </a:r>
          </a:p>
          <a:p>
            <a:pPr lvl="2" fontAlgn="auto">
              <a:lnSpc>
                <a:spcPct val="80000"/>
              </a:lnSpc>
              <a:spcBef>
                <a:spcPts val="800"/>
              </a:spcBef>
              <a:spcAft>
                <a:spcPts val="0"/>
              </a:spcAft>
              <a:buFont typeface="Wingdings" pitchFamily="2" charset="2"/>
              <a:buChar char="§"/>
              <a:defRPr/>
            </a:pPr>
            <a:r>
              <a:rPr lang="tr-TR" sz="2000" dirty="0">
                <a:solidFill>
                  <a:schemeClr val="tx1"/>
                </a:solidFill>
                <a:latin typeface="Calibri" pitchFamily="34" charset="0"/>
              </a:rPr>
              <a:t>Müftülük personeli</a:t>
            </a:r>
          </a:p>
          <a:p>
            <a:pPr lvl="2" fontAlgn="auto">
              <a:lnSpc>
                <a:spcPct val="80000"/>
              </a:lnSpc>
              <a:spcBef>
                <a:spcPts val="800"/>
              </a:spcBef>
              <a:spcAft>
                <a:spcPts val="0"/>
              </a:spcAft>
              <a:buFont typeface="Wingdings" pitchFamily="2" charset="2"/>
              <a:buChar char="§"/>
              <a:defRPr/>
            </a:pPr>
            <a:r>
              <a:rPr lang="tr-TR" sz="2000" dirty="0">
                <a:solidFill>
                  <a:schemeClr val="tx1"/>
                </a:solidFill>
                <a:latin typeface="Calibri" pitchFamily="34" charset="0"/>
              </a:rPr>
              <a:t>Muhtar</a:t>
            </a:r>
          </a:p>
          <a:p>
            <a:pPr lvl="2" fontAlgn="auto">
              <a:lnSpc>
                <a:spcPct val="80000"/>
              </a:lnSpc>
              <a:spcBef>
                <a:spcPts val="800"/>
              </a:spcBef>
              <a:spcAft>
                <a:spcPts val="0"/>
              </a:spcAft>
              <a:buFont typeface="Wingdings" pitchFamily="2" charset="2"/>
              <a:buChar char="§"/>
              <a:defRPr/>
            </a:pPr>
            <a:r>
              <a:rPr lang="tr-TR" sz="2000" dirty="0">
                <a:solidFill>
                  <a:schemeClr val="tx1"/>
                </a:solidFill>
                <a:latin typeface="Calibri" pitchFamily="34" charset="0"/>
              </a:rPr>
              <a:t>Kolluk birimleri</a:t>
            </a:r>
          </a:p>
          <a:p>
            <a:pPr lvl="2" fontAlgn="auto">
              <a:lnSpc>
                <a:spcPct val="80000"/>
              </a:lnSpc>
              <a:spcBef>
                <a:spcPts val="800"/>
              </a:spcBef>
              <a:spcAft>
                <a:spcPts val="0"/>
              </a:spcAft>
              <a:buFont typeface="Wingdings" pitchFamily="2" charset="2"/>
              <a:buChar char="§"/>
              <a:defRPr/>
            </a:pPr>
            <a:r>
              <a:rPr lang="tr-TR" sz="2000" dirty="0">
                <a:solidFill>
                  <a:schemeClr val="tx1"/>
                </a:solidFill>
                <a:latin typeface="Calibri" pitchFamily="34" charset="0"/>
              </a:rPr>
              <a:t>Meslek örgütleri</a:t>
            </a:r>
          </a:p>
          <a:p>
            <a:pPr lvl="1" fontAlgn="auto">
              <a:lnSpc>
                <a:spcPct val="80000"/>
              </a:lnSpc>
              <a:spcBef>
                <a:spcPts val="800"/>
              </a:spcBef>
              <a:spcAft>
                <a:spcPts val="0"/>
              </a:spcAft>
              <a:buFont typeface="Wingdings" pitchFamily="2" charset="2"/>
              <a:buChar char="§"/>
              <a:defRPr/>
            </a:pPr>
            <a:r>
              <a:rPr lang="tr-TR" sz="2000" dirty="0">
                <a:solidFill>
                  <a:schemeClr val="tx1"/>
                </a:solidFill>
                <a:latin typeface="Calibri" pitchFamily="34" charset="0"/>
              </a:rPr>
              <a:t>Sivil toplum kuruluşlarının bildirimi/danışımı</a:t>
            </a:r>
          </a:p>
          <a:p>
            <a:pPr lvl="1" fontAlgn="auto">
              <a:lnSpc>
                <a:spcPct val="80000"/>
              </a:lnSpc>
              <a:spcBef>
                <a:spcPts val="800"/>
              </a:spcBef>
              <a:spcAft>
                <a:spcPts val="0"/>
              </a:spcAft>
              <a:buFont typeface="Wingdings" pitchFamily="2" charset="2"/>
              <a:buChar char="§"/>
              <a:defRPr/>
            </a:pPr>
            <a:r>
              <a:rPr lang="tr-TR" sz="2000" dirty="0">
                <a:solidFill>
                  <a:schemeClr val="tx1"/>
                </a:solidFill>
                <a:latin typeface="Calibri" pitchFamily="34" charset="0"/>
              </a:rPr>
              <a:t>Kişisel başvuru – vatandaşın bildirimi/danışımı</a:t>
            </a:r>
          </a:p>
          <a:p>
            <a:pPr lvl="1" fontAlgn="auto">
              <a:lnSpc>
                <a:spcPct val="80000"/>
              </a:lnSpc>
              <a:spcBef>
                <a:spcPts val="800"/>
              </a:spcBef>
              <a:spcAft>
                <a:spcPts val="0"/>
              </a:spcAft>
              <a:buFont typeface="Wingdings" pitchFamily="2" charset="2"/>
              <a:buChar char="§"/>
              <a:defRPr/>
            </a:pPr>
            <a:r>
              <a:rPr lang="tr-TR" sz="2000" dirty="0">
                <a:solidFill>
                  <a:schemeClr val="tx1"/>
                </a:solidFill>
                <a:latin typeface="Calibri" pitchFamily="34" charset="0"/>
              </a:rPr>
              <a:t>Ailenin başvurusu</a:t>
            </a:r>
          </a:p>
          <a:p>
            <a:pPr lvl="1" fontAlgn="auto">
              <a:lnSpc>
                <a:spcPct val="80000"/>
              </a:lnSpc>
              <a:spcBef>
                <a:spcPts val="800"/>
              </a:spcBef>
              <a:spcAft>
                <a:spcPts val="0"/>
              </a:spcAft>
              <a:buFont typeface="Wingdings" pitchFamily="2" charset="2"/>
              <a:buChar char="§"/>
              <a:defRPr/>
            </a:pPr>
            <a:r>
              <a:rPr lang="tr-TR" sz="2000" dirty="0">
                <a:solidFill>
                  <a:schemeClr val="tx1"/>
                </a:solidFill>
                <a:latin typeface="Calibri" pitchFamily="34" charset="0"/>
              </a:rPr>
              <a:t>Çocuğun başvurusu</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Bent-Up Arrow 7"/>
          <p:cNvSpPr/>
          <p:nvPr/>
        </p:nvSpPr>
        <p:spPr>
          <a:xfrm rot="10800000">
            <a:off x="1763688" y="1988840"/>
            <a:ext cx="1444625" cy="288925"/>
          </a:xfrm>
          <a:prstGeom prst="bentUpArrow">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auto">
              <a:spcBef>
                <a:spcPts val="0"/>
              </a:spcBef>
              <a:spcAft>
                <a:spcPts val="0"/>
              </a:spcAft>
              <a:defRPr/>
            </a:pPr>
            <a:endParaRPr lang="tr-TR" dirty="0"/>
          </a:p>
        </p:txBody>
      </p:sp>
      <p:sp>
        <p:nvSpPr>
          <p:cNvPr id="11" name="Bent-Up Arrow 10"/>
          <p:cNvSpPr/>
          <p:nvPr/>
        </p:nvSpPr>
        <p:spPr>
          <a:xfrm rot="10800000" flipH="1">
            <a:off x="6660232" y="1988840"/>
            <a:ext cx="1146175" cy="287337"/>
          </a:xfrm>
          <a:prstGeom prst="bentUpArrow">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auto">
              <a:spcBef>
                <a:spcPts val="0"/>
              </a:spcBef>
              <a:spcAft>
                <a:spcPts val="0"/>
              </a:spcAft>
              <a:defRPr/>
            </a:pPr>
            <a:endParaRPr lang="tr-TR" dirty="0"/>
          </a:p>
        </p:txBody>
      </p:sp>
      <p:sp>
        <p:nvSpPr>
          <p:cNvPr id="12" name="Rounded Rectangle 11"/>
          <p:cNvSpPr/>
          <p:nvPr/>
        </p:nvSpPr>
        <p:spPr>
          <a:xfrm>
            <a:off x="827584" y="2420888"/>
            <a:ext cx="2028825" cy="693738"/>
          </a:xfrm>
          <a:prstGeom prst="roundRect">
            <a:avLst/>
          </a:prstGeom>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r>
              <a:rPr lang="tr-TR" sz="2000" dirty="0">
                <a:latin typeface="+mj-lt"/>
              </a:rPr>
              <a:t>MAKUL ŞÜPHE</a:t>
            </a:r>
          </a:p>
        </p:txBody>
      </p:sp>
      <p:sp>
        <p:nvSpPr>
          <p:cNvPr id="13" name="Rounded Rectangle 12"/>
          <p:cNvSpPr/>
          <p:nvPr/>
        </p:nvSpPr>
        <p:spPr>
          <a:xfrm>
            <a:off x="6876256" y="2348880"/>
            <a:ext cx="1774825" cy="693738"/>
          </a:xfrm>
          <a:prstGeom prst="roundRect">
            <a:avLst/>
          </a:prstGeom>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r>
              <a:rPr lang="tr-TR" sz="2000" dirty="0">
                <a:latin typeface="Calibri" pitchFamily="34" charset="0"/>
              </a:rPr>
              <a:t>Danışma / Konsültasyon</a:t>
            </a:r>
          </a:p>
        </p:txBody>
      </p:sp>
      <p:sp>
        <p:nvSpPr>
          <p:cNvPr id="18" name="17 Yuvarlatılmış Dikdörtgen"/>
          <p:cNvSpPr/>
          <p:nvPr/>
        </p:nvSpPr>
        <p:spPr>
          <a:xfrm>
            <a:off x="1115616" y="908720"/>
            <a:ext cx="7416800" cy="801787"/>
          </a:xfrm>
          <a:prstGeom prst="roundRect">
            <a:avLst/>
          </a:prstGeom>
        </p:spPr>
        <p:style>
          <a:lnRef idx="1">
            <a:schemeClr val="accent6"/>
          </a:lnRef>
          <a:fillRef idx="2">
            <a:schemeClr val="accent6"/>
          </a:fillRef>
          <a:effectRef idx="1">
            <a:schemeClr val="accent6"/>
          </a:effectRef>
          <a:fontRef idx="minor">
            <a:schemeClr val="dk1"/>
          </a:fontRef>
        </p:style>
        <p:txBody>
          <a:bodyPr anchor="ctr"/>
          <a:lstStyle/>
          <a:p>
            <a:pPr algn="ctr" fontAlgn="auto">
              <a:spcBef>
                <a:spcPts val="0"/>
              </a:spcBef>
              <a:spcAft>
                <a:spcPts val="0"/>
              </a:spcAft>
              <a:defRPr/>
            </a:pPr>
            <a:r>
              <a:rPr lang="tr-TR" sz="3000" dirty="0">
                <a:latin typeface="Calibri" pitchFamily="34" charset="0"/>
              </a:rPr>
              <a:t>Cinsel </a:t>
            </a:r>
            <a:r>
              <a:rPr lang="tr-TR" sz="3000" dirty="0" smtClean="0">
                <a:latin typeface="Calibri" pitchFamily="34" charset="0"/>
              </a:rPr>
              <a:t>İstismar </a:t>
            </a:r>
            <a:r>
              <a:rPr lang="tr-TR" sz="3000" dirty="0">
                <a:latin typeface="Calibri" pitchFamily="34" charset="0"/>
              </a:rPr>
              <a:t>D</a:t>
            </a:r>
            <a:r>
              <a:rPr lang="tr-TR" sz="3000" dirty="0" smtClean="0">
                <a:latin typeface="Calibri" pitchFamily="34" charset="0"/>
              </a:rPr>
              <a:t>üşünülen </a:t>
            </a:r>
            <a:r>
              <a:rPr lang="tr-TR" sz="3000" dirty="0">
                <a:latin typeface="Calibri" pitchFamily="34" charset="0"/>
              </a:rPr>
              <a:t>Ç</a:t>
            </a:r>
            <a:r>
              <a:rPr lang="tr-TR" sz="3000" dirty="0" smtClean="0">
                <a:latin typeface="Calibri" pitchFamily="34" charset="0"/>
              </a:rPr>
              <a:t>ocuğun </a:t>
            </a:r>
            <a:r>
              <a:rPr lang="tr-TR" sz="3000" dirty="0" err="1">
                <a:latin typeface="Calibri" pitchFamily="34" charset="0"/>
              </a:rPr>
              <a:t>ÇİM’e</a:t>
            </a:r>
            <a:r>
              <a:rPr lang="tr-TR" sz="3000" dirty="0">
                <a:latin typeface="Calibri" pitchFamily="34" charset="0"/>
              </a:rPr>
              <a:t> </a:t>
            </a:r>
            <a:r>
              <a:rPr lang="tr-TR" sz="3000" dirty="0" smtClean="0">
                <a:latin typeface="Calibri" pitchFamily="34" charset="0"/>
              </a:rPr>
              <a:t>Ulaşımı</a:t>
            </a:r>
            <a:endParaRPr lang="tr-TR" sz="3000" dirty="0">
              <a:latin typeface="Calibri" pitchFamily="34" charset="0"/>
            </a:endParaRPr>
          </a:p>
        </p:txBody>
      </p:sp>
      <p:sp>
        <p:nvSpPr>
          <p:cNvPr id="21" name="Pentagon 4"/>
          <p:cNvSpPr/>
          <p:nvPr/>
        </p:nvSpPr>
        <p:spPr>
          <a:xfrm rot="5400000">
            <a:off x="3352160" y="1912536"/>
            <a:ext cx="3087751" cy="3096344"/>
          </a:xfrm>
          <a:prstGeom prst="homePlate">
            <a:avLst>
              <a:gd name="adj" fmla="val 12199"/>
            </a:avLst>
          </a:prstGeom>
        </p:spPr>
        <p:style>
          <a:lnRef idx="1">
            <a:schemeClr val="accent2"/>
          </a:lnRef>
          <a:fillRef idx="2">
            <a:schemeClr val="accent2"/>
          </a:fillRef>
          <a:effectRef idx="1">
            <a:schemeClr val="accent2"/>
          </a:effectRef>
          <a:fontRef idx="minor">
            <a:schemeClr val="dk1"/>
          </a:fontRef>
        </p:style>
        <p:txBody>
          <a:bodyPr vert="vert270" anchor="ctr"/>
          <a:lstStyle/>
          <a:p>
            <a:pPr algn="ctr" fontAlgn="auto">
              <a:spcBef>
                <a:spcPts val="0"/>
              </a:spcBef>
              <a:spcAft>
                <a:spcPts val="0"/>
              </a:spcAft>
              <a:defRPr/>
            </a:pPr>
            <a:r>
              <a:rPr lang="tr-TR" dirty="0">
                <a:latin typeface="+mj-lt"/>
              </a:rPr>
              <a:t>Öğretmen</a:t>
            </a:r>
          </a:p>
          <a:p>
            <a:pPr algn="ctr" fontAlgn="auto">
              <a:spcBef>
                <a:spcPts val="0"/>
              </a:spcBef>
              <a:spcAft>
                <a:spcPts val="0"/>
              </a:spcAft>
              <a:defRPr/>
            </a:pPr>
            <a:r>
              <a:rPr lang="tr-TR" dirty="0">
                <a:latin typeface="+mj-lt"/>
              </a:rPr>
              <a:t>Sağlık personeli</a:t>
            </a:r>
          </a:p>
          <a:p>
            <a:pPr algn="ctr" fontAlgn="auto">
              <a:spcBef>
                <a:spcPts val="0"/>
              </a:spcBef>
              <a:spcAft>
                <a:spcPts val="0"/>
              </a:spcAft>
              <a:defRPr/>
            </a:pPr>
            <a:r>
              <a:rPr lang="tr-TR" dirty="0">
                <a:latin typeface="+mj-lt"/>
              </a:rPr>
              <a:t>ASPB personeli</a:t>
            </a:r>
          </a:p>
          <a:p>
            <a:pPr algn="ctr" fontAlgn="auto">
              <a:spcBef>
                <a:spcPts val="0"/>
              </a:spcBef>
              <a:spcAft>
                <a:spcPts val="0"/>
              </a:spcAft>
              <a:defRPr/>
            </a:pPr>
            <a:r>
              <a:rPr lang="tr-TR" dirty="0">
                <a:latin typeface="+mj-lt"/>
              </a:rPr>
              <a:t>Müftülük personeli</a:t>
            </a:r>
          </a:p>
          <a:p>
            <a:pPr algn="ctr" fontAlgn="auto">
              <a:spcBef>
                <a:spcPts val="0"/>
              </a:spcBef>
              <a:spcAft>
                <a:spcPts val="0"/>
              </a:spcAft>
              <a:defRPr/>
            </a:pPr>
            <a:r>
              <a:rPr lang="tr-TR" dirty="0">
                <a:latin typeface="+mj-lt"/>
              </a:rPr>
              <a:t>Muhtar</a:t>
            </a:r>
          </a:p>
          <a:p>
            <a:pPr algn="ctr" fontAlgn="auto">
              <a:spcBef>
                <a:spcPts val="0"/>
              </a:spcBef>
              <a:spcAft>
                <a:spcPts val="0"/>
              </a:spcAft>
              <a:defRPr/>
            </a:pPr>
            <a:r>
              <a:rPr lang="tr-TR" dirty="0">
                <a:latin typeface="+mj-lt"/>
              </a:rPr>
              <a:t>Kolluk birimleri</a:t>
            </a:r>
          </a:p>
          <a:p>
            <a:pPr algn="ctr" fontAlgn="auto">
              <a:spcBef>
                <a:spcPts val="0"/>
              </a:spcBef>
              <a:spcAft>
                <a:spcPts val="0"/>
              </a:spcAft>
              <a:defRPr/>
            </a:pPr>
            <a:r>
              <a:rPr lang="tr-TR" dirty="0">
                <a:latin typeface="+mj-lt"/>
              </a:rPr>
              <a:t>Meslek örgütleri</a:t>
            </a:r>
          </a:p>
          <a:p>
            <a:pPr algn="ctr" fontAlgn="auto">
              <a:spcBef>
                <a:spcPts val="0"/>
              </a:spcBef>
              <a:spcAft>
                <a:spcPts val="0"/>
              </a:spcAft>
              <a:defRPr/>
            </a:pPr>
            <a:r>
              <a:rPr lang="tr-TR" dirty="0">
                <a:latin typeface="+mj-lt"/>
              </a:rPr>
              <a:t>Vatandaş</a:t>
            </a:r>
          </a:p>
          <a:p>
            <a:pPr algn="ctr" fontAlgn="auto">
              <a:spcBef>
                <a:spcPts val="0"/>
              </a:spcBef>
              <a:spcAft>
                <a:spcPts val="0"/>
              </a:spcAft>
              <a:defRPr/>
            </a:pPr>
            <a:r>
              <a:rPr lang="tr-TR" dirty="0">
                <a:latin typeface="+mj-lt"/>
              </a:rPr>
              <a:t>Aile</a:t>
            </a:r>
          </a:p>
          <a:p>
            <a:pPr algn="ctr" fontAlgn="auto">
              <a:spcBef>
                <a:spcPts val="0"/>
              </a:spcBef>
              <a:spcAft>
                <a:spcPts val="0"/>
              </a:spcAft>
              <a:defRPr/>
            </a:pPr>
            <a:r>
              <a:rPr lang="tr-TR" dirty="0">
                <a:latin typeface="+mj-lt"/>
              </a:rPr>
              <a:t>Çocuk</a:t>
            </a:r>
          </a:p>
        </p:txBody>
      </p:sp>
      <p:pic>
        <p:nvPicPr>
          <p:cNvPr id="28680" name="Picture 1"/>
          <p:cNvPicPr>
            <a:picLocks noChangeAspect="1" noChangeArrowheads="1"/>
          </p:cNvPicPr>
          <p:nvPr/>
        </p:nvPicPr>
        <p:blipFill>
          <a:blip r:embed="rId3" cstate="print"/>
          <a:srcRect/>
          <a:stretch>
            <a:fillRect/>
          </a:stretch>
        </p:blipFill>
        <p:spPr bwMode="auto">
          <a:xfrm>
            <a:off x="3419872" y="2564904"/>
            <a:ext cx="574675" cy="768350"/>
          </a:xfrm>
          <a:prstGeom prst="rect">
            <a:avLst/>
          </a:prstGeom>
          <a:noFill/>
          <a:ln w="9525">
            <a:noFill/>
            <a:miter lim="800000"/>
            <a:headEnd/>
            <a:tailEnd/>
          </a:ln>
        </p:spPr>
      </p:pic>
      <p:sp>
        <p:nvSpPr>
          <p:cNvPr id="2" name="Rounded Rectangle 1"/>
          <p:cNvSpPr/>
          <p:nvPr/>
        </p:nvSpPr>
        <p:spPr>
          <a:xfrm>
            <a:off x="323528" y="5229200"/>
            <a:ext cx="8485753" cy="662892"/>
          </a:xfrm>
          <a:prstGeom prst="roundRect">
            <a:avLst/>
          </a:prstGeom>
        </p:spPr>
        <p:style>
          <a:lnRef idx="1">
            <a:schemeClr val="accent3"/>
          </a:lnRef>
          <a:fillRef idx="2">
            <a:schemeClr val="accent3"/>
          </a:fillRef>
          <a:effectRef idx="1">
            <a:schemeClr val="accent3"/>
          </a:effectRef>
          <a:fontRef idx="minor">
            <a:schemeClr val="dk1"/>
          </a:fontRef>
        </p:style>
        <p:txBody>
          <a:bodyPr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tr-TR" sz="3600" b="1" spc="50" dirty="0">
                <a:ln w="11430"/>
                <a:solidFill>
                  <a:schemeClr val="tx1"/>
                </a:solidFill>
                <a:latin typeface="+mj-lt"/>
              </a:rPr>
              <a:t>ÇOCUK İZLEM MERKEZİ</a:t>
            </a:r>
          </a:p>
        </p:txBody>
      </p:sp>
      <p:sp>
        <p:nvSpPr>
          <p:cNvPr id="14" name="Rounded Rectangle 13"/>
          <p:cNvSpPr/>
          <p:nvPr/>
        </p:nvSpPr>
        <p:spPr>
          <a:xfrm>
            <a:off x="683568" y="3861048"/>
            <a:ext cx="2305050" cy="693738"/>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r>
              <a:rPr lang="tr-TR" sz="2000" dirty="0">
                <a:latin typeface="+mj-lt"/>
              </a:rPr>
              <a:t>Jandarma / </a:t>
            </a:r>
          </a:p>
          <a:p>
            <a:pPr algn="ctr" fontAlgn="auto">
              <a:spcBef>
                <a:spcPts val="0"/>
              </a:spcBef>
              <a:spcAft>
                <a:spcPts val="0"/>
              </a:spcAft>
              <a:defRPr/>
            </a:pPr>
            <a:r>
              <a:rPr lang="tr-TR" sz="2000" dirty="0">
                <a:latin typeface="+mj-lt"/>
              </a:rPr>
              <a:t>Çocuk Polisi</a:t>
            </a:r>
          </a:p>
        </p:txBody>
      </p:sp>
      <p:sp>
        <p:nvSpPr>
          <p:cNvPr id="5" name="Down Arrow 4"/>
          <p:cNvSpPr/>
          <p:nvPr/>
        </p:nvSpPr>
        <p:spPr>
          <a:xfrm>
            <a:off x="1691680" y="3212976"/>
            <a:ext cx="190500" cy="533400"/>
          </a:xfrm>
          <a:prstGeom prst="downArrow">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auto">
              <a:spcBef>
                <a:spcPts val="0"/>
              </a:spcBef>
              <a:spcAft>
                <a:spcPts val="0"/>
              </a:spcAft>
              <a:defRPr/>
            </a:pPr>
            <a:endParaRPr lang="tr-TR"/>
          </a:p>
        </p:txBody>
      </p:sp>
      <p:sp>
        <p:nvSpPr>
          <p:cNvPr id="20" name="Down Arrow 19"/>
          <p:cNvSpPr/>
          <p:nvPr/>
        </p:nvSpPr>
        <p:spPr>
          <a:xfrm>
            <a:off x="1619672" y="4653136"/>
            <a:ext cx="190500" cy="531812"/>
          </a:xfrm>
          <a:prstGeom prst="downArrow">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auto">
              <a:spcBef>
                <a:spcPts val="0"/>
              </a:spcBef>
              <a:spcAft>
                <a:spcPts val="0"/>
              </a:spcAft>
              <a:defRPr/>
            </a:pPr>
            <a:endParaRPr lang="tr-TR"/>
          </a:p>
        </p:txBody>
      </p:sp>
      <p:sp>
        <p:nvSpPr>
          <p:cNvPr id="22" name="Down Arrow 21"/>
          <p:cNvSpPr/>
          <p:nvPr/>
        </p:nvSpPr>
        <p:spPr>
          <a:xfrm>
            <a:off x="7596336" y="3140968"/>
            <a:ext cx="188913" cy="1778000"/>
          </a:xfrm>
          <a:prstGeom prst="downArrow">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auto">
              <a:spcBef>
                <a:spcPts val="0"/>
              </a:spcBef>
              <a:spcAft>
                <a:spcPts val="0"/>
              </a:spcAft>
              <a:defRPr/>
            </a:pPr>
            <a:endParaRPr lang="tr-T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1 Başlık"/>
          <p:cNvSpPr>
            <a:spLocks noGrp="1"/>
          </p:cNvSpPr>
          <p:nvPr>
            <p:ph type="title"/>
          </p:nvPr>
        </p:nvSpPr>
        <p:spPr/>
        <p:txBody>
          <a:bodyPr/>
          <a:lstStyle/>
          <a:p>
            <a:pPr marL="342900" indent="-342900" eaLnBrk="1" hangingPunct="1"/>
            <a:r>
              <a:rPr lang="tr-TR" altLang="tr-TR" sz="2400" smtClean="0">
                <a:solidFill>
                  <a:schemeClr val="tx2"/>
                </a:solidFill>
              </a:rPr>
              <a:t/>
            </a:r>
            <a:br>
              <a:rPr lang="tr-TR" altLang="tr-TR" sz="2400" smtClean="0">
                <a:solidFill>
                  <a:schemeClr val="tx2"/>
                </a:solidFill>
              </a:rPr>
            </a:br>
            <a:endParaRPr lang="tr-TR" altLang="tr-TR" smtClean="0"/>
          </a:p>
        </p:txBody>
      </p:sp>
      <p:sp>
        <p:nvSpPr>
          <p:cNvPr id="4" name="3 Yuvarlatılmış Dikdörtgen"/>
          <p:cNvSpPr/>
          <p:nvPr/>
        </p:nvSpPr>
        <p:spPr>
          <a:xfrm>
            <a:off x="1547664" y="764704"/>
            <a:ext cx="6000750" cy="857250"/>
          </a:xfrm>
          <a:prstGeom prst="roundRect">
            <a:avLst/>
          </a:prstGeom>
        </p:spPr>
        <p:style>
          <a:lnRef idx="1">
            <a:schemeClr val="accent6"/>
          </a:lnRef>
          <a:fillRef idx="3">
            <a:schemeClr val="accent6"/>
          </a:fillRef>
          <a:effectRef idx="2">
            <a:schemeClr val="accent6"/>
          </a:effectRef>
          <a:fontRef idx="minor">
            <a:schemeClr val="lt1"/>
          </a:fontRef>
        </p:style>
        <p:txBody>
          <a:bodyPr anchor="ctr"/>
          <a:lstStyle/>
          <a:p>
            <a:pPr algn="ctr" fontAlgn="auto">
              <a:spcBef>
                <a:spcPts val="0"/>
              </a:spcBef>
              <a:spcAft>
                <a:spcPts val="0"/>
              </a:spcAft>
              <a:defRPr/>
            </a:pPr>
            <a:r>
              <a:rPr lang="tr-TR" sz="3000" b="1" dirty="0">
                <a:ln w="18415" cmpd="sng">
                  <a:solidFill>
                    <a:srgbClr val="FFFFFF"/>
                  </a:solidFill>
                  <a:prstDash val="solid"/>
                </a:ln>
                <a:solidFill>
                  <a:schemeClr val="tx1"/>
                </a:solidFill>
                <a:latin typeface="Calibri" pitchFamily="34" charset="0"/>
              </a:rPr>
              <a:t>Çocuk İzlem Merkezinin işleyişi</a:t>
            </a:r>
          </a:p>
        </p:txBody>
      </p:sp>
      <p:sp>
        <p:nvSpPr>
          <p:cNvPr id="5" name="4 Yuvarlatılmış Dikdörtgen"/>
          <p:cNvSpPr/>
          <p:nvPr/>
        </p:nvSpPr>
        <p:spPr>
          <a:xfrm>
            <a:off x="467544" y="1772816"/>
            <a:ext cx="8143875" cy="3651250"/>
          </a:xfrm>
          <a:prstGeom prst="roundRect">
            <a:avLst>
              <a:gd name="adj" fmla="val 9398"/>
            </a:avLst>
          </a:prstGeom>
        </p:spPr>
        <p:style>
          <a:lnRef idx="1">
            <a:schemeClr val="accent6"/>
          </a:lnRef>
          <a:fillRef idx="2">
            <a:schemeClr val="accent6"/>
          </a:fillRef>
          <a:effectRef idx="1">
            <a:schemeClr val="accent6"/>
          </a:effectRef>
          <a:fontRef idx="minor">
            <a:schemeClr val="dk1"/>
          </a:fontRef>
        </p:style>
        <p:txBody>
          <a:bodyPr anchor="ctr"/>
          <a:lstStyle/>
          <a:p>
            <a:pPr fontAlgn="auto">
              <a:spcBef>
                <a:spcPts val="0"/>
              </a:spcBef>
              <a:spcAft>
                <a:spcPts val="0"/>
              </a:spcAft>
              <a:buFont typeface="Arial" pitchFamily="34" charset="0"/>
              <a:buChar char="•"/>
              <a:defRPr/>
            </a:pPr>
            <a:r>
              <a:rPr lang="tr-TR" sz="3000" dirty="0">
                <a:latin typeface="+mj-lt"/>
              </a:rPr>
              <a:t>İstismar mağduru çocuğun hangi kuruma başvurduğuna, ya da istismardan hangi kurumda kuşkulanıldığına bakılmaksızın hiç zaman kaybetmeden  </a:t>
            </a:r>
            <a:r>
              <a:rPr lang="tr-TR" sz="3000" b="1" dirty="0">
                <a:latin typeface="+mj-lt"/>
              </a:rPr>
              <a:t>kolluk kuvvetleri </a:t>
            </a:r>
            <a:r>
              <a:rPr lang="tr-TR" sz="3000" dirty="0">
                <a:latin typeface="+mj-lt"/>
              </a:rPr>
              <a:t>haberdar edilir.</a:t>
            </a:r>
          </a:p>
          <a:p>
            <a:pPr fontAlgn="auto">
              <a:spcBef>
                <a:spcPts val="0"/>
              </a:spcBef>
              <a:spcAft>
                <a:spcPts val="0"/>
              </a:spcAft>
              <a:buFont typeface="Arial" pitchFamily="34" charset="0"/>
              <a:buChar char="•"/>
              <a:defRPr/>
            </a:pPr>
            <a:endParaRPr lang="tr-TR" sz="3000" dirty="0">
              <a:latin typeface="+mj-lt"/>
            </a:endParaRPr>
          </a:p>
          <a:p>
            <a:pPr fontAlgn="auto">
              <a:spcBef>
                <a:spcPts val="0"/>
              </a:spcBef>
              <a:spcAft>
                <a:spcPts val="0"/>
              </a:spcAft>
              <a:defRPr/>
            </a:pPr>
            <a:r>
              <a:rPr lang="tr-TR" sz="3000" dirty="0">
                <a:latin typeface="+mj-lt"/>
              </a:rPr>
              <a:t> </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1 Başlık"/>
          <p:cNvSpPr>
            <a:spLocks noGrp="1"/>
          </p:cNvSpPr>
          <p:nvPr>
            <p:ph type="title"/>
          </p:nvPr>
        </p:nvSpPr>
        <p:spPr/>
        <p:txBody>
          <a:bodyPr/>
          <a:lstStyle/>
          <a:p>
            <a:pPr marL="342900" indent="-342900" eaLnBrk="1" hangingPunct="1"/>
            <a:r>
              <a:rPr lang="tr-TR" altLang="tr-TR" sz="2400" smtClean="0">
                <a:solidFill>
                  <a:schemeClr val="tx2"/>
                </a:solidFill>
              </a:rPr>
              <a:t/>
            </a:r>
            <a:br>
              <a:rPr lang="tr-TR" altLang="tr-TR" sz="2400" smtClean="0">
                <a:solidFill>
                  <a:schemeClr val="tx2"/>
                </a:solidFill>
              </a:rPr>
            </a:br>
            <a:endParaRPr lang="tr-TR" altLang="tr-TR" smtClean="0"/>
          </a:p>
        </p:txBody>
      </p:sp>
      <p:sp>
        <p:nvSpPr>
          <p:cNvPr id="4" name="3 Yuvarlatılmış Dikdörtgen"/>
          <p:cNvSpPr/>
          <p:nvPr/>
        </p:nvSpPr>
        <p:spPr>
          <a:xfrm>
            <a:off x="827584" y="908720"/>
            <a:ext cx="7704856" cy="1080120"/>
          </a:xfrm>
          <a:prstGeom prst="roundRect">
            <a:avLst/>
          </a:prstGeom>
        </p:spPr>
        <p:style>
          <a:lnRef idx="1">
            <a:schemeClr val="accent6"/>
          </a:lnRef>
          <a:fillRef idx="3">
            <a:schemeClr val="accent6"/>
          </a:fillRef>
          <a:effectRef idx="2">
            <a:schemeClr val="accent6"/>
          </a:effectRef>
          <a:fontRef idx="minor">
            <a:schemeClr val="lt1"/>
          </a:fontRef>
        </p:style>
        <p:txBody>
          <a:bodyPr anchor="ctr"/>
          <a:lstStyle/>
          <a:p>
            <a:pPr algn="ctr" fontAlgn="auto">
              <a:spcBef>
                <a:spcPts val="0"/>
              </a:spcBef>
              <a:spcAft>
                <a:spcPts val="0"/>
              </a:spcAft>
              <a:defRPr/>
            </a:pPr>
            <a:r>
              <a:rPr lang="tr-TR" sz="3500" b="1" dirty="0">
                <a:solidFill>
                  <a:schemeClr val="tx1"/>
                </a:solidFill>
                <a:latin typeface="Calibri" pitchFamily="34" charset="0"/>
              </a:rPr>
              <a:t>Mağdur </a:t>
            </a:r>
            <a:r>
              <a:rPr lang="tr-TR" sz="3500" b="1" dirty="0" smtClean="0">
                <a:solidFill>
                  <a:schemeClr val="tx1"/>
                </a:solidFill>
                <a:latin typeface="Calibri" pitchFamily="34" charset="0"/>
              </a:rPr>
              <a:t>Çocuk Bildirimi Alan Kolluk Kuvvetleri</a:t>
            </a:r>
            <a:endParaRPr lang="tr-TR" sz="3500" b="1" dirty="0">
              <a:ln w="18415" cmpd="sng">
                <a:solidFill>
                  <a:srgbClr val="FFFFFF"/>
                </a:solidFill>
                <a:prstDash val="solid"/>
              </a:ln>
              <a:solidFill>
                <a:schemeClr val="tx1"/>
              </a:solidFill>
              <a:effectLst>
                <a:outerShdw blurRad="63500" dir="3600000" algn="tl" rotWithShape="0">
                  <a:srgbClr val="000000">
                    <a:alpha val="70000"/>
                  </a:srgbClr>
                </a:outerShdw>
              </a:effectLst>
              <a:latin typeface="Calibri" pitchFamily="34" charset="0"/>
            </a:endParaRPr>
          </a:p>
        </p:txBody>
      </p:sp>
      <p:sp>
        <p:nvSpPr>
          <p:cNvPr id="5" name="4 Yuvarlatılmış Dikdörtgen"/>
          <p:cNvSpPr/>
          <p:nvPr/>
        </p:nvSpPr>
        <p:spPr>
          <a:xfrm>
            <a:off x="539552" y="1988840"/>
            <a:ext cx="8143875" cy="3794125"/>
          </a:xfrm>
          <a:prstGeom prst="roundRect">
            <a:avLst>
              <a:gd name="adj" fmla="val 9398"/>
            </a:avLst>
          </a:prstGeom>
        </p:spPr>
        <p:style>
          <a:lnRef idx="1">
            <a:schemeClr val="accent6"/>
          </a:lnRef>
          <a:fillRef idx="2">
            <a:schemeClr val="accent6"/>
          </a:fillRef>
          <a:effectRef idx="1">
            <a:schemeClr val="accent6"/>
          </a:effectRef>
          <a:fontRef idx="minor">
            <a:schemeClr val="dk1"/>
          </a:fontRef>
        </p:style>
        <p:txBody>
          <a:bodyPr anchor="ctr"/>
          <a:lstStyle/>
          <a:p>
            <a:pPr fontAlgn="auto">
              <a:spcBef>
                <a:spcPts val="0"/>
              </a:spcBef>
              <a:spcAft>
                <a:spcPts val="0"/>
              </a:spcAft>
              <a:buFont typeface="Arial" pitchFamily="34" charset="0"/>
              <a:buChar char="•"/>
              <a:defRPr/>
            </a:pPr>
            <a:r>
              <a:rPr lang="tr-TR" sz="3000" dirty="0">
                <a:latin typeface="Calibri" pitchFamily="34" charset="0"/>
              </a:rPr>
              <a:t>İlgili </a:t>
            </a:r>
            <a:r>
              <a:rPr lang="tr-TR" sz="3000" b="1" dirty="0">
                <a:latin typeface="Calibri" pitchFamily="34" charset="0"/>
              </a:rPr>
              <a:t>Cumhuriyet Savcısını bilgilendirir.</a:t>
            </a:r>
          </a:p>
          <a:p>
            <a:pPr fontAlgn="auto">
              <a:spcBef>
                <a:spcPts val="0"/>
              </a:spcBef>
              <a:spcAft>
                <a:spcPts val="0"/>
              </a:spcAft>
              <a:buFont typeface="Arial" pitchFamily="34" charset="0"/>
              <a:buChar char="•"/>
              <a:defRPr/>
            </a:pPr>
            <a:endParaRPr lang="tr-TR" sz="3000" b="1" dirty="0">
              <a:latin typeface="Calibri" pitchFamily="34" charset="0"/>
            </a:endParaRPr>
          </a:p>
          <a:p>
            <a:pPr fontAlgn="auto">
              <a:spcBef>
                <a:spcPts val="0"/>
              </a:spcBef>
              <a:spcAft>
                <a:spcPts val="0"/>
              </a:spcAft>
              <a:buFont typeface="Arial" pitchFamily="34" charset="0"/>
              <a:buChar char="•"/>
              <a:defRPr/>
            </a:pPr>
            <a:r>
              <a:rPr lang="tr-TR" sz="3000" dirty="0">
                <a:latin typeface="Calibri" pitchFamily="34" charset="0"/>
              </a:rPr>
              <a:t>Çocuk Cumhuriyet savcısının talimatları doğrultusunda hiç beklemeden </a:t>
            </a:r>
            <a:r>
              <a:rPr lang="tr-TR" sz="3000" b="1" dirty="0">
                <a:latin typeface="Calibri" pitchFamily="34" charset="0"/>
              </a:rPr>
              <a:t>ÇİM’e haber verir.</a:t>
            </a:r>
          </a:p>
          <a:p>
            <a:pPr fontAlgn="auto">
              <a:spcBef>
                <a:spcPts val="0"/>
              </a:spcBef>
              <a:spcAft>
                <a:spcPts val="0"/>
              </a:spcAft>
              <a:buFont typeface="Arial" pitchFamily="34" charset="0"/>
              <a:buChar char="•"/>
              <a:defRPr/>
            </a:pPr>
            <a:endParaRPr lang="tr-TR" sz="3000" dirty="0">
              <a:latin typeface="Calibri" pitchFamily="34" charset="0"/>
            </a:endParaRPr>
          </a:p>
          <a:p>
            <a:pPr fontAlgn="auto">
              <a:spcBef>
                <a:spcPts val="0"/>
              </a:spcBef>
              <a:spcAft>
                <a:spcPts val="0"/>
              </a:spcAft>
              <a:buFont typeface="Arial" pitchFamily="34" charset="0"/>
              <a:buChar char="•"/>
              <a:defRPr/>
            </a:pPr>
            <a:r>
              <a:rPr lang="tr-TR" sz="3000" b="1" dirty="0">
                <a:latin typeface="Calibri" pitchFamily="34" charset="0"/>
              </a:rPr>
              <a:t>Baro’dan çocuk için avukat talebinde </a:t>
            </a:r>
            <a:r>
              <a:rPr lang="tr-TR" sz="3000" dirty="0">
                <a:latin typeface="Calibri" pitchFamily="34" charset="0"/>
              </a:rPr>
              <a:t>bulunur.</a:t>
            </a:r>
          </a:p>
          <a:p>
            <a:pPr fontAlgn="auto">
              <a:spcBef>
                <a:spcPts val="0"/>
              </a:spcBef>
              <a:spcAft>
                <a:spcPts val="0"/>
              </a:spcAft>
              <a:defRPr/>
            </a:pPr>
            <a:endParaRPr lang="tr-TR" sz="2800" dirty="0">
              <a:latin typeface="Calibri" pitchFamily="34" charset="0"/>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1 Başlık"/>
          <p:cNvSpPr>
            <a:spLocks noGrp="1"/>
          </p:cNvSpPr>
          <p:nvPr>
            <p:ph type="title"/>
          </p:nvPr>
        </p:nvSpPr>
        <p:spPr/>
        <p:txBody>
          <a:bodyPr/>
          <a:lstStyle/>
          <a:p>
            <a:pPr marL="342900" indent="-342900" eaLnBrk="1" hangingPunct="1"/>
            <a:r>
              <a:rPr lang="tr-TR" altLang="tr-TR" sz="2400" smtClean="0">
                <a:solidFill>
                  <a:schemeClr val="tx2"/>
                </a:solidFill>
              </a:rPr>
              <a:t/>
            </a:r>
            <a:br>
              <a:rPr lang="tr-TR" altLang="tr-TR" sz="2400" smtClean="0">
                <a:solidFill>
                  <a:schemeClr val="tx2"/>
                </a:solidFill>
              </a:rPr>
            </a:br>
            <a:endParaRPr lang="tr-TR" altLang="tr-TR" smtClean="0"/>
          </a:p>
        </p:txBody>
      </p:sp>
      <p:sp>
        <p:nvSpPr>
          <p:cNvPr id="5" name="4 Yuvarlatılmış Dikdörtgen"/>
          <p:cNvSpPr/>
          <p:nvPr/>
        </p:nvSpPr>
        <p:spPr>
          <a:xfrm>
            <a:off x="467544" y="1844824"/>
            <a:ext cx="8143875" cy="3579812"/>
          </a:xfrm>
          <a:prstGeom prst="roundRect">
            <a:avLst>
              <a:gd name="adj" fmla="val 9398"/>
            </a:avLst>
          </a:prstGeom>
        </p:spPr>
        <p:style>
          <a:lnRef idx="1">
            <a:schemeClr val="accent6"/>
          </a:lnRef>
          <a:fillRef idx="2">
            <a:schemeClr val="accent6"/>
          </a:fillRef>
          <a:effectRef idx="1">
            <a:schemeClr val="accent6"/>
          </a:effectRef>
          <a:fontRef idx="minor">
            <a:schemeClr val="dk1"/>
          </a:fontRef>
        </p:style>
        <p:txBody>
          <a:bodyPr anchor="ctr"/>
          <a:lstStyle/>
          <a:p>
            <a:pPr fontAlgn="auto">
              <a:spcBef>
                <a:spcPts val="0"/>
              </a:spcBef>
              <a:spcAft>
                <a:spcPts val="0"/>
              </a:spcAft>
              <a:buFont typeface="Arial" pitchFamily="34" charset="0"/>
              <a:buChar char="•"/>
              <a:defRPr/>
            </a:pPr>
            <a:r>
              <a:rPr lang="tr-TR" sz="3000" dirty="0">
                <a:latin typeface="Calibri" pitchFamily="34" charset="0"/>
              </a:rPr>
              <a:t>Kolluk kuvvetlerinin bu iş için özel eğitim almış sivil personeli, çocuğu sivil bir araçla derhal </a:t>
            </a:r>
            <a:r>
              <a:rPr lang="tr-TR" sz="3000" b="1" dirty="0">
                <a:latin typeface="Calibri" pitchFamily="34" charset="0"/>
              </a:rPr>
              <a:t>Çocuk İzlem Merkezine </a:t>
            </a:r>
            <a:r>
              <a:rPr lang="tr-TR" sz="3000" dirty="0">
                <a:latin typeface="Calibri" pitchFamily="34" charset="0"/>
              </a:rPr>
              <a:t>getirir.</a:t>
            </a:r>
          </a:p>
          <a:p>
            <a:pPr fontAlgn="auto">
              <a:spcBef>
                <a:spcPts val="0"/>
              </a:spcBef>
              <a:spcAft>
                <a:spcPts val="0"/>
              </a:spcAft>
              <a:defRPr/>
            </a:pPr>
            <a:endParaRPr lang="tr-TR" sz="3000" dirty="0">
              <a:latin typeface="Calibri" pitchFamily="34" charset="0"/>
            </a:endParaRPr>
          </a:p>
          <a:p>
            <a:pPr fontAlgn="auto">
              <a:spcBef>
                <a:spcPts val="0"/>
              </a:spcBef>
              <a:spcAft>
                <a:spcPts val="0"/>
              </a:spcAft>
              <a:buFont typeface="Arial" pitchFamily="34" charset="0"/>
              <a:buChar char="•"/>
              <a:defRPr/>
            </a:pPr>
            <a:r>
              <a:rPr lang="tr-TR" sz="3000" dirty="0">
                <a:latin typeface="Calibri" pitchFamily="34" charset="0"/>
              </a:rPr>
              <a:t>Bu arada </a:t>
            </a:r>
            <a:r>
              <a:rPr lang="tr-TR" sz="3000" b="1" dirty="0">
                <a:latin typeface="Calibri" pitchFamily="34" charset="0"/>
              </a:rPr>
              <a:t>Cumhuriyet Savcısı </a:t>
            </a:r>
            <a:r>
              <a:rPr lang="tr-TR" sz="3000" dirty="0">
                <a:latin typeface="Calibri" pitchFamily="34" charset="0"/>
              </a:rPr>
              <a:t>ve Baro’dan görevlendirilen </a:t>
            </a:r>
            <a:r>
              <a:rPr lang="tr-TR" sz="3000" b="1" dirty="0">
                <a:latin typeface="Calibri" pitchFamily="34" charset="0"/>
              </a:rPr>
              <a:t>Avukat da ÇİM’e gelir.</a:t>
            </a:r>
          </a:p>
          <a:p>
            <a:pPr fontAlgn="auto">
              <a:spcBef>
                <a:spcPts val="0"/>
              </a:spcBef>
              <a:spcAft>
                <a:spcPts val="0"/>
              </a:spcAft>
              <a:defRPr/>
            </a:pPr>
            <a:endParaRPr lang="tr-TR" sz="2800" b="1"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12"/>
          </p:nvPr>
        </p:nvSpPr>
        <p:spPr/>
        <p:txBody>
          <a:bodyPr/>
          <a:lstStyle/>
          <a:p>
            <a:pPr>
              <a:defRPr/>
            </a:pPr>
            <a:fld id="{F0F6928C-9C42-42E0-8514-8E4321BFDCC3}" type="slidenum">
              <a:rPr lang="tr-TR" smtClean="0"/>
              <a:pPr>
                <a:defRPr/>
              </a:pPr>
              <a:t>5</a:t>
            </a:fld>
            <a:endParaRPr lang="tr-TR"/>
          </a:p>
        </p:txBody>
      </p:sp>
      <p:sp>
        <p:nvSpPr>
          <p:cNvPr id="5" name="4 Dikdörtgen"/>
          <p:cNvSpPr/>
          <p:nvPr/>
        </p:nvSpPr>
        <p:spPr>
          <a:xfrm>
            <a:off x="1043608" y="1700808"/>
            <a:ext cx="7344816" cy="3323987"/>
          </a:xfrm>
          <a:prstGeom prst="rect">
            <a:avLst/>
          </a:prstGeom>
        </p:spPr>
        <p:txBody>
          <a:bodyPr wrap="square">
            <a:spAutoFit/>
          </a:bodyPr>
          <a:lstStyle/>
          <a:p>
            <a:pPr algn="just"/>
            <a:r>
              <a:rPr lang="tr-TR" sz="3000" b="1" dirty="0" smtClean="0">
                <a:latin typeface="+mj-lt"/>
              </a:rPr>
              <a:t>DSÖ (2002) çocuk istismarının tanımını şöyle yapmıştır: </a:t>
            </a:r>
            <a:r>
              <a:rPr lang="tr-TR" sz="3000" dirty="0" smtClean="0">
                <a:latin typeface="+mj-lt"/>
              </a:rPr>
              <a:t>Çocuğun; sağlığını, büyüme ve gelişimini olumsuz olarak etkileyen her türlü fiziksel ve/veya duygusal, cinsel, ihmal veya ihmale neden olacak ticari reklam amaçlı ya da diğer bütün etkileme şekilleri de dahil olmak üzere her türlü tutum ve davranışlardır.</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p:nvPr/>
        </p:nvSpPr>
        <p:spPr>
          <a:xfrm>
            <a:off x="857250" y="1928813"/>
            <a:ext cx="7486650" cy="693737"/>
          </a:xfrm>
          <a:prstGeom prst="roundRect">
            <a:avLst/>
          </a:prstGeom>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r>
              <a:rPr lang="tr-TR" sz="2000" b="1" dirty="0">
                <a:latin typeface="+mj-lt"/>
              </a:rPr>
              <a:t>MAKUL ŞÜPHE </a:t>
            </a:r>
            <a:r>
              <a:rPr lang="tr-TR" sz="2000" dirty="0">
                <a:latin typeface="+mj-lt"/>
              </a:rPr>
              <a:t>DURUMUNDA KOLLUK KUVVETLERİNE BİLDİRİM</a:t>
            </a:r>
          </a:p>
        </p:txBody>
      </p:sp>
      <p:sp>
        <p:nvSpPr>
          <p:cNvPr id="18" name="17 Yuvarlatılmış Dikdörtgen"/>
          <p:cNvSpPr/>
          <p:nvPr/>
        </p:nvSpPr>
        <p:spPr>
          <a:xfrm>
            <a:off x="857250" y="980728"/>
            <a:ext cx="7416800" cy="852835"/>
          </a:xfrm>
          <a:prstGeom prst="roundRect">
            <a:avLst/>
          </a:prstGeom>
        </p:spPr>
        <p:style>
          <a:lnRef idx="1">
            <a:schemeClr val="accent6"/>
          </a:lnRef>
          <a:fillRef idx="2">
            <a:schemeClr val="accent6"/>
          </a:fillRef>
          <a:effectRef idx="1">
            <a:schemeClr val="accent6"/>
          </a:effectRef>
          <a:fontRef idx="minor">
            <a:schemeClr val="dk1"/>
          </a:fontRef>
        </p:style>
        <p:txBody>
          <a:bodyPr anchor="ctr"/>
          <a:lstStyle/>
          <a:p>
            <a:pPr algn="ctr" fontAlgn="auto">
              <a:spcBef>
                <a:spcPts val="0"/>
              </a:spcBef>
              <a:spcAft>
                <a:spcPts val="0"/>
              </a:spcAft>
              <a:defRPr/>
            </a:pPr>
            <a:r>
              <a:rPr lang="tr-TR" sz="2800" b="1" dirty="0">
                <a:latin typeface="Calibri" pitchFamily="34" charset="0"/>
              </a:rPr>
              <a:t>Cinsel istismar düşünülen çocuğun ÇİM’e ulaşımı</a:t>
            </a:r>
          </a:p>
        </p:txBody>
      </p:sp>
      <p:sp>
        <p:nvSpPr>
          <p:cNvPr id="2" name="Rounded Rectangle 1"/>
          <p:cNvSpPr/>
          <p:nvPr/>
        </p:nvSpPr>
        <p:spPr>
          <a:xfrm>
            <a:off x="437073" y="5929330"/>
            <a:ext cx="8485753" cy="740030"/>
          </a:xfrm>
          <a:prstGeom prst="roundRect">
            <a:avLst/>
          </a:prstGeom>
        </p:spPr>
        <p:style>
          <a:lnRef idx="1">
            <a:schemeClr val="accent3"/>
          </a:lnRef>
          <a:fillRef idx="2">
            <a:schemeClr val="accent3"/>
          </a:fillRef>
          <a:effectRef idx="1">
            <a:schemeClr val="accent3"/>
          </a:effectRef>
          <a:fontRef idx="minor">
            <a:schemeClr val="dk1"/>
          </a:fontRef>
        </p:style>
        <p:txBody>
          <a:bodyPr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tr-TR" sz="3600" b="1" spc="50" dirty="0">
                <a:ln w="11430"/>
                <a:solidFill>
                  <a:schemeClr val="tx1"/>
                </a:solidFill>
                <a:latin typeface="+mj-lt"/>
              </a:rPr>
              <a:t>ÇOCUK İZLEM MERKEZİ</a:t>
            </a:r>
          </a:p>
        </p:txBody>
      </p:sp>
      <p:sp>
        <p:nvSpPr>
          <p:cNvPr id="14" name="Rounded Rectangle 13"/>
          <p:cNvSpPr/>
          <p:nvPr/>
        </p:nvSpPr>
        <p:spPr>
          <a:xfrm>
            <a:off x="857250" y="3357563"/>
            <a:ext cx="2095500" cy="1630362"/>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r>
              <a:rPr lang="tr-TR" sz="2000" dirty="0">
                <a:latin typeface="Calibri" pitchFamily="34" charset="0"/>
              </a:rPr>
              <a:t>Jandarma / </a:t>
            </a:r>
          </a:p>
          <a:p>
            <a:pPr algn="ctr" fontAlgn="auto">
              <a:spcBef>
                <a:spcPts val="0"/>
              </a:spcBef>
              <a:spcAft>
                <a:spcPts val="0"/>
              </a:spcAft>
              <a:defRPr/>
            </a:pPr>
            <a:r>
              <a:rPr lang="tr-TR" sz="2000" dirty="0">
                <a:latin typeface="Calibri" pitchFamily="34" charset="0"/>
              </a:rPr>
              <a:t>Çocuk Polisi</a:t>
            </a:r>
          </a:p>
        </p:txBody>
      </p:sp>
      <p:sp>
        <p:nvSpPr>
          <p:cNvPr id="5" name="Down Arrow 4"/>
          <p:cNvSpPr/>
          <p:nvPr/>
        </p:nvSpPr>
        <p:spPr>
          <a:xfrm>
            <a:off x="1714500" y="2714625"/>
            <a:ext cx="190500" cy="533400"/>
          </a:xfrm>
          <a:prstGeom prst="downArrow">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auto">
              <a:spcBef>
                <a:spcPts val="0"/>
              </a:spcBef>
              <a:spcAft>
                <a:spcPts val="0"/>
              </a:spcAft>
              <a:defRPr/>
            </a:pPr>
            <a:endParaRPr lang="tr-TR"/>
          </a:p>
        </p:txBody>
      </p:sp>
      <p:sp>
        <p:nvSpPr>
          <p:cNvPr id="20" name="Down Arrow 19"/>
          <p:cNvSpPr/>
          <p:nvPr/>
        </p:nvSpPr>
        <p:spPr>
          <a:xfrm>
            <a:off x="1785938" y="5286375"/>
            <a:ext cx="190500" cy="531813"/>
          </a:xfrm>
          <a:prstGeom prst="downArrow">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auto">
              <a:spcBef>
                <a:spcPts val="0"/>
              </a:spcBef>
              <a:spcAft>
                <a:spcPts val="0"/>
              </a:spcAft>
              <a:defRPr/>
            </a:pPr>
            <a:endParaRPr lang="tr-TR"/>
          </a:p>
        </p:txBody>
      </p:sp>
      <p:sp>
        <p:nvSpPr>
          <p:cNvPr id="3" name="Rounded Rectangle 2"/>
          <p:cNvSpPr/>
          <p:nvPr/>
        </p:nvSpPr>
        <p:spPr>
          <a:xfrm>
            <a:off x="4071938" y="3000375"/>
            <a:ext cx="2762250" cy="1162050"/>
          </a:xfrm>
          <a:prstGeom prst="roundRect">
            <a:avLst/>
          </a:prstGeom>
        </p:spPr>
        <p:style>
          <a:lnRef idx="1">
            <a:schemeClr val="dk1"/>
          </a:lnRef>
          <a:fillRef idx="2">
            <a:schemeClr val="dk1"/>
          </a:fillRef>
          <a:effectRef idx="1">
            <a:schemeClr val="dk1"/>
          </a:effectRef>
          <a:fontRef idx="minor">
            <a:schemeClr val="dk1"/>
          </a:fontRef>
        </p:style>
        <p:txBody>
          <a:bodyPr anchor="ctr"/>
          <a:lstStyle/>
          <a:p>
            <a:pPr algn="ctr">
              <a:defRPr/>
            </a:pPr>
            <a:r>
              <a:rPr lang="tr-TR" dirty="0">
                <a:latin typeface="+mj-lt"/>
              </a:rPr>
              <a:t>C. Savcılığı</a:t>
            </a:r>
          </a:p>
        </p:txBody>
      </p:sp>
      <p:sp>
        <p:nvSpPr>
          <p:cNvPr id="4" name="Rounded Rectangle 3"/>
          <p:cNvSpPr/>
          <p:nvPr/>
        </p:nvSpPr>
        <p:spPr>
          <a:xfrm>
            <a:off x="4500563" y="4429125"/>
            <a:ext cx="1619250" cy="720725"/>
          </a:xfrm>
          <a:prstGeom prst="roundRect">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r>
              <a:rPr lang="tr-TR" dirty="0">
                <a:latin typeface="+mj-lt"/>
              </a:rPr>
              <a:t>BARO</a:t>
            </a:r>
          </a:p>
        </p:txBody>
      </p:sp>
      <p:sp>
        <p:nvSpPr>
          <p:cNvPr id="6" name="Right Arrow 5"/>
          <p:cNvSpPr/>
          <p:nvPr/>
        </p:nvSpPr>
        <p:spPr>
          <a:xfrm flipV="1">
            <a:off x="3071813" y="3500438"/>
            <a:ext cx="904875" cy="1841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7" name="Left Arrow 6"/>
          <p:cNvSpPr/>
          <p:nvPr/>
        </p:nvSpPr>
        <p:spPr>
          <a:xfrm>
            <a:off x="3071813" y="3786188"/>
            <a:ext cx="855662" cy="19526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19" name="Right Arrow 18"/>
          <p:cNvSpPr/>
          <p:nvPr/>
        </p:nvSpPr>
        <p:spPr>
          <a:xfrm flipV="1">
            <a:off x="3131840" y="4653136"/>
            <a:ext cx="1341438" cy="2127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9" name="Bent-Up Arrow 8"/>
          <p:cNvSpPr/>
          <p:nvPr/>
        </p:nvSpPr>
        <p:spPr>
          <a:xfrm flipV="1">
            <a:off x="6372200" y="4725144"/>
            <a:ext cx="633412" cy="725488"/>
          </a:xfrm>
          <a:prstGeom prst="bentUpArrow">
            <a:avLst>
              <a:gd name="adj1" fmla="val 18863"/>
              <a:gd name="adj2" fmla="val 25000"/>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23" name="Bent-Up Arrow 22"/>
          <p:cNvSpPr/>
          <p:nvPr/>
        </p:nvSpPr>
        <p:spPr>
          <a:xfrm flipV="1">
            <a:off x="7000875" y="3500438"/>
            <a:ext cx="1133475" cy="1962150"/>
          </a:xfrm>
          <a:prstGeom prst="bentUpArrow">
            <a:avLst>
              <a:gd name="adj1" fmla="val 11256"/>
              <a:gd name="adj2" fmla="val 10397"/>
              <a:gd name="adj3" fmla="val 38744"/>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dirty="0"/>
          </a:p>
        </p:txBody>
      </p:sp>
      <p:sp>
        <p:nvSpPr>
          <p:cNvPr id="32783" name="TextBox 14"/>
          <p:cNvSpPr txBox="1">
            <a:spLocks noChangeArrowheads="1"/>
          </p:cNvSpPr>
          <p:nvPr/>
        </p:nvSpPr>
        <p:spPr bwMode="auto">
          <a:xfrm>
            <a:off x="1285875" y="2786063"/>
            <a:ext cx="312738" cy="368300"/>
          </a:xfrm>
          <a:prstGeom prst="rect">
            <a:avLst/>
          </a:prstGeom>
          <a:noFill/>
          <a:ln w="9525">
            <a:noFill/>
            <a:miter lim="800000"/>
            <a:headEnd/>
            <a:tailEnd/>
          </a:ln>
        </p:spPr>
        <p:txBody>
          <a:bodyPr wrap="none">
            <a:spAutoFit/>
          </a:bodyPr>
          <a:lstStyle/>
          <a:p>
            <a:r>
              <a:rPr lang="tr-TR" altLang="tr-TR"/>
              <a:t>1</a:t>
            </a:r>
          </a:p>
        </p:txBody>
      </p:sp>
      <p:sp>
        <p:nvSpPr>
          <p:cNvPr id="32784" name="TextBox 16"/>
          <p:cNvSpPr txBox="1">
            <a:spLocks noChangeArrowheads="1"/>
          </p:cNvSpPr>
          <p:nvPr/>
        </p:nvSpPr>
        <p:spPr bwMode="auto">
          <a:xfrm>
            <a:off x="3286125" y="3143250"/>
            <a:ext cx="312738" cy="369888"/>
          </a:xfrm>
          <a:prstGeom prst="rect">
            <a:avLst/>
          </a:prstGeom>
          <a:noFill/>
          <a:ln w="9525">
            <a:noFill/>
            <a:miter lim="800000"/>
            <a:headEnd/>
            <a:tailEnd/>
          </a:ln>
        </p:spPr>
        <p:txBody>
          <a:bodyPr wrap="none">
            <a:spAutoFit/>
          </a:bodyPr>
          <a:lstStyle/>
          <a:p>
            <a:r>
              <a:rPr lang="tr-TR" altLang="tr-TR"/>
              <a:t>2</a:t>
            </a:r>
          </a:p>
        </p:txBody>
      </p:sp>
      <p:sp>
        <p:nvSpPr>
          <p:cNvPr id="32785" name="TextBox 23"/>
          <p:cNvSpPr txBox="1">
            <a:spLocks noChangeArrowheads="1"/>
          </p:cNvSpPr>
          <p:nvPr/>
        </p:nvSpPr>
        <p:spPr bwMode="auto">
          <a:xfrm>
            <a:off x="3357563" y="4000500"/>
            <a:ext cx="312737" cy="368300"/>
          </a:xfrm>
          <a:prstGeom prst="rect">
            <a:avLst/>
          </a:prstGeom>
          <a:noFill/>
          <a:ln w="9525">
            <a:noFill/>
            <a:miter lim="800000"/>
            <a:headEnd/>
            <a:tailEnd/>
          </a:ln>
        </p:spPr>
        <p:txBody>
          <a:bodyPr wrap="none">
            <a:spAutoFit/>
          </a:bodyPr>
          <a:lstStyle/>
          <a:p>
            <a:r>
              <a:rPr lang="tr-TR" altLang="tr-TR"/>
              <a:t>3</a:t>
            </a:r>
          </a:p>
        </p:txBody>
      </p:sp>
      <p:sp>
        <p:nvSpPr>
          <p:cNvPr id="32786" name="TextBox 24"/>
          <p:cNvSpPr txBox="1">
            <a:spLocks noChangeArrowheads="1"/>
          </p:cNvSpPr>
          <p:nvPr/>
        </p:nvSpPr>
        <p:spPr bwMode="auto">
          <a:xfrm>
            <a:off x="3340100" y="4730750"/>
            <a:ext cx="312738" cy="369888"/>
          </a:xfrm>
          <a:prstGeom prst="rect">
            <a:avLst/>
          </a:prstGeom>
          <a:noFill/>
          <a:ln w="9525">
            <a:noFill/>
            <a:miter lim="800000"/>
            <a:headEnd/>
            <a:tailEnd/>
          </a:ln>
        </p:spPr>
        <p:txBody>
          <a:bodyPr wrap="none">
            <a:spAutoFit/>
          </a:bodyPr>
          <a:lstStyle/>
          <a:p>
            <a:r>
              <a:rPr lang="tr-TR" altLang="tr-TR"/>
              <a:t>4</a:t>
            </a:r>
          </a:p>
        </p:txBody>
      </p:sp>
      <p:sp>
        <p:nvSpPr>
          <p:cNvPr id="32787" name="TextBox 25"/>
          <p:cNvSpPr txBox="1">
            <a:spLocks noChangeArrowheads="1"/>
          </p:cNvSpPr>
          <p:nvPr/>
        </p:nvSpPr>
        <p:spPr bwMode="auto">
          <a:xfrm>
            <a:off x="8101013" y="3360738"/>
            <a:ext cx="312737" cy="368300"/>
          </a:xfrm>
          <a:prstGeom prst="rect">
            <a:avLst/>
          </a:prstGeom>
          <a:noFill/>
          <a:ln w="9525">
            <a:noFill/>
            <a:miter lim="800000"/>
            <a:headEnd/>
            <a:tailEnd/>
          </a:ln>
        </p:spPr>
        <p:txBody>
          <a:bodyPr wrap="none">
            <a:spAutoFit/>
          </a:bodyPr>
          <a:lstStyle/>
          <a:p>
            <a:r>
              <a:rPr lang="tr-TR" altLang="tr-TR"/>
              <a:t>5</a:t>
            </a:r>
          </a:p>
        </p:txBody>
      </p:sp>
      <p:sp>
        <p:nvSpPr>
          <p:cNvPr id="32788" name="TextBox 26"/>
          <p:cNvSpPr txBox="1">
            <a:spLocks noChangeArrowheads="1"/>
          </p:cNvSpPr>
          <p:nvPr/>
        </p:nvSpPr>
        <p:spPr bwMode="auto">
          <a:xfrm>
            <a:off x="7132638" y="4575175"/>
            <a:ext cx="312737" cy="369888"/>
          </a:xfrm>
          <a:prstGeom prst="rect">
            <a:avLst/>
          </a:prstGeom>
          <a:noFill/>
          <a:ln w="9525">
            <a:noFill/>
            <a:miter lim="800000"/>
            <a:headEnd/>
            <a:tailEnd/>
          </a:ln>
        </p:spPr>
        <p:txBody>
          <a:bodyPr wrap="none">
            <a:spAutoFit/>
          </a:bodyPr>
          <a:lstStyle/>
          <a:p>
            <a:r>
              <a:rPr lang="tr-TR" altLang="tr-TR"/>
              <a:t>5</a:t>
            </a:r>
          </a:p>
        </p:txBody>
      </p:sp>
      <p:sp>
        <p:nvSpPr>
          <p:cNvPr id="32789" name="TextBox 27"/>
          <p:cNvSpPr txBox="1">
            <a:spLocks noChangeArrowheads="1"/>
          </p:cNvSpPr>
          <p:nvPr/>
        </p:nvSpPr>
        <p:spPr bwMode="auto">
          <a:xfrm>
            <a:off x="1487488" y="5300663"/>
            <a:ext cx="312737" cy="369887"/>
          </a:xfrm>
          <a:prstGeom prst="rect">
            <a:avLst/>
          </a:prstGeom>
          <a:noFill/>
          <a:ln w="9525">
            <a:noFill/>
            <a:miter lim="800000"/>
            <a:headEnd/>
            <a:tailEnd/>
          </a:ln>
        </p:spPr>
        <p:txBody>
          <a:bodyPr wrap="none">
            <a:spAutoFit/>
          </a:bodyPr>
          <a:lstStyle/>
          <a:p>
            <a:r>
              <a:rPr lang="tr-TR" altLang="tr-TR"/>
              <a:t>5</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p:nvPr/>
        </p:nvSpPr>
        <p:spPr>
          <a:xfrm>
            <a:off x="1273175" y="2032000"/>
            <a:ext cx="1871663" cy="693738"/>
          </a:xfrm>
          <a:prstGeom prst="roundRect">
            <a:avLst/>
          </a:prstGeom>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r>
              <a:rPr lang="tr-TR" sz="2000" dirty="0">
                <a:latin typeface="Calibri" pitchFamily="34" charset="0"/>
              </a:rPr>
              <a:t>MAKUL ŞÜPHE</a:t>
            </a:r>
          </a:p>
        </p:txBody>
      </p:sp>
      <p:sp>
        <p:nvSpPr>
          <p:cNvPr id="18" name="17 Yuvarlatılmış Dikdörtgen"/>
          <p:cNvSpPr/>
          <p:nvPr/>
        </p:nvSpPr>
        <p:spPr>
          <a:xfrm>
            <a:off x="1043608" y="1052736"/>
            <a:ext cx="7416800" cy="571500"/>
          </a:xfrm>
          <a:prstGeom prst="roundRect">
            <a:avLst/>
          </a:prstGeom>
        </p:spPr>
        <p:style>
          <a:lnRef idx="1">
            <a:schemeClr val="accent6"/>
          </a:lnRef>
          <a:fillRef idx="2">
            <a:schemeClr val="accent6"/>
          </a:fillRef>
          <a:effectRef idx="1">
            <a:schemeClr val="accent6"/>
          </a:effectRef>
          <a:fontRef idx="minor">
            <a:schemeClr val="dk1"/>
          </a:fontRef>
        </p:style>
        <p:txBody>
          <a:bodyPr anchor="ctr"/>
          <a:lstStyle/>
          <a:p>
            <a:pPr algn="ctr" fontAlgn="auto">
              <a:spcBef>
                <a:spcPts val="0"/>
              </a:spcBef>
              <a:spcAft>
                <a:spcPts val="0"/>
              </a:spcAft>
              <a:defRPr/>
            </a:pPr>
            <a:r>
              <a:rPr lang="tr-TR" sz="2800" b="1" dirty="0">
                <a:latin typeface="+mj-lt"/>
              </a:rPr>
              <a:t>İstismar düşünülen çocuğun ÇİM’e nakil süreci</a:t>
            </a:r>
          </a:p>
        </p:txBody>
      </p:sp>
      <p:pic>
        <p:nvPicPr>
          <p:cNvPr id="33796" name="Picture 1"/>
          <p:cNvPicPr>
            <a:picLocks noChangeAspect="1" noChangeArrowheads="1"/>
          </p:cNvPicPr>
          <p:nvPr/>
        </p:nvPicPr>
        <p:blipFill>
          <a:blip r:embed="rId3" cstate="print"/>
          <a:srcRect/>
          <a:stretch>
            <a:fillRect/>
          </a:stretch>
        </p:blipFill>
        <p:spPr bwMode="auto">
          <a:xfrm>
            <a:off x="4139952" y="2780928"/>
            <a:ext cx="574675" cy="768350"/>
          </a:xfrm>
          <a:prstGeom prst="rect">
            <a:avLst/>
          </a:prstGeom>
          <a:noFill/>
          <a:ln w="9525">
            <a:noFill/>
            <a:miter lim="800000"/>
            <a:headEnd/>
            <a:tailEnd/>
          </a:ln>
        </p:spPr>
      </p:pic>
      <p:sp>
        <p:nvSpPr>
          <p:cNvPr id="2" name="Rounded Rectangle 1"/>
          <p:cNvSpPr/>
          <p:nvPr/>
        </p:nvSpPr>
        <p:spPr>
          <a:xfrm>
            <a:off x="395535" y="4869160"/>
            <a:ext cx="8485753" cy="1080120"/>
          </a:xfrm>
          <a:prstGeom prst="roundRect">
            <a:avLst/>
          </a:prstGeom>
        </p:spPr>
        <p:style>
          <a:lnRef idx="1">
            <a:schemeClr val="accent3"/>
          </a:lnRef>
          <a:fillRef idx="2">
            <a:schemeClr val="accent3"/>
          </a:fillRef>
          <a:effectRef idx="1">
            <a:schemeClr val="accent3"/>
          </a:effectRef>
          <a:fontRef idx="minor">
            <a:schemeClr val="dk1"/>
          </a:fontRef>
        </p:style>
        <p:txBody>
          <a:bodyPr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tr-TR" sz="3600" b="1" spc="50" dirty="0">
                <a:ln w="11430"/>
                <a:solidFill>
                  <a:schemeClr val="tx1"/>
                </a:solidFill>
                <a:latin typeface="+mj-lt"/>
              </a:rPr>
              <a:t>ÇOCUK İZLEM MERKEZİ</a:t>
            </a:r>
          </a:p>
        </p:txBody>
      </p:sp>
      <p:sp>
        <p:nvSpPr>
          <p:cNvPr id="14" name="Rounded Rectangle 13"/>
          <p:cNvSpPr/>
          <p:nvPr/>
        </p:nvSpPr>
        <p:spPr>
          <a:xfrm>
            <a:off x="1001713" y="3527425"/>
            <a:ext cx="2232025" cy="693738"/>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r>
              <a:rPr lang="tr-TR" sz="2000" dirty="0">
                <a:latin typeface="+mj-lt"/>
              </a:rPr>
              <a:t>Jandarma /</a:t>
            </a:r>
          </a:p>
          <a:p>
            <a:pPr algn="ctr" fontAlgn="auto">
              <a:spcBef>
                <a:spcPts val="0"/>
              </a:spcBef>
              <a:spcAft>
                <a:spcPts val="0"/>
              </a:spcAft>
              <a:defRPr/>
            </a:pPr>
            <a:r>
              <a:rPr lang="tr-TR" sz="2000" dirty="0">
                <a:latin typeface="+mj-lt"/>
              </a:rPr>
              <a:t>Çocuk Polisi</a:t>
            </a:r>
          </a:p>
        </p:txBody>
      </p:sp>
      <p:sp>
        <p:nvSpPr>
          <p:cNvPr id="17" name="Down Arrow 16"/>
          <p:cNvSpPr/>
          <p:nvPr/>
        </p:nvSpPr>
        <p:spPr>
          <a:xfrm>
            <a:off x="2017713" y="2835275"/>
            <a:ext cx="190500" cy="533400"/>
          </a:xfrm>
          <a:prstGeom prst="downArrow">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auto">
              <a:spcBef>
                <a:spcPts val="0"/>
              </a:spcBef>
              <a:spcAft>
                <a:spcPts val="0"/>
              </a:spcAft>
              <a:defRPr/>
            </a:pPr>
            <a:endParaRPr lang="tr-TR"/>
          </a:p>
        </p:txBody>
      </p:sp>
      <p:sp>
        <p:nvSpPr>
          <p:cNvPr id="19" name="Down Arrow 18"/>
          <p:cNvSpPr/>
          <p:nvPr/>
        </p:nvSpPr>
        <p:spPr>
          <a:xfrm>
            <a:off x="2022475" y="4324350"/>
            <a:ext cx="190500" cy="533400"/>
          </a:xfrm>
          <a:prstGeom prst="downArrow">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auto">
              <a:spcBef>
                <a:spcPts val="0"/>
              </a:spcBef>
              <a:spcAft>
                <a:spcPts val="0"/>
              </a:spcAft>
              <a:defRPr/>
            </a:pPr>
            <a:endParaRPr lang="tr-TR"/>
          </a:p>
        </p:txBody>
      </p:sp>
      <p:sp>
        <p:nvSpPr>
          <p:cNvPr id="23" name="TextBox 22"/>
          <p:cNvSpPr txBox="1"/>
          <p:nvPr/>
        </p:nvSpPr>
        <p:spPr>
          <a:xfrm>
            <a:off x="4932040" y="1913078"/>
            <a:ext cx="3831563" cy="2308324"/>
          </a:xfrm>
          <a:prstGeom prst="rect">
            <a:avLst/>
          </a:prstGeom>
          <a:noFill/>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tr-TR" sz="2400" b="1" spc="50" dirty="0">
                <a:ln w="11430"/>
                <a:latin typeface="+mj-lt"/>
              </a:rPr>
              <a:t>Sivil Ekiple</a:t>
            </a:r>
          </a:p>
          <a:p>
            <a:pPr algn="ctr" fontAlgn="auto">
              <a:spcBef>
                <a:spcPts val="0"/>
              </a:spcBef>
              <a:spcAft>
                <a:spcPts val="0"/>
              </a:spcAft>
              <a:defRPr/>
            </a:pPr>
            <a:r>
              <a:rPr lang="tr-TR" sz="2400" b="1" spc="50" dirty="0">
                <a:ln w="11430"/>
                <a:latin typeface="+mj-lt"/>
              </a:rPr>
              <a:t>Sivil Araçla</a:t>
            </a:r>
          </a:p>
          <a:p>
            <a:pPr algn="ctr" fontAlgn="auto">
              <a:spcBef>
                <a:spcPts val="0"/>
              </a:spcBef>
              <a:spcAft>
                <a:spcPts val="0"/>
              </a:spcAft>
              <a:defRPr/>
            </a:pPr>
            <a:endParaRPr lang="tr-TR" sz="2400" b="1" spc="50" dirty="0">
              <a:ln w="11430"/>
              <a:solidFill>
                <a:schemeClr val="tx2"/>
              </a:solidFill>
              <a:latin typeface="+mn-lt"/>
            </a:endParaRPr>
          </a:p>
          <a:p>
            <a:pPr algn="ctr" fontAlgn="auto">
              <a:spcBef>
                <a:spcPts val="0"/>
              </a:spcBef>
              <a:spcAft>
                <a:spcPts val="0"/>
              </a:spcAft>
              <a:defRPr/>
            </a:pPr>
            <a:r>
              <a:rPr lang="tr-TR" sz="2400" b="1" spc="50" dirty="0">
                <a:ln w="11430"/>
                <a:latin typeface="+mj-lt"/>
              </a:rPr>
              <a:t>Çocukla olay hakkında </a:t>
            </a:r>
          </a:p>
          <a:p>
            <a:pPr algn="ctr" fontAlgn="auto">
              <a:spcBef>
                <a:spcPts val="0"/>
              </a:spcBef>
              <a:spcAft>
                <a:spcPts val="0"/>
              </a:spcAft>
              <a:defRPr/>
            </a:pPr>
            <a:r>
              <a:rPr lang="tr-TR" sz="2400" b="1" spc="50" dirty="0">
                <a:ln w="11430"/>
                <a:latin typeface="+mj-lt"/>
              </a:rPr>
              <a:t>herhangi bir  görüşme </a:t>
            </a:r>
          </a:p>
          <a:p>
            <a:pPr algn="ctr" fontAlgn="auto">
              <a:spcBef>
                <a:spcPts val="0"/>
              </a:spcBef>
              <a:spcAft>
                <a:spcPts val="0"/>
              </a:spcAft>
              <a:defRPr/>
            </a:pPr>
            <a:r>
              <a:rPr lang="tr-TR" sz="2400" b="1" spc="50" dirty="0">
                <a:ln w="11430"/>
                <a:latin typeface="+mj-lt"/>
              </a:rPr>
              <a:t>yapmadan nakledilir. </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ame 1"/>
          <p:cNvSpPr/>
          <p:nvPr/>
        </p:nvSpPr>
        <p:spPr>
          <a:xfrm>
            <a:off x="323528" y="1124744"/>
            <a:ext cx="4429125" cy="4594225"/>
          </a:xfrm>
          <a:prstGeom prst="frame">
            <a:avLst>
              <a:gd name="adj1" fmla="val 16800"/>
            </a:avLst>
          </a:prstGeom>
        </p:spPr>
        <p:style>
          <a:lnRef idx="1">
            <a:schemeClr val="accent3"/>
          </a:lnRef>
          <a:fillRef idx="2">
            <a:schemeClr val="accent3"/>
          </a:fillRef>
          <a:effectRef idx="1">
            <a:schemeClr val="accent3"/>
          </a:effectRef>
          <a:fontRef idx="minor">
            <a:schemeClr val="dk1"/>
          </a:fontRef>
        </p:style>
        <p:txBody>
          <a:bodyPr lIns="100785" tIns="50393" rIns="100785" bIns="50393" anchor="ctr"/>
          <a:lstStyle/>
          <a:p>
            <a:pPr algn="ctr" fontAlgn="auto" hangingPunct="0">
              <a:lnSpc>
                <a:spcPct val="104000"/>
              </a:lnSpc>
              <a:spcBef>
                <a:spcPts val="0"/>
              </a:spcBef>
              <a:spcAft>
                <a:spcPts val="0"/>
              </a:spcAft>
              <a:buClr>
                <a:srgbClr val="000000"/>
              </a:buClr>
              <a:buSzPct val="45000"/>
              <a:buFont typeface="Wingdings" charset="2"/>
              <a:buNone/>
              <a:defRPr/>
            </a:pPr>
            <a:endParaRPr lang="tr-TR">
              <a:solidFill>
                <a:schemeClr val="tx1"/>
              </a:solidFill>
            </a:endParaRPr>
          </a:p>
        </p:txBody>
      </p:sp>
      <p:sp>
        <p:nvSpPr>
          <p:cNvPr id="3" name="Rectangle 2"/>
          <p:cNvSpPr/>
          <p:nvPr/>
        </p:nvSpPr>
        <p:spPr>
          <a:xfrm>
            <a:off x="4857752" y="2000240"/>
            <a:ext cx="4091758" cy="2918439"/>
          </a:xfrm>
          <a:prstGeom prst="rect">
            <a:avLst/>
          </a:prstGeom>
          <a:noFill/>
        </p:spPr>
        <p:txBody>
          <a:bodyPr lIns="100785" tIns="50393" rIns="100785" bIns="50393">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hangingPunct="0">
              <a:lnSpc>
                <a:spcPct val="104000"/>
              </a:lnSpc>
              <a:spcBef>
                <a:spcPts val="0"/>
              </a:spcBef>
              <a:spcAft>
                <a:spcPts val="0"/>
              </a:spcAft>
              <a:buClr>
                <a:srgbClr val="000000"/>
              </a:buClr>
              <a:buSzPct val="45000"/>
              <a:buFont typeface="Wingdings" charset="2"/>
              <a:buNone/>
              <a:defRPr/>
            </a:pPr>
            <a:r>
              <a:rPr lang="tr-TR" sz="4400" b="1" spc="55" dirty="0">
                <a:ln w="11430"/>
                <a:effectLst>
                  <a:outerShdw blurRad="76200" dist="50800" dir="5400000" algn="tl" rotWithShape="0">
                    <a:srgbClr val="000000">
                      <a:alpha val="65000"/>
                    </a:srgbClr>
                  </a:outerShdw>
                </a:effectLst>
                <a:latin typeface="+mj-lt"/>
                <a:cs typeface="DejaVu Sans" charset="0"/>
              </a:rPr>
              <a:t>ÇOCUK </a:t>
            </a:r>
          </a:p>
          <a:p>
            <a:pPr algn="ctr" fontAlgn="auto" hangingPunct="0">
              <a:lnSpc>
                <a:spcPct val="104000"/>
              </a:lnSpc>
              <a:spcBef>
                <a:spcPts val="0"/>
              </a:spcBef>
              <a:spcAft>
                <a:spcPts val="0"/>
              </a:spcAft>
              <a:buClr>
                <a:srgbClr val="000000"/>
              </a:buClr>
              <a:buSzPct val="45000"/>
              <a:buFont typeface="Wingdings" charset="2"/>
              <a:buNone/>
              <a:defRPr/>
            </a:pPr>
            <a:r>
              <a:rPr lang="tr-TR" sz="4400" b="1" spc="55" dirty="0">
                <a:ln w="11430"/>
                <a:effectLst>
                  <a:outerShdw blurRad="76200" dist="50800" dir="5400000" algn="tl" rotWithShape="0">
                    <a:srgbClr val="000000">
                      <a:alpha val="65000"/>
                    </a:srgbClr>
                  </a:outerShdw>
                </a:effectLst>
                <a:latin typeface="+mj-lt"/>
                <a:cs typeface="DejaVu Sans" charset="0"/>
              </a:rPr>
              <a:t>İZLEM</a:t>
            </a:r>
          </a:p>
          <a:p>
            <a:pPr algn="ctr" fontAlgn="auto" hangingPunct="0">
              <a:lnSpc>
                <a:spcPct val="104000"/>
              </a:lnSpc>
              <a:spcBef>
                <a:spcPts val="0"/>
              </a:spcBef>
              <a:spcAft>
                <a:spcPts val="0"/>
              </a:spcAft>
              <a:buClr>
                <a:srgbClr val="000000"/>
              </a:buClr>
              <a:buSzPct val="45000"/>
              <a:buFont typeface="Wingdings" charset="2"/>
              <a:buNone/>
              <a:defRPr/>
            </a:pPr>
            <a:r>
              <a:rPr lang="tr-TR" sz="4400" b="1" spc="55" dirty="0">
                <a:ln w="11430"/>
                <a:effectLst>
                  <a:outerShdw blurRad="76200" dist="50800" dir="5400000" algn="tl" rotWithShape="0">
                    <a:srgbClr val="000000">
                      <a:alpha val="65000"/>
                    </a:srgbClr>
                  </a:outerShdw>
                </a:effectLst>
                <a:latin typeface="+mj-lt"/>
                <a:cs typeface="DejaVu Sans" charset="0"/>
              </a:rPr>
              <a:t>MERKEZİNİN</a:t>
            </a:r>
          </a:p>
          <a:p>
            <a:pPr algn="ctr" fontAlgn="auto" hangingPunct="0">
              <a:lnSpc>
                <a:spcPct val="104000"/>
              </a:lnSpc>
              <a:spcBef>
                <a:spcPts val="0"/>
              </a:spcBef>
              <a:spcAft>
                <a:spcPts val="0"/>
              </a:spcAft>
              <a:buClr>
                <a:srgbClr val="000000"/>
              </a:buClr>
              <a:buSzPct val="45000"/>
              <a:buFont typeface="Wingdings" charset="2"/>
              <a:buNone/>
              <a:defRPr/>
            </a:pPr>
            <a:r>
              <a:rPr lang="tr-TR" sz="4400" b="1" spc="55" dirty="0">
                <a:ln w="11430"/>
                <a:effectLst>
                  <a:outerShdw blurRad="76200" dist="50800" dir="5400000" algn="tl" rotWithShape="0">
                    <a:srgbClr val="000000">
                      <a:alpha val="65000"/>
                    </a:srgbClr>
                  </a:outerShdw>
                </a:effectLst>
                <a:latin typeface="+mj-lt"/>
                <a:cs typeface="DejaVu Sans" charset="0"/>
              </a:rPr>
              <a:t>EKİBİ</a:t>
            </a:r>
            <a:endParaRPr lang="en-US" sz="4400" b="1" spc="55" dirty="0">
              <a:ln w="11430"/>
              <a:effectLst>
                <a:outerShdw blurRad="76200" dist="50800" dir="5400000" algn="tl" rotWithShape="0">
                  <a:srgbClr val="000000">
                    <a:alpha val="65000"/>
                  </a:srgbClr>
                </a:outerShdw>
              </a:effectLst>
              <a:latin typeface="+mj-lt"/>
              <a:cs typeface="DejaVu Sans" charset="0"/>
            </a:endParaRPr>
          </a:p>
        </p:txBody>
      </p:sp>
      <p:sp>
        <p:nvSpPr>
          <p:cNvPr id="34820" name="TextBox 4"/>
          <p:cNvSpPr txBox="1">
            <a:spLocks noChangeArrowheads="1"/>
          </p:cNvSpPr>
          <p:nvPr/>
        </p:nvSpPr>
        <p:spPr bwMode="auto">
          <a:xfrm>
            <a:off x="1043608" y="1772816"/>
            <a:ext cx="3000375" cy="3208571"/>
          </a:xfrm>
          <a:prstGeom prst="rect">
            <a:avLst/>
          </a:prstGeom>
          <a:noFill/>
          <a:ln w="9525">
            <a:noFill/>
            <a:miter lim="800000"/>
            <a:headEnd/>
            <a:tailEnd/>
          </a:ln>
        </p:spPr>
        <p:txBody>
          <a:bodyPr wrap="square">
            <a:spAutoFit/>
          </a:bodyPr>
          <a:lstStyle/>
          <a:p>
            <a:pPr hangingPunct="0">
              <a:lnSpc>
                <a:spcPct val="150000"/>
              </a:lnSpc>
              <a:buClr>
                <a:srgbClr val="000000"/>
              </a:buClr>
              <a:buSzPct val="45000"/>
              <a:buFont typeface="Wingdings" pitchFamily="2" charset="2"/>
              <a:buNone/>
            </a:pPr>
            <a:r>
              <a:rPr lang="tr-TR" altLang="tr-TR" sz="1500" b="1" dirty="0">
                <a:latin typeface="Calibri" pitchFamily="34" charset="0"/>
              </a:rPr>
              <a:t>MERKEZDE 24 SAAT ÇALIŞAN EKİP</a:t>
            </a:r>
          </a:p>
          <a:p>
            <a:pPr hangingPunct="0">
              <a:lnSpc>
                <a:spcPct val="150000"/>
              </a:lnSpc>
              <a:buClr>
                <a:srgbClr val="000000"/>
              </a:buClr>
              <a:buSzPct val="45000"/>
              <a:buFont typeface="Wingdings" pitchFamily="2" charset="2"/>
              <a:buNone/>
            </a:pPr>
            <a:r>
              <a:rPr lang="tr-TR" altLang="tr-TR" sz="1500" dirty="0">
                <a:latin typeface="Calibri" pitchFamily="34" charset="0"/>
              </a:rPr>
              <a:t>Adli Tıp Uzmanı</a:t>
            </a:r>
          </a:p>
          <a:p>
            <a:pPr hangingPunct="0">
              <a:lnSpc>
                <a:spcPct val="150000"/>
              </a:lnSpc>
              <a:buClr>
                <a:srgbClr val="000000"/>
              </a:buClr>
              <a:buSzPct val="45000"/>
              <a:buFont typeface="Wingdings" pitchFamily="2" charset="2"/>
              <a:buNone/>
            </a:pPr>
            <a:r>
              <a:rPr lang="tr-TR" altLang="tr-TR" sz="1500" dirty="0">
                <a:latin typeface="Calibri" pitchFamily="34" charset="0"/>
              </a:rPr>
              <a:t>Çocuk Gelişimcisi</a:t>
            </a:r>
            <a:br>
              <a:rPr lang="tr-TR" altLang="tr-TR" sz="1500" dirty="0">
                <a:latin typeface="Calibri" pitchFamily="34" charset="0"/>
              </a:rPr>
            </a:br>
            <a:r>
              <a:rPr lang="tr-TR" altLang="tr-TR" sz="1500" dirty="0">
                <a:latin typeface="Calibri" pitchFamily="34" charset="0"/>
              </a:rPr>
              <a:t>Psikolog</a:t>
            </a:r>
          </a:p>
          <a:p>
            <a:pPr hangingPunct="0">
              <a:lnSpc>
                <a:spcPct val="150000"/>
              </a:lnSpc>
              <a:buClr>
                <a:srgbClr val="000000"/>
              </a:buClr>
              <a:buSzPct val="45000"/>
              <a:buFont typeface="Wingdings" pitchFamily="2" charset="2"/>
              <a:buNone/>
            </a:pPr>
            <a:r>
              <a:rPr lang="tr-TR" altLang="tr-TR" sz="1500" dirty="0">
                <a:latin typeface="Calibri" pitchFamily="34" charset="0"/>
              </a:rPr>
              <a:t>Sosyal Çalışmacı</a:t>
            </a:r>
          </a:p>
          <a:p>
            <a:pPr hangingPunct="0">
              <a:lnSpc>
                <a:spcPct val="150000"/>
              </a:lnSpc>
              <a:buClr>
                <a:srgbClr val="000000"/>
              </a:buClr>
              <a:buSzPct val="45000"/>
              <a:buFont typeface="Wingdings" pitchFamily="2" charset="2"/>
              <a:buNone/>
            </a:pPr>
            <a:r>
              <a:rPr lang="tr-TR" altLang="tr-TR" sz="1500" dirty="0">
                <a:latin typeface="Calibri" pitchFamily="34" charset="0"/>
              </a:rPr>
              <a:t>Hemşire</a:t>
            </a:r>
          </a:p>
          <a:p>
            <a:pPr hangingPunct="0">
              <a:lnSpc>
                <a:spcPct val="150000"/>
              </a:lnSpc>
              <a:buClr>
                <a:srgbClr val="000000"/>
              </a:buClr>
              <a:buSzPct val="45000"/>
              <a:buFont typeface="Wingdings" pitchFamily="2" charset="2"/>
              <a:buNone/>
            </a:pPr>
            <a:r>
              <a:rPr lang="tr-TR" altLang="tr-TR" sz="1500" b="1" dirty="0">
                <a:latin typeface="Calibri" pitchFamily="34" charset="0"/>
              </a:rPr>
              <a:t>KONSÜLTANLAR</a:t>
            </a:r>
          </a:p>
          <a:p>
            <a:pPr hangingPunct="0">
              <a:lnSpc>
                <a:spcPct val="150000"/>
              </a:lnSpc>
              <a:buClr>
                <a:srgbClr val="000000"/>
              </a:buClr>
              <a:buSzPct val="45000"/>
              <a:buFont typeface="Wingdings" pitchFamily="2" charset="2"/>
              <a:buNone/>
            </a:pPr>
            <a:r>
              <a:rPr lang="tr-TR" altLang="tr-TR" sz="1500" dirty="0">
                <a:latin typeface="Calibri" pitchFamily="34" charset="0"/>
              </a:rPr>
              <a:t>Çocuk </a:t>
            </a:r>
            <a:r>
              <a:rPr lang="tr-TR" altLang="tr-TR" sz="1500" dirty="0" err="1">
                <a:latin typeface="Calibri" pitchFamily="34" charset="0"/>
              </a:rPr>
              <a:t>Psikiyatristi</a:t>
            </a:r>
            <a:endParaRPr lang="tr-TR" altLang="tr-TR" sz="1500" dirty="0">
              <a:latin typeface="Calibri" pitchFamily="34" charset="0"/>
            </a:endParaRPr>
          </a:p>
          <a:p>
            <a:pPr hangingPunct="0">
              <a:lnSpc>
                <a:spcPct val="150000"/>
              </a:lnSpc>
              <a:buClr>
                <a:srgbClr val="000000"/>
              </a:buClr>
              <a:buSzPct val="45000"/>
              <a:buFont typeface="Wingdings" pitchFamily="2" charset="2"/>
              <a:buNone/>
            </a:pPr>
            <a:r>
              <a:rPr lang="tr-TR" altLang="tr-TR" sz="1500" dirty="0">
                <a:latin typeface="Calibri" pitchFamily="34" charset="0"/>
              </a:rPr>
              <a:t>Çocuk Hekimi</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1 Başlık"/>
          <p:cNvSpPr>
            <a:spLocks noGrp="1"/>
          </p:cNvSpPr>
          <p:nvPr>
            <p:ph type="title"/>
          </p:nvPr>
        </p:nvSpPr>
        <p:spPr/>
        <p:txBody>
          <a:bodyPr/>
          <a:lstStyle/>
          <a:p>
            <a:pPr marL="342900" indent="-342900" eaLnBrk="1" hangingPunct="1"/>
            <a:r>
              <a:rPr lang="tr-TR" altLang="tr-TR" sz="2400" smtClean="0">
                <a:solidFill>
                  <a:schemeClr val="tx2"/>
                </a:solidFill>
              </a:rPr>
              <a:t/>
            </a:r>
            <a:br>
              <a:rPr lang="tr-TR" altLang="tr-TR" sz="2400" smtClean="0">
                <a:solidFill>
                  <a:schemeClr val="tx2"/>
                </a:solidFill>
              </a:rPr>
            </a:br>
            <a:endParaRPr lang="tr-TR" altLang="tr-TR" smtClean="0"/>
          </a:p>
        </p:txBody>
      </p:sp>
      <p:sp>
        <p:nvSpPr>
          <p:cNvPr id="4" name="3 Yuvarlatılmış Dikdörtgen"/>
          <p:cNvSpPr/>
          <p:nvPr/>
        </p:nvSpPr>
        <p:spPr>
          <a:xfrm>
            <a:off x="971600" y="908720"/>
            <a:ext cx="7344816" cy="857250"/>
          </a:xfrm>
          <a:prstGeom prst="roundRect">
            <a:avLst/>
          </a:prstGeom>
        </p:spPr>
        <p:style>
          <a:lnRef idx="1">
            <a:schemeClr val="accent6"/>
          </a:lnRef>
          <a:fillRef idx="3">
            <a:schemeClr val="accent6"/>
          </a:fillRef>
          <a:effectRef idx="2">
            <a:schemeClr val="accent6"/>
          </a:effectRef>
          <a:fontRef idx="minor">
            <a:schemeClr val="lt1"/>
          </a:fontRef>
        </p:style>
        <p:txBody>
          <a:bodyPr anchor="ctr"/>
          <a:lstStyle/>
          <a:p>
            <a:pPr algn="ctr" fontAlgn="auto">
              <a:spcBef>
                <a:spcPts val="0"/>
              </a:spcBef>
              <a:spcAft>
                <a:spcPts val="0"/>
              </a:spcAft>
              <a:defRPr/>
            </a:pPr>
            <a:r>
              <a:rPr lang="tr-TR" sz="3200" b="1" dirty="0">
                <a:ln w="18415" cmpd="sng">
                  <a:solidFill>
                    <a:srgbClr val="FFFFFF"/>
                  </a:solidFill>
                  <a:prstDash val="solid"/>
                </a:ln>
                <a:solidFill>
                  <a:schemeClr val="tx1"/>
                </a:solidFill>
                <a:effectLst>
                  <a:outerShdw blurRad="38100" dist="38100" dir="2700000" algn="tl">
                    <a:srgbClr val="000000">
                      <a:alpha val="43137"/>
                    </a:srgbClr>
                  </a:outerShdw>
                </a:effectLst>
                <a:latin typeface="Calibri" pitchFamily="34" charset="0"/>
              </a:rPr>
              <a:t>Çocuk İzlem Merkezinde </a:t>
            </a:r>
            <a:r>
              <a:rPr lang="tr-TR" sz="3200" b="1" dirty="0" smtClean="0">
                <a:ln w="18415" cmpd="sng">
                  <a:solidFill>
                    <a:srgbClr val="FFFFFF"/>
                  </a:solidFill>
                  <a:prstDash val="solid"/>
                </a:ln>
                <a:solidFill>
                  <a:schemeClr val="tx1"/>
                </a:solidFill>
                <a:effectLst>
                  <a:outerShdw blurRad="38100" dist="38100" dir="2700000" algn="tl">
                    <a:srgbClr val="000000">
                      <a:alpha val="43137"/>
                    </a:srgbClr>
                  </a:outerShdw>
                </a:effectLst>
                <a:latin typeface="Calibri" pitchFamily="34" charset="0"/>
              </a:rPr>
              <a:t>Adli </a:t>
            </a:r>
            <a:r>
              <a:rPr lang="tr-TR" sz="3200" b="1" dirty="0">
                <a:ln w="18415" cmpd="sng">
                  <a:solidFill>
                    <a:srgbClr val="FFFFFF"/>
                  </a:solidFill>
                  <a:prstDash val="solid"/>
                </a:ln>
                <a:solidFill>
                  <a:schemeClr val="tx1"/>
                </a:solidFill>
                <a:effectLst>
                  <a:outerShdw blurRad="38100" dist="38100" dir="2700000" algn="tl">
                    <a:srgbClr val="000000">
                      <a:alpha val="43137"/>
                    </a:srgbClr>
                  </a:outerShdw>
                </a:effectLst>
                <a:latin typeface="Calibri" pitchFamily="34" charset="0"/>
              </a:rPr>
              <a:t>G</a:t>
            </a:r>
            <a:r>
              <a:rPr lang="tr-TR" sz="3200" b="1" dirty="0" smtClean="0">
                <a:ln w="18415" cmpd="sng">
                  <a:solidFill>
                    <a:srgbClr val="FFFFFF"/>
                  </a:solidFill>
                  <a:prstDash val="solid"/>
                </a:ln>
                <a:solidFill>
                  <a:schemeClr val="tx1"/>
                </a:solidFill>
                <a:effectLst>
                  <a:outerShdw blurRad="38100" dist="38100" dir="2700000" algn="tl">
                    <a:srgbClr val="000000">
                      <a:alpha val="43137"/>
                    </a:srgbClr>
                  </a:outerShdw>
                </a:effectLst>
                <a:latin typeface="Calibri" pitchFamily="34" charset="0"/>
              </a:rPr>
              <a:t>örüşme</a:t>
            </a:r>
            <a:endParaRPr lang="tr-TR" sz="3200" b="1" dirty="0">
              <a:ln w="18415" cmpd="sng">
                <a:solidFill>
                  <a:srgbClr val="FFFFFF"/>
                </a:solidFill>
                <a:prstDash val="solid"/>
              </a:ln>
              <a:solidFill>
                <a:schemeClr val="tx1"/>
              </a:solidFill>
              <a:effectLst>
                <a:outerShdw blurRad="38100" dist="38100" dir="2700000" algn="tl">
                  <a:srgbClr val="000000">
                    <a:alpha val="43137"/>
                  </a:srgbClr>
                </a:outerShdw>
              </a:effectLst>
              <a:latin typeface="Calibri" pitchFamily="34" charset="0"/>
            </a:endParaRPr>
          </a:p>
        </p:txBody>
      </p:sp>
      <p:sp>
        <p:nvSpPr>
          <p:cNvPr id="5" name="4 Yuvarlatılmış Dikdörtgen"/>
          <p:cNvSpPr/>
          <p:nvPr/>
        </p:nvSpPr>
        <p:spPr>
          <a:xfrm>
            <a:off x="467544" y="1844824"/>
            <a:ext cx="8143875" cy="4079875"/>
          </a:xfrm>
          <a:prstGeom prst="roundRect">
            <a:avLst>
              <a:gd name="adj" fmla="val 9398"/>
            </a:avLst>
          </a:prstGeom>
        </p:spPr>
        <p:style>
          <a:lnRef idx="1">
            <a:schemeClr val="accent6"/>
          </a:lnRef>
          <a:fillRef idx="2">
            <a:schemeClr val="accent6"/>
          </a:fillRef>
          <a:effectRef idx="1">
            <a:schemeClr val="accent6"/>
          </a:effectRef>
          <a:fontRef idx="minor">
            <a:schemeClr val="dk1"/>
          </a:fontRef>
        </p:style>
        <p:txBody>
          <a:bodyPr anchor="ctr"/>
          <a:lstStyle/>
          <a:p>
            <a:pPr fontAlgn="auto">
              <a:lnSpc>
                <a:spcPts val="2880"/>
              </a:lnSpc>
              <a:spcBef>
                <a:spcPts val="0"/>
              </a:spcBef>
              <a:spcAft>
                <a:spcPts val="0"/>
              </a:spcAft>
              <a:defRPr/>
            </a:pPr>
            <a:r>
              <a:rPr lang="tr-TR" sz="2400" dirty="0">
                <a:latin typeface="Calibri" pitchFamily="34" charset="0"/>
              </a:rPr>
              <a:t>Çocuktan ifade alındığı sırada </a:t>
            </a:r>
          </a:p>
          <a:p>
            <a:pPr lvl="1" fontAlgn="auto">
              <a:lnSpc>
                <a:spcPts val="2880"/>
              </a:lnSpc>
              <a:spcBef>
                <a:spcPts val="0"/>
              </a:spcBef>
              <a:spcAft>
                <a:spcPts val="0"/>
              </a:spcAft>
              <a:buFont typeface="Arial" pitchFamily="34" charset="0"/>
              <a:buChar char="•"/>
              <a:defRPr/>
            </a:pPr>
            <a:r>
              <a:rPr lang="tr-TR" sz="2000" dirty="0">
                <a:latin typeface="Calibri" pitchFamily="34" charset="0"/>
              </a:rPr>
              <a:t>Cumhuriyet Savcısı, </a:t>
            </a:r>
          </a:p>
          <a:p>
            <a:pPr lvl="1" fontAlgn="auto">
              <a:lnSpc>
                <a:spcPts val="2880"/>
              </a:lnSpc>
              <a:spcBef>
                <a:spcPts val="0"/>
              </a:spcBef>
              <a:spcAft>
                <a:spcPts val="0"/>
              </a:spcAft>
              <a:buFont typeface="Arial" pitchFamily="34" charset="0"/>
              <a:buChar char="•"/>
              <a:defRPr/>
            </a:pPr>
            <a:r>
              <a:rPr lang="tr-TR" sz="2000" dirty="0">
                <a:latin typeface="Calibri" pitchFamily="34" charset="0"/>
              </a:rPr>
              <a:t>Kolluk kuvveti, </a:t>
            </a:r>
          </a:p>
          <a:p>
            <a:pPr lvl="1" fontAlgn="auto">
              <a:lnSpc>
                <a:spcPts val="2880"/>
              </a:lnSpc>
              <a:spcBef>
                <a:spcPts val="0"/>
              </a:spcBef>
              <a:spcAft>
                <a:spcPts val="0"/>
              </a:spcAft>
              <a:buFont typeface="Arial" pitchFamily="34" charset="0"/>
              <a:buChar char="•"/>
              <a:defRPr/>
            </a:pPr>
            <a:r>
              <a:rPr lang="tr-TR" sz="2000" dirty="0" smtClean="0">
                <a:latin typeface="Calibri" pitchFamily="34" charset="0"/>
              </a:rPr>
              <a:t>ASHB  </a:t>
            </a:r>
            <a:r>
              <a:rPr lang="tr-TR" sz="2000" dirty="0">
                <a:latin typeface="Calibri" pitchFamily="34" charset="0"/>
              </a:rPr>
              <a:t>personeli </a:t>
            </a:r>
          </a:p>
          <a:p>
            <a:pPr lvl="1" fontAlgn="auto">
              <a:lnSpc>
                <a:spcPts val="2880"/>
              </a:lnSpc>
              <a:spcBef>
                <a:spcPts val="0"/>
              </a:spcBef>
              <a:spcAft>
                <a:spcPts val="0"/>
              </a:spcAft>
              <a:buFont typeface="Arial" pitchFamily="34" charset="0"/>
              <a:buChar char="•"/>
              <a:defRPr/>
            </a:pPr>
            <a:r>
              <a:rPr lang="tr-TR" sz="2000" dirty="0">
                <a:latin typeface="Calibri" pitchFamily="34" charset="0"/>
              </a:rPr>
              <a:t>Çocuğun Avukatı  </a:t>
            </a:r>
          </a:p>
          <a:p>
            <a:pPr lvl="1" fontAlgn="auto">
              <a:lnSpc>
                <a:spcPts val="2880"/>
              </a:lnSpc>
              <a:spcBef>
                <a:spcPts val="0"/>
              </a:spcBef>
              <a:spcAft>
                <a:spcPts val="0"/>
              </a:spcAft>
              <a:buFont typeface="Arial" pitchFamily="34" charset="0"/>
              <a:buChar char="•"/>
              <a:defRPr/>
            </a:pPr>
            <a:r>
              <a:rPr lang="tr-TR" sz="2000" dirty="0">
                <a:latin typeface="Calibri" pitchFamily="34" charset="0"/>
              </a:rPr>
              <a:t>Adli Tıp Uzmanı / Çocuk Psikiyatristi aynanın arka tarafındaki bir odada bulunur ve ifadeyi izler. </a:t>
            </a:r>
          </a:p>
          <a:p>
            <a:pPr fontAlgn="auto">
              <a:lnSpc>
                <a:spcPts val="2880"/>
              </a:lnSpc>
              <a:spcBef>
                <a:spcPts val="0"/>
              </a:spcBef>
              <a:spcAft>
                <a:spcPts val="0"/>
              </a:spcAft>
              <a:defRPr/>
            </a:pPr>
            <a:endParaRPr lang="tr-TR" sz="2000" dirty="0">
              <a:latin typeface="Calibri" pitchFamily="34" charset="0"/>
            </a:endParaRPr>
          </a:p>
          <a:p>
            <a:pPr fontAlgn="auto">
              <a:lnSpc>
                <a:spcPts val="2880"/>
              </a:lnSpc>
              <a:spcBef>
                <a:spcPts val="0"/>
              </a:spcBef>
              <a:spcAft>
                <a:spcPts val="0"/>
              </a:spcAft>
              <a:defRPr/>
            </a:pPr>
            <a:r>
              <a:rPr lang="tr-TR" sz="2000" dirty="0">
                <a:latin typeface="Calibri" pitchFamily="34" charset="0"/>
              </a:rPr>
              <a:t>Ek sorular sormak gerektiğinde adli görüşme yapan personel kulaklıkla haberdar edilerek çocuktan </a:t>
            </a:r>
            <a:r>
              <a:rPr lang="en-US" sz="2000" dirty="0">
                <a:latin typeface="Calibri" pitchFamily="34" charset="0"/>
              </a:rPr>
              <a:t>t</a:t>
            </a:r>
            <a:r>
              <a:rPr lang="tr-TR" sz="2000" dirty="0">
                <a:latin typeface="Calibri" pitchFamily="34" charset="0"/>
              </a:rPr>
              <a:t>ü</a:t>
            </a:r>
            <a:r>
              <a:rPr lang="en-US" sz="2000" dirty="0">
                <a:latin typeface="Calibri" pitchFamily="34" charset="0"/>
              </a:rPr>
              <a:t>m </a:t>
            </a:r>
            <a:r>
              <a:rPr lang="en-US" sz="2000" dirty="0" err="1">
                <a:latin typeface="Calibri" pitchFamily="34" charset="0"/>
              </a:rPr>
              <a:t>kurumlar</a:t>
            </a:r>
            <a:r>
              <a:rPr lang="en-US" sz="2000" dirty="0">
                <a:latin typeface="Calibri" pitchFamily="34" charset="0"/>
              </a:rPr>
              <a:t> </a:t>
            </a:r>
            <a:r>
              <a:rPr lang="en-US" sz="2000" dirty="0" err="1">
                <a:latin typeface="Calibri" pitchFamily="34" charset="0"/>
              </a:rPr>
              <a:t>i</a:t>
            </a:r>
            <a:r>
              <a:rPr lang="tr-TR" sz="2000" dirty="0">
                <a:latin typeface="Calibri" pitchFamily="34" charset="0"/>
              </a:rPr>
              <a:t>ç</a:t>
            </a:r>
            <a:r>
              <a:rPr lang="en-US" sz="2000" dirty="0">
                <a:latin typeface="Calibri" pitchFamily="34" charset="0"/>
              </a:rPr>
              <a:t>in </a:t>
            </a:r>
            <a:r>
              <a:rPr lang="tr-TR" sz="2000" dirty="0">
                <a:latin typeface="Calibri" pitchFamily="34" charset="0"/>
              </a:rPr>
              <a:t>gereken bilginin alınması sağlanır.</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67544" y="2420888"/>
            <a:ext cx="8229600" cy="1143000"/>
          </a:xfrm>
        </p:spPr>
        <p:txBody>
          <a:bodyPr/>
          <a:lstStyle/>
          <a:p>
            <a:pPr algn="ctr"/>
            <a:r>
              <a:rPr lang="tr-TR" b="1" dirty="0" smtClean="0">
                <a:solidFill>
                  <a:schemeClr val="tx1"/>
                </a:solidFill>
                <a:effectLst>
                  <a:outerShdw blurRad="38100" dist="38100" dir="2700000" algn="tl">
                    <a:srgbClr val="000000">
                      <a:alpha val="43137"/>
                    </a:srgbClr>
                  </a:outerShdw>
                </a:effectLst>
              </a:rPr>
              <a:t>YASAL MEVZUAT</a:t>
            </a:r>
            <a:endParaRPr lang="tr-TR" b="1" dirty="0">
              <a:solidFill>
                <a:schemeClr val="tx1"/>
              </a:solidFill>
              <a:effectLst>
                <a:outerShdw blurRad="38100" dist="38100" dir="2700000" algn="tl">
                  <a:srgbClr val="000000">
                    <a:alpha val="43137"/>
                  </a:srgbClr>
                </a:outerShdw>
              </a:effectLst>
            </a:endParaRPr>
          </a:p>
        </p:txBody>
      </p:sp>
      <p:sp>
        <p:nvSpPr>
          <p:cNvPr id="4" name="3 Slayt Numarası Yer Tutucusu"/>
          <p:cNvSpPr>
            <a:spLocks noGrp="1"/>
          </p:cNvSpPr>
          <p:nvPr>
            <p:ph type="sldNum" sz="quarter" idx="12"/>
          </p:nvPr>
        </p:nvSpPr>
        <p:spPr/>
        <p:txBody>
          <a:bodyPr/>
          <a:lstStyle/>
          <a:p>
            <a:pPr>
              <a:defRPr/>
            </a:pPr>
            <a:fld id="{F0F6928C-9C42-42E0-8514-8E4321BFDCC3}" type="slidenum">
              <a:rPr lang="tr-TR" smtClean="0"/>
              <a:pPr>
                <a:defRPr/>
              </a:pPr>
              <a:t>54</a:t>
            </a:fld>
            <a:endParaRPr lang="tr-T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2 İçerik Yer Tutucusu"/>
          <p:cNvSpPr>
            <a:spLocks noGrp="1"/>
          </p:cNvSpPr>
          <p:nvPr>
            <p:ph idx="1"/>
          </p:nvPr>
        </p:nvSpPr>
        <p:spPr/>
        <p:txBody>
          <a:bodyPr/>
          <a:lstStyle/>
          <a:p>
            <a:pPr>
              <a:lnSpc>
                <a:spcPct val="120000"/>
              </a:lnSpc>
              <a:buFont typeface="Arial" panose="020B0604020202020204" pitchFamily="34" charset="0"/>
              <a:buNone/>
            </a:pPr>
            <a:endParaRPr lang="tr-TR" altLang="tr-TR"/>
          </a:p>
          <a:p>
            <a:endParaRPr lang="tr-TR" altLang="tr-TR"/>
          </a:p>
        </p:txBody>
      </p:sp>
      <p:sp>
        <p:nvSpPr>
          <p:cNvPr id="4" name="3 Yuvarlatılmış Dikdörtgen"/>
          <p:cNvSpPr/>
          <p:nvPr/>
        </p:nvSpPr>
        <p:spPr>
          <a:xfrm>
            <a:off x="323529" y="332656"/>
            <a:ext cx="8136903" cy="1024657"/>
          </a:xfrm>
          <a:prstGeom prst="roundRect">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r>
              <a:rPr lang="tr-TR" sz="3200" b="1" dirty="0">
                <a:ln w="18415" cmpd="sng">
                  <a:solidFill>
                    <a:srgbClr val="FFFFFF"/>
                  </a:solidFill>
                  <a:prstDash val="solid"/>
                </a:ln>
                <a:solidFill>
                  <a:schemeClr val="tx1"/>
                </a:solidFill>
                <a:effectLst>
                  <a:outerShdw blurRad="38100" dist="38100" dir="2700000" algn="tl">
                    <a:srgbClr val="000000">
                      <a:alpha val="43137"/>
                    </a:srgbClr>
                  </a:outerShdw>
                </a:effectLst>
                <a:latin typeface="Calibri" pitchFamily="34" charset="0"/>
              </a:rPr>
              <a:t>Yasal Mevzuat</a:t>
            </a:r>
          </a:p>
          <a:p>
            <a:pPr algn="ctr">
              <a:defRPr/>
            </a:pPr>
            <a:r>
              <a:rPr lang="tr-TR" sz="3200" b="1" dirty="0">
                <a:ln w="18415" cmpd="sng">
                  <a:solidFill>
                    <a:srgbClr val="FFFFFF"/>
                  </a:solidFill>
                  <a:prstDash val="solid"/>
                </a:ln>
                <a:solidFill>
                  <a:schemeClr val="tx1"/>
                </a:solidFill>
                <a:effectLst>
                  <a:outerShdw blurRad="38100" dist="38100" dir="2700000" algn="tl">
                    <a:srgbClr val="000000">
                      <a:alpha val="43137"/>
                    </a:srgbClr>
                  </a:outerShdw>
                </a:effectLst>
                <a:latin typeface="Calibri" pitchFamily="34" charset="0"/>
              </a:rPr>
              <a:t>5237 </a:t>
            </a:r>
            <a:r>
              <a:rPr lang="tr-TR" sz="3200" b="1" dirty="0" smtClean="0">
                <a:ln w="18415" cmpd="sng">
                  <a:solidFill>
                    <a:srgbClr val="FFFFFF"/>
                  </a:solidFill>
                  <a:prstDash val="solid"/>
                </a:ln>
                <a:solidFill>
                  <a:schemeClr val="tx1"/>
                </a:solidFill>
                <a:effectLst>
                  <a:outerShdw blurRad="38100" dist="38100" dir="2700000" algn="tl">
                    <a:srgbClr val="000000">
                      <a:alpha val="43137"/>
                    </a:srgbClr>
                  </a:outerShdw>
                </a:effectLst>
                <a:latin typeface="Calibri" pitchFamily="34" charset="0"/>
              </a:rPr>
              <a:t>Sayılı </a:t>
            </a:r>
            <a:r>
              <a:rPr lang="tr-TR" sz="3200" b="1" dirty="0">
                <a:ln w="18415" cmpd="sng">
                  <a:solidFill>
                    <a:srgbClr val="FFFFFF"/>
                  </a:solidFill>
                  <a:prstDash val="solid"/>
                </a:ln>
                <a:solidFill>
                  <a:schemeClr val="tx1"/>
                </a:solidFill>
                <a:effectLst>
                  <a:outerShdw blurRad="38100" dist="38100" dir="2700000" algn="tl">
                    <a:srgbClr val="000000">
                      <a:alpha val="43137"/>
                    </a:srgbClr>
                  </a:outerShdw>
                </a:effectLst>
                <a:latin typeface="Calibri" pitchFamily="34" charset="0"/>
              </a:rPr>
              <a:t>Türk Ceza Kanunu</a:t>
            </a:r>
          </a:p>
        </p:txBody>
      </p:sp>
      <p:sp>
        <p:nvSpPr>
          <p:cNvPr id="6" name="5 Yuvarlatılmış Dikdörtgen"/>
          <p:cNvSpPr/>
          <p:nvPr/>
        </p:nvSpPr>
        <p:spPr>
          <a:xfrm>
            <a:off x="428625" y="1571624"/>
            <a:ext cx="8175823" cy="4233640"/>
          </a:xfrm>
          <a:prstGeom prst="roundRect">
            <a:avLst>
              <a:gd name="adj" fmla="val 3072"/>
            </a:avLst>
          </a:prstGeom>
        </p:spPr>
        <p:style>
          <a:lnRef idx="1">
            <a:schemeClr val="accent5"/>
          </a:lnRef>
          <a:fillRef idx="2">
            <a:schemeClr val="accent5"/>
          </a:fillRef>
          <a:effectRef idx="1">
            <a:schemeClr val="accent5"/>
          </a:effectRef>
          <a:fontRef idx="minor">
            <a:schemeClr val="dk1"/>
          </a:fontRef>
        </p:style>
        <p:txBody>
          <a:bodyPr anchor="ctr"/>
          <a:lstStyle/>
          <a:p>
            <a:pPr>
              <a:lnSpc>
                <a:spcPct val="80000"/>
              </a:lnSpc>
              <a:buFont typeface="Arial" pitchFamily="34" charset="0"/>
              <a:buChar char="•"/>
              <a:defRPr/>
            </a:pPr>
            <a:endParaRPr lang="tr-TR" b="1" dirty="0"/>
          </a:p>
          <a:p>
            <a:pPr>
              <a:lnSpc>
                <a:spcPct val="80000"/>
              </a:lnSpc>
              <a:buFont typeface="Arial" pitchFamily="34" charset="0"/>
              <a:buChar char="•"/>
              <a:defRPr/>
            </a:pPr>
            <a:endParaRPr lang="tr-TR" b="1" dirty="0"/>
          </a:p>
          <a:p>
            <a:pPr>
              <a:lnSpc>
                <a:spcPct val="80000"/>
              </a:lnSpc>
              <a:defRPr/>
            </a:pPr>
            <a:r>
              <a:rPr lang="tr-TR" sz="2400" b="1" dirty="0">
                <a:latin typeface="Calibri" pitchFamily="34" charset="0"/>
              </a:rPr>
              <a:t>ÇOCUKLARIN CİNSEL İSTİSMARI</a:t>
            </a:r>
            <a:r>
              <a:rPr lang="tr-TR" sz="2400" dirty="0">
                <a:latin typeface="Calibri" pitchFamily="34" charset="0"/>
              </a:rPr>
              <a:t>  (Madde 103)</a:t>
            </a:r>
          </a:p>
          <a:p>
            <a:pPr algn="just">
              <a:defRPr/>
            </a:pPr>
            <a:r>
              <a:rPr lang="tr-TR" sz="2800" dirty="0" smtClean="0">
                <a:latin typeface="Calibri" pitchFamily="34" charset="0"/>
              </a:rPr>
              <a:t>(</a:t>
            </a:r>
            <a:r>
              <a:rPr lang="tr-TR" sz="2000" dirty="0" smtClean="0">
                <a:latin typeface="Calibri" pitchFamily="34" charset="0"/>
              </a:rPr>
              <a:t>1) (</a:t>
            </a:r>
            <a:r>
              <a:rPr lang="tr-TR" sz="2000" dirty="0">
                <a:latin typeface="Calibri" pitchFamily="34" charset="0"/>
              </a:rPr>
              <a:t>Yeniden düzenlenen birinci ve ikinci cümle: 24/11/2016-6763/13 md.) Çocuğu cinsel yönden istismar eden kişi, </a:t>
            </a:r>
            <a:r>
              <a:rPr lang="tr-TR" sz="2000" dirty="0" smtClean="0">
                <a:latin typeface="Calibri" pitchFamily="34" charset="0"/>
              </a:rPr>
              <a:t>8 </a:t>
            </a:r>
            <a:r>
              <a:rPr lang="tr-TR" sz="2000" dirty="0">
                <a:latin typeface="Calibri" pitchFamily="34" charset="0"/>
              </a:rPr>
              <a:t>yıldan </a:t>
            </a:r>
            <a:r>
              <a:rPr lang="tr-TR" sz="2000" dirty="0" smtClean="0">
                <a:latin typeface="Calibri" pitchFamily="34" charset="0"/>
              </a:rPr>
              <a:t>15 </a:t>
            </a:r>
            <a:r>
              <a:rPr lang="tr-TR" sz="2000" dirty="0">
                <a:latin typeface="Calibri" pitchFamily="34" charset="0"/>
              </a:rPr>
              <a:t>yıla kadar hapis cezası ile cezalandırılır. Cinsel istismarın sarkıntılık düzeyinde kalması hâlinde </a:t>
            </a:r>
            <a:r>
              <a:rPr lang="tr-TR" sz="2000" dirty="0" smtClean="0">
                <a:latin typeface="Calibri" pitchFamily="34" charset="0"/>
              </a:rPr>
              <a:t>3 </a:t>
            </a:r>
            <a:r>
              <a:rPr lang="tr-TR" sz="2000" dirty="0">
                <a:latin typeface="Calibri" pitchFamily="34" charset="0"/>
              </a:rPr>
              <a:t>yıldan </a:t>
            </a:r>
            <a:r>
              <a:rPr lang="tr-TR" sz="2000" dirty="0" smtClean="0">
                <a:latin typeface="Calibri" pitchFamily="34" charset="0"/>
              </a:rPr>
              <a:t>8 </a:t>
            </a:r>
            <a:r>
              <a:rPr lang="tr-TR" sz="2000" dirty="0">
                <a:latin typeface="Calibri" pitchFamily="34" charset="0"/>
              </a:rPr>
              <a:t>yıla kadar hapis cezasına hükmolunur. (Ek cümle: 24/11/2016-6763/13 md.) </a:t>
            </a:r>
            <a:r>
              <a:rPr lang="tr-TR" sz="2000" dirty="0" smtClean="0">
                <a:latin typeface="Calibri" pitchFamily="34" charset="0"/>
              </a:rPr>
              <a:t>Mağdurun 12 </a:t>
            </a:r>
            <a:r>
              <a:rPr lang="tr-TR" sz="2000" dirty="0">
                <a:latin typeface="Calibri" pitchFamily="34" charset="0"/>
              </a:rPr>
              <a:t>yaşını tamamlamamış olması hâlinde verilecek ceza, istismar durumunda </a:t>
            </a:r>
            <a:r>
              <a:rPr lang="tr-TR" sz="2000" dirty="0" smtClean="0">
                <a:latin typeface="Calibri" pitchFamily="34" charset="0"/>
              </a:rPr>
              <a:t>10 </a:t>
            </a:r>
            <a:r>
              <a:rPr lang="tr-TR" sz="2000" dirty="0">
                <a:latin typeface="Calibri" pitchFamily="34" charset="0"/>
              </a:rPr>
              <a:t>yıldan, sarkıntılık durumunda </a:t>
            </a:r>
            <a:r>
              <a:rPr lang="tr-TR" sz="2000" dirty="0" smtClean="0">
                <a:latin typeface="Calibri" pitchFamily="34" charset="0"/>
              </a:rPr>
              <a:t>5 </a:t>
            </a:r>
            <a:r>
              <a:rPr lang="tr-TR" sz="2000" dirty="0">
                <a:latin typeface="Calibri" pitchFamily="34" charset="0"/>
              </a:rPr>
              <a:t>yıldan az olamaz. Sarkıntılık düzeyinde kalmış suçun failinin çocuk olması hâlinde soruşturma ve kovuşturma yapılması mağdurun, velisinin veya vasisinin şikâyetine bağlıdır. </a:t>
            </a:r>
          </a:p>
          <a:p>
            <a:pPr>
              <a:lnSpc>
                <a:spcPct val="80000"/>
              </a:lnSpc>
              <a:defRPr/>
            </a:pPr>
            <a:endParaRPr lang="tr-TR" dirty="0">
              <a:latin typeface="+mj-lt"/>
            </a:endParaRPr>
          </a:p>
          <a:p>
            <a:pPr>
              <a:lnSpc>
                <a:spcPct val="80000"/>
              </a:lnSpc>
              <a:defRPr/>
            </a:pPr>
            <a:endParaRPr lang="tr-TR" dirty="0"/>
          </a:p>
          <a:p>
            <a:pPr>
              <a:lnSpc>
                <a:spcPct val="80000"/>
              </a:lnSpc>
              <a:defRPr/>
            </a:pPr>
            <a:endParaRPr lang="tr-TR" dirty="0">
              <a:latin typeface="Arial" pitchFamily="34" charset="0"/>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Başlık">
            <a:extLst>
              <a:ext uri="{FF2B5EF4-FFF2-40B4-BE49-F238E27FC236}">
                <a16:creationId xmlns:a16="http://schemas.microsoft.com/office/drawing/2014/main" xmlns="" id="{E9BEA989-B021-4C59-A62F-6491AA13C1B3}"/>
              </a:ext>
            </a:extLst>
          </p:cNvPr>
          <p:cNvSpPr>
            <a:spLocks noGrp="1"/>
          </p:cNvSpPr>
          <p:nvPr>
            <p:ph type="title"/>
          </p:nvPr>
        </p:nvSpPr>
        <p:spPr>
          <a:xfrm>
            <a:off x="457200" y="274638"/>
            <a:ext cx="8229600" cy="994122"/>
          </a:xfrm>
          <a:prstGeom prst="roundRect">
            <a:avLst/>
          </a:prstGeom>
        </p:spPr>
        <p:style>
          <a:lnRef idx="1">
            <a:schemeClr val="accent5"/>
          </a:lnRef>
          <a:fillRef idx="3">
            <a:schemeClr val="accent5"/>
          </a:fillRef>
          <a:effectRef idx="2">
            <a:schemeClr val="accent5"/>
          </a:effectRef>
          <a:fontRef idx="minor">
            <a:schemeClr val="lt1"/>
          </a:fontRef>
        </p:style>
        <p:txBody>
          <a:bodyPr anchor="ctr">
            <a:normAutofit fontScale="90000"/>
          </a:bodyPr>
          <a:lstStyle/>
          <a:p>
            <a:pPr algn="ctr">
              <a:defRPr/>
            </a:pPr>
            <a:r>
              <a:rPr lang="tr-TR" sz="3200" b="1" dirty="0">
                <a:ln w="18415" cmpd="sng">
                  <a:solidFill>
                    <a:srgbClr val="FFFFFF"/>
                  </a:solidFill>
                  <a:prstDash val="solid"/>
                </a:ln>
                <a:solidFill>
                  <a:schemeClr val="tx1"/>
                </a:solidFill>
                <a:effectLst>
                  <a:outerShdw blurRad="38100" dist="38100" dir="2700000" algn="tl">
                    <a:srgbClr val="000000">
                      <a:alpha val="43137"/>
                    </a:srgbClr>
                  </a:outerShdw>
                </a:effectLst>
                <a:latin typeface="+mj-lt"/>
              </a:rPr>
              <a:t>Yasal Mevzuat</a:t>
            </a:r>
          </a:p>
          <a:p>
            <a:pPr algn="ctr">
              <a:defRPr/>
            </a:pPr>
            <a:r>
              <a:rPr lang="tr-TR" sz="3200" b="1" dirty="0">
                <a:ln w="18415" cmpd="sng">
                  <a:solidFill>
                    <a:srgbClr val="FFFFFF"/>
                  </a:solidFill>
                  <a:prstDash val="solid"/>
                </a:ln>
                <a:solidFill>
                  <a:schemeClr val="tx1"/>
                </a:solidFill>
                <a:effectLst>
                  <a:outerShdw blurRad="38100" dist="38100" dir="2700000" algn="tl">
                    <a:srgbClr val="000000">
                      <a:alpha val="43137"/>
                    </a:srgbClr>
                  </a:outerShdw>
                </a:effectLst>
                <a:latin typeface="+mj-lt"/>
              </a:rPr>
              <a:t>5237 sayılı Türk Ceza Kanunu</a:t>
            </a:r>
          </a:p>
        </p:txBody>
      </p:sp>
      <p:sp>
        <p:nvSpPr>
          <p:cNvPr id="7" name="5 Yuvarlatılmış Dikdörtgen">
            <a:extLst>
              <a:ext uri="{FF2B5EF4-FFF2-40B4-BE49-F238E27FC236}">
                <a16:creationId xmlns:a16="http://schemas.microsoft.com/office/drawing/2014/main" xmlns="" id="{25B1618E-B918-4725-AF4B-84FEA0121217}"/>
              </a:ext>
            </a:extLst>
          </p:cNvPr>
          <p:cNvSpPr>
            <a:spLocks noGrp="1"/>
          </p:cNvSpPr>
          <p:nvPr>
            <p:ph idx="1"/>
          </p:nvPr>
        </p:nvSpPr>
        <p:spPr>
          <a:xfrm>
            <a:off x="539552" y="1268760"/>
            <a:ext cx="8157592" cy="4536504"/>
          </a:xfrm>
          <a:prstGeom prst="roundRect">
            <a:avLst>
              <a:gd name="adj" fmla="val 2375"/>
            </a:avLst>
          </a:prstGeom>
        </p:spPr>
        <p:style>
          <a:lnRef idx="1">
            <a:schemeClr val="accent5"/>
          </a:lnRef>
          <a:fillRef idx="2">
            <a:schemeClr val="accent5"/>
          </a:fillRef>
          <a:effectRef idx="1">
            <a:schemeClr val="accent5"/>
          </a:effectRef>
          <a:fontRef idx="minor">
            <a:schemeClr val="dk1"/>
          </a:fontRef>
        </p:style>
        <p:txBody>
          <a:bodyPr anchor="ctr">
            <a:normAutofit lnSpcReduction="10000"/>
          </a:bodyPr>
          <a:lstStyle/>
          <a:p>
            <a:pPr>
              <a:lnSpc>
                <a:spcPct val="80000"/>
              </a:lnSpc>
              <a:buFont typeface="Arial" pitchFamily="34" charset="0"/>
              <a:buChar char="•"/>
              <a:defRPr/>
            </a:pPr>
            <a:endParaRPr lang="tr-TR" b="1" dirty="0"/>
          </a:p>
          <a:p>
            <a:pPr>
              <a:lnSpc>
                <a:spcPct val="80000"/>
              </a:lnSpc>
              <a:buFont typeface="Arial" pitchFamily="34" charset="0"/>
              <a:buChar char="•"/>
              <a:defRPr/>
            </a:pPr>
            <a:endParaRPr lang="tr-TR" b="1" dirty="0"/>
          </a:p>
          <a:p>
            <a:pPr>
              <a:lnSpc>
                <a:spcPct val="80000"/>
              </a:lnSpc>
              <a:defRPr/>
            </a:pPr>
            <a:r>
              <a:rPr lang="tr-TR" sz="2400" b="1" dirty="0">
                <a:latin typeface="Calibri" pitchFamily="34" charset="0"/>
              </a:rPr>
              <a:t>ÇOCUKLARIN CİNSEL İSTİSMARI</a:t>
            </a:r>
            <a:r>
              <a:rPr lang="tr-TR" sz="2400" dirty="0">
                <a:latin typeface="Calibri" pitchFamily="34" charset="0"/>
              </a:rPr>
              <a:t>  (Madde 103)</a:t>
            </a:r>
            <a:endParaRPr lang="tr-TR" sz="2000" dirty="0">
              <a:latin typeface="Calibri" pitchFamily="34" charset="0"/>
            </a:endParaRPr>
          </a:p>
          <a:p>
            <a:pPr algn="just">
              <a:defRPr/>
            </a:pPr>
            <a:r>
              <a:rPr lang="tr-TR" sz="2000" dirty="0">
                <a:latin typeface="Calibri" pitchFamily="34" charset="0"/>
              </a:rPr>
              <a:t>a) </a:t>
            </a:r>
            <a:r>
              <a:rPr lang="tr-TR" sz="2000" b="1" dirty="0">
                <a:latin typeface="Calibri" pitchFamily="34" charset="0"/>
              </a:rPr>
              <a:t>Onbeş yaşını tamamlamamış </a:t>
            </a:r>
            <a:r>
              <a:rPr lang="tr-TR" sz="2000" dirty="0">
                <a:latin typeface="Calibri" pitchFamily="34" charset="0"/>
              </a:rPr>
              <a:t>veya </a:t>
            </a:r>
            <a:r>
              <a:rPr lang="tr-TR" sz="2000" b="1" dirty="0">
                <a:latin typeface="Calibri" pitchFamily="34" charset="0"/>
              </a:rPr>
              <a:t>tamamlamış olmakla birlikte fiilin hukukî anlam ve sonuçlarını algılama yeteneği gelişmemiş olan çocuklara </a:t>
            </a:r>
            <a:r>
              <a:rPr lang="tr-TR" sz="2000" dirty="0">
                <a:latin typeface="Calibri" pitchFamily="34" charset="0"/>
              </a:rPr>
              <a:t>karşı gerçekleştirilen </a:t>
            </a:r>
            <a:r>
              <a:rPr lang="tr-TR" sz="2000" b="1" dirty="0">
                <a:latin typeface="Calibri" pitchFamily="34" charset="0"/>
              </a:rPr>
              <a:t>her türlü cinsel davranış</a:t>
            </a:r>
            <a:r>
              <a:rPr lang="tr-TR" sz="2000" b="1" dirty="0" smtClean="0">
                <a:latin typeface="Calibri" pitchFamily="34" charset="0"/>
              </a:rPr>
              <a:t>,</a:t>
            </a:r>
            <a:endParaRPr lang="tr-TR" sz="2000" dirty="0">
              <a:latin typeface="Calibri" pitchFamily="34" charset="0"/>
            </a:endParaRPr>
          </a:p>
          <a:p>
            <a:pPr algn="just">
              <a:defRPr/>
            </a:pPr>
            <a:r>
              <a:rPr lang="tr-TR" sz="2000" dirty="0">
                <a:latin typeface="Calibri" pitchFamily="34" charset="0"/>
              </a:rPr>
              <a:t>b) Diğer çocuklara karşı sadece cebir, tehdit, hile veya iradeyi etkileyen başka bir nedene dayalı olarak gerçekleştirilen cinsel davranışlar,</a:t>
            </a:r>
          </a:p>
          <a:p>
            <a:pPr marL="0" indent="0" algn="just">
              <a:buNone/>
              <a:defRPr/>
            </a:pPr>
            <a:r>
              <a:rPr lang="tr-TR" sz="2000" dirty="0">
                <a:latin typeface="Calibri" pitchFamily="34" charset="0"/>
              </a:rPr>
              <a:t>Anlaşılır.</a:t>
            </a:r>
          </a:p>
          <a:p>
            <a:pPr algn="just">
              <a:defRPr/>
            </a:pPr>
            <a:r>
              <a:rPr lang="tr-TR" sz="2000" dirty="0">
                <a:latin typeface="Calibri" pitchFamily="34" charset="0"/>
              </a:rPr>
              <a:t>(2) (Yeniden düzenleme: 24/11/2016-6763/13 md.) Cinsel istismarın vücuda organ veya sair bir cisim sokulması suretiyle gerçekleştirilmesi durumunda, </a:t>
            </a:r>
            <a:r>
              <a:rPr lang="tr-TR" sz="2000" dirty="0" smtClean="0">
                <a:latin typeface="Calibri" pitchFamily="34" charset="0"/>
              </a:rPr>
              <a:t>16 </a:t>
            </a:r>
            <a:r>
              <a:rPr lang="tr-TR" sz="2000" dirty="0">
                <a:latin typeface="Calibri" pitchFamily="34" charset="0"/>
              </a:rPr>
              <a:t>yıldan aşağı olmamak üzere hapis cezasına hükmolunur. Mağdurun </a:t>
            </a:r>
            <a:r>
              <a:rPr lang="tr-TR" sz="2000" dirty="0" smtClean="0">
                <a:latin typeface="Calibri" pitchFamily="34" charset="0"/>
              </a:rPr>
              <a:t>12 </a:t>
            </a:r>
            <a:r>
              <a:rPr lang="tr-TR" sz="2000" dirty="0">
                <a:latin typeface="Calibri" pitchFamily="34" charset="0"/>
              </a:rPr>
              <a:t>yaşını tamamlamamış olması hâlinde verilecek ceza </a:t>
            </a:r>
            <a:r>
              <a:rPr lang="tr-TR" sz="2000" dirty="0" smtClean="0">
                <a:latin typeface="Calibri" pitchFamily="34" charset="0"/>
              </a:rPr>
              <a:t>18 </a:t>
            </a:r>
            <a:r>
              <a:rPr lang="tr-TR" sz="2000" dirty="0">
                <a:latin typeface="Calibri" pitchFamily="34" charset="0"/>
              </a:rPr>
              <a:t>yıldan az olamaz.</a:t>
            </a:r>
            <a:endParaRPr lang="tr-TR" dirty="0">
              <a:latin typeface="Calibri" pitchFamily="34" charset="0"/>
            </a:endParaRPr>
          </a:p>
          <a:p>
            <a:pPr>
              <a:lnSpc>
                <a:spcPct val="80000"/>
              </a:lnSpc>
              <a:defRPr/>
            </a:pPr>
            <a:endParaRPr lang="tr-TR" dirty="0">
              <a:latin typeface="Calibri" pitchFamily="34" charset="0"/>
            </a:endParaRPr>
          </a:p>
          <a:p>
            <a:pPr>
              <a:lnSpc>
                <a:spcPct val="80000"/>
              </a:lnSpc>
              <a:defRPr/>
            </a:pPr>
            <a:endParaRPr lang="tr-TR" dirty="0">
              <a:latin typeface="+mj-lt"/>
            </a:endParaRPr>
          </a:p>
        </p:txBody>
      </p:sp>
    </p:spTree>
    <p:extLst>
      <p:ext uri="{BB962C8B-B14F-4D97-AF65-F5344CB8AC3E}">
        <p14:creationId xmlns:p14="http://schemas.microsoft.com/office/powerpoint/2010/main" xmlns="" val="111851041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2 İçerik Yer Tutucusu"/>
          <p:cNvSpPr>
            <a:spLocks noGrp="1"/>
          </p:cNvSpPr>
          <p:nvPr>
            <p:ph idx="1"/>
          </p:nvPr>
        </p:nvSpPr>
        <p:spPr/>
        <p:txBody>
          <a:bodyPr/>
          <a:lstStyle/>
          <a:p>
            <a:pPr>
              <a:lnSpc>
                <a:spcPct val="120000"/>
              </a:lnSpc>
              <a:buFont typeface="Arial" panose="020B0604020202020204" pitchFamily="34" charset="0"/>
              <a:buNone/>
            </a:pPr>
            <a:endParaRPr lang="tr-TR" altLang="tr-TR"/>
          </a:p>
          <a:p>
            <a:endParaRPr lang="tr-TR" altLang="tr-TR"/>
          </a:p>
        </p:txBody>
      </p:sp>
      <p:sp>
        <p:nvSpPr>
          <p:cNvPr id="4" name="3 Yuvarlatılmış Dikdörtgen"/>
          <p:cNvSpPr/>
          <p:nvPr/>
        </p:nvSpPr>
        <p:spPr>
          <a:xfrm>
            <a:off x="467543" y="357188"/>
            <a:ext cx="8319269" cy="1000125"/>
          </a:xfrm>
          <a:prstGeom prst="roundRect">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r>
              <a:rPr lang="tr-TR" sz="3200" b="1" dirty="0">
                <a:ln w="18415" cmpd="sng">
                  <a:solidFill>
                    <a:srgbClr val="FFFFFF"/>
                  </a:solidFill>
                  <a:prstDash val="solid"/>
                </a:ln>
                <a:solidFill>
                  <a:schemeClr val="tx1"/>
                </a:solidFill>
                <a:effectLst>
                  <a:outerShdw blurRad="38100" dist="38100" dir="2700000" algn="tl">
                    <a:srgbClr val="000000">
                      <a:alpha val="43137"/>
                    </a:srgbClr>
                  </a:outerShdw>
                </a:effectLst>
                <a:latin typeface="+mj-lt"/>
              </a:rPr>
              <a:t>Yasal Mevzuat</a:t>
            </a:r>
          </a:p>
          <a:p>
            <a:pPr algn="ctr">
              <a:defRPr/>
            </a:pPr>
            <a:r>
              <a:rPr lang="tr-TR" sz="3200" b="1" dirty="0">
                <a:ln w="18415" cmpd="sng">
                  <a:solidFill>
                    <a:srgbClr val="FFFFFF"/>
                  </a:solidFill>
                  <a:prstDash val="solid"/>
                </a:ln>
                <a:solidFill>
                  <a:schemeClr val="tx1"/>
                </a:solidFill>
                <a:effectLst>
                  <a:outerShdw blurRad="38100" dist="38100" dir="2700000" algn="tl">
                    <a:srgbClr val="000000">
                      <a:alpha val="43137"/>
                    </a:srgbClr>
                  </a:outerShdw>
                </a:effectLst>
                <a:latin typeface="+mj-lt"/>
              </a:rPr>
              <a:t>5237 sayılı Türk Ceza Kanunu</a:t>
            </a:r>
          </a:p>
        </p:txBody>
      </p:sp>
      <p:sp>
        <p:nvSpPr>
          <p:cNvPr id="6" name="5 Yuvarlatılmış Dikdörtgen"/>
          <p:cNvSpPr/>
          <p:nvPr/>
        </p:nvSpPr>
        <p:spPr>
          <a:xfrm>
            <a:off x="428625" y="1571624"/>
            <a:ext cx="8358188" cy="5097736"/>
          </a:xfrm>
          <a:prstGeom prst="roundRect">
            <a:avLst>
              <a:gd name="adj" fmla="val 3072"/>
            </a:avLst>
          </a:prstGeom>
        </p:spPr>
        <p:style>
          <a:lnRef idx="1">
            <a:schemeClr val="accent5"/>
          </a:lnRef>
          <a:fillRef idx="2">
            <a:schemeClr val="accent5"/>
          </a:fillRef>
          <a:effectRef idx="1">
            <a:schemeClr val="accent5"/>
          </a:effectRef>
          <a:fontRef idx="minor">
            <a:schemeClr val="dk1"/>
          </a:fontRef>
        </p:style>
        <p:txBody>
          <a:bodyPr anchor="ctr"/>
          <a:lstStyle/>
          <a:p>
            <a:pPr>
              <a:lnSpc>
                <a:spcPct val="80000"/>
              </a:lnSpc>
              <a:defRPr/>
            </a:pPr>
            <a:r>
              <a:rPr lang="tr-TR" sz="2400" b="1" dirty="0">
                <a:latin typeface="Calibri" pitchFamily="34" charset="0"/>
              </a:rPr>
              <a:t>ÇOCUKLARIN CİNSEL İSTİSMARI</a:t>
            </a:r>
            <a:r>
              <a:rPr lang="tr-TR" sz="2400" dirty="0">
                <a:latin typeface="Calibri" pitchFamily="34" charset="0"/>
              </a:rPr>
              <a:t>  (Madde 103)</a:t>
            </a:r>
          </a:p>
          <a:p>
            <a:pPr>
              <a:lnSpc>
                <a:spcPct val="80000"/>
              </a:lnSpc>
              <a:defRPr/>
            </a:pPr>
            <a:endParaRPr lang="tr-TR" sz="2400" dirty="0">
              <a:latin typeface="Calibri" pitchFamily="34" charset="0"/>
            </a:endParaRPr>
          </a:p>
          <a:p>
            <a:pPr>
              <a:defRPr/>
            </a:pPr>
            <a:r>
              <a:rPr lang="tr-TR" dirty="0">
                <a:latin typeface="Calibri" pitchFamily="34" charset="0"/>
              </a:rPr>
              <a:t>(3) (Değişik fıkra: 29/06/2005-5377 S.K./12.mad) Cinsel istismarın üstsoy, ikinci veya üçüncü derecede kan hısmı, üvey baba, evlat edinen, vasi, eğitici, öğretici, bakıcı, sağlık hizmeti veren veya koruma ve gözetim yükümlülüğü bulunan diğer kişiler tarafından ya da hizmet ilişkisinin sağladığı nüfuz kötüye kullanılmak suretiyle veya birden fazla kişi tarafından birlikte gerçekleştirilmesi hâlinde, yukarıdaki fıkralara göre verilecek ceza yarı oranında artırılır.</a:t>
            </a:r>
          </a:p>
          <a:p>
            <a:pPr>
              <a:defRPr/>
            </a:pPr>
            <a:endParaRPr lang="tr-TR" dirty="0">
              <a:latin typeface="Calibri" pitchFamily="34" charset="0"/>
            </a:endParaRPr>
          </a:p>
          <a:p>
            <a:pPr>
              <a:defRPr/>
            </a:pPr>
            <a:r>
              <a:rPr lang="tr-TR" dirty="0">
                <a:latin typeface="Calibri" pitchFamily="34" charset="0"/>
              </a:rPr>
              <a:t>(4) Cinsel istismarın, birinci fıkranın (a) bendindeki çocuklara karşı cebir veya tehdit kullanmak suretiyle gerçekleştirilmesi hâlinde, yukarıdaki fıkralara göre verilecek ceza yarı oranında artırılır.</a:t>
            </a:r>
          </a:p>
          <a:p>
            <a:pPr>
              <a:lnSpc>
                <a:spcPct val="80000"/>
              </a:lnSpc>
              <a:defRPr/>
            </a:pPr>
            <a:endParaRPr lang="tr-TR" dirty="0">
              <a:latin typeface="Calibri" pitchFamily="34" charset="0"/>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2 İçerik Yer Tutucusu"/>
          <p:cNvSpPr>
            <a:spLocks noGrp="1"/>
          </p:cNvSpPr>
          <p:nvPr>
            <p:ph idx="1"/>
          </p:nvPr>
        </p:nvSpPr>
        <p:spPr/>
        <p:txBody>
          <a:bodyPr/>
          <a:lstStyle/>
          <a:p>
            <a:pPr>
              <a:lnSpc>
                <a:spcPct val="120000"/>
              </a:lnSpc>
              <a:buFont typeface="Arial" panose="020B0604020202020204" pitchFamily="34" charset="0"/>
              <a:buNone/>
            </a:pPr>
            <a:endParaRPr lang="tr-TR" altLang="tr-TR"/>
          </a:p>
          <a:p>
            <a:endParaRPr lang="tr-TR" altLang="tr-TR"/>
          </a:p>
        </p:txBody>
      </p:sp>
      <p:sp>
        <p:nvSpPr>
          <p:cNvPr id="4" name="3 Yuvarlatılmış Dikdörtgen"/>
          <p:cNvSpPr/>
          <p:nvPr/>
        </p:nvSpPr>
        <p:spPr>
          <a:xfrm>
            <a:off x="467543" y="357188"/>
            <a:ext cx="8319269" cy="1000125"/>
          </a:xfrm>
          <a:prstGeom prst="roundRect">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r>
              <a:rPr lang="tr-TR" sz="3200" b="1" dirty="0">
                <a:ln w="18415" cmpd="sng">
                  <a:solidFill>
                    <a:srgbClr val="FFFFFF"/>
                  </a:solidFill>
                  <a:prstDash val="solid"/>
                </a:ln>
                <a:solidFill>
                  <a:schemeClr val="tx1"/>
                </a:solidFill>
                <a:effectLst>
                  <a:outerShdw blurRad="38100" dist="38100" dir="2700000" algn="tl">
                    <a:srgbClr val="000000">
                      <a:alpha val="43137"/>
                    </a:srgbClr>
                  </a:outerShdw>
                </a:effectLst>
                <a:latin typeface="+mj-lt"/>
              </a:rPr>
              <a:t>Yasal Mevzuat</a:t>
            </a:r>
          </a:p>
          <a:p>
            <a:pPr algn="ctr">
              <a:defRPr/>
            </a:pPr>
            <a:r>
              <a:rPr lang="tr-TR" sz="3200" b="1" dirty="0">
                <a:ln w="18415" cmpd="sng">
                  <a:solidFill>
                    <a:srgbClr val="FFFFFF"/>
                  </a:solidFill>
                  <a:prstDash val="solid"/>
                </a:ln>
                <a:solidFill>
                  <a:schemeClr val="tx1"/>
                </a:solidFill>
                <a:effectLst>
                  <a:outerShdw blurRad="38100" dist="38100" dir="2700000" algn="tl">
                    <a:srgbClr val="000000">
                      <a:alpha val="43137"/>
                    </a:srgbClr>
                  </a:outerShdw>
                </a:effectLst>
                <a:latin typeface="+mj-lt"/>
              </a:rPr>
              <a:t>5237 sayılı Türk Ceza Kanunu</a:t>
            </a:r>
          </a:p>
        </p:txBody>
      </p:sp>
      <p:sp>
        <p:nvSpPr>
          <p:cNvPr id="6" name="5 Yuvarlatılmış Dikdörtgen"/>
          <p:cNvSpPr/>
          <p:nvPr/>
        </p:nvSpPr>
        <p:spPr>
          <a:xfrm>
            <a:off x="395536" y="1628800"/>
            <a:ext cx="8358188" cy="4233640"/>
          </a:xfrm>
          <a:prstGeom prst="roundRect">
            <a:avLst>
              <a:gd name="adj" fmla="val 3072"/>
            </a:avLst>
          </a:prstGeom>
        </p:spPr>
        <p:style>
          <a:lnRef idx="1">
            <a:schemeClr val="accent5"/>
          </a:lnRef>
          <a:fillRef idx="2">
            <a:schemeClr val="accent5"/>
          </a:fillRef>
          <a:effectRef idx="1">
            <a:schemeClr val="accent5"/>
          </a:effectRef>
          <a:fontRef idx="minor">
            <a:schemeClr val="dk1"/>
          </a:fontRef>
        </p:style>
        <p:txBody>
          <a:bodyPr anchor="ctr"/>
          <a:lstStyle/>
          <a:p>
            <a:pPr algn="just">
              <a:lnSpc>
                <a:spcPct val="80000"/>
              </a:lnSpc>
              <a:defRPr/>
            </a:pPr>
            <a:r>
              <a:rPr lang="tr-TR" sz="2200" b="1" dirty="0">
                <a:latin typeface="+mj-lt"/>
              </a:rPr>
              <a:t>ÇOCUKLARIN CİNSEL İSTİSMARI</a:t>
            </a:r>
            <a:r>
              <a:rPr lang="tr-TR" sz="2200" dirty="0">
                <a:latin typeface="+mj-lt"/>
              </a:rPr>
              <a:t>  (Madde 103)</a:t>
            </a:r>
          </a:p>
          <a:p>
            <a:pPr algn="just">
              <a:lnSpc>
                <a:spcPct val="80000"/>
              </a:lnSpc>
              <a:defRPr/>
            </a:pPr>
            <a:endParaRPr lang="tr-TR" sz="2200" dirty="0">
              <a:latin typeface="+mj-lt"/>
            </a:endParaRPr>
          </a:p>
          <a:p>
            <a:pPr algn="just">
              <a:defRPr/>
            </a:pPr>
            <a:r>
              <a:rPr lang="tr-TR" sz="2200" dirty="0">
                <a:latin typeface="+mj-lt"/>
              </a:rPr>
              <a:t>(5) Cinsel istismar için başvurulan cebir ve şiddetin kasten yaralama suçunun ağır neticelerine neden olması hâlinde, ayrıca kasten yaralama suçuna ilişkin hükümler uygulanır.</a:t>
            </a:r>
          </a:p>
          <a:p>
            <a:pPr algn="just">
              <a:defRPr/>
            </a:pPr>
            <a:endParaRPr lang="tr-TR" sz="2200" dirty="0">
              <a:latin typeface="+mj-lt"/>
            </a:endParaRPr>
          </a:p>
          <a:p>
            <a:pPr algn="just">
              <a:defRPr/>
            </a:pPr>
            <a:r>
              <a:rPr lang="tr-TR" sz="2200" dirty="0">
                <a:latin typeface="+mj-lt"/>
              </a:rPr>
              <a:t>(6) Suçun mağdurun bitkisel hayata girmesine veya ölümüne neden olması durumunda, </a:t>
            </a:r>
            <a:r>
              <a:rPr lang="tr-TR" sz="2200" b="1" dirty="0">
                <a:latin typeface="+mj-lt"/>
              </a:rPr>
              <a:t>ağırlaştırılmış müebbet </a:t>
            </a:r>
            <a:r>
              <a:rPr lang="tr-TR" sz="2200" dirty="0">
                <a:latin typeface="+mj-lt"/>
              </a:rPr>
              <a:t>hapis cezasına hükmolunur.</a:t>
            </a:r>
          </a:p>
          <a:p>
            <a:pPr>
              <a:lnSpc>
                <a:spcPct val="80000"/>
              </a:lnSpc>
              <a:defRPr/>
            </a:pPr>
            <a:endParaRPr lang="tr-TR" dirty="0">
              <a:latin typeface="Arial" pitchFamily="34" charset="0"/>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7 İçerik Yer Tutucusu"/>
          <p:cNvGraphicFramePr>
            <a:graphicFrameLocks noGrp="1"/>
          </p:cNvGraphicFramePr>
          <p:nvPr>
            <p:ph idx="1"/>
          </p:nvPr>
        </p:nvGraphicFramePr>
        <p:xfrm>
          <a:off x="457200" y="357166"/>
          <a:ext cx="8435280" cy="60241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2 İçerik Yer Tutucusu"/>
          <p:cNvSpPr>
            <a:spLocks noGrp="1"/>
          </p:cNvSpPr>
          <p:nvPr>
            <p:ph idx="1"/>
          </p:nvPr>
        </p:nvSpPr>
        <p:spPr>
          <a:xfrm>
            <a:off x="467544" y="2276872"/>
            <a:ext cx="8229600" cy="2808312"/>
          </a:xfrm>
        </p:spPr>
        <p:txBody>
          <a:bodyPr>
            <a:normAutofit fontScale="85000" lnSpcReduction="10000"/>
          </a:bodyPr>
          <a:lstStyle/>
          <a:p>
            <a:pPr algn="just"/>
            <a:r>
              <a:rPr lang="tr-TR" sz="2800" b="1" dirty="0" smtClean="0">
                <a:latin typeface="+mj-lt"/>
              </a:rPr>
              <a:t>Başka bir deyişle;</a:t>
            </a:r>
            <a:r>
              <a:rPr lang="tr-TR" sz="2800" dirty="0" smtClean="0">
                <a:latin typeface="+mj-lt"/>
              </a:rPr>
              <a:t> çocuğun beden veya ruh sağlığına zarar verme riski taşıyan, zarar veren; fiziksel, duygusal, zihinsel veya cinsel gelişimini olumsuz etkileyen, kendisine bakmakla yükümlü kişi veya kişiler tarafından zarar verici olan, kaza dışı ve önlenebilir bir davranışa maruz kalmasıdır.  </a:t>
            </a:r>
          </a:p>
          <a:p>
            <a:pPr algn="just">
              <a:buNone/>
            </a:pPr>
            <a:endParaRPr lang="tr-TR" sz="2800" dirty="0" smtClean="0">
              <a:latin typeface="+mj-lt"/>
            </a:endParaRPr>
          </a:p>
          <a:p>
            <a:pPr algn="just"/>
            <a:r>
              <a:rPr lang="tr-TR" sz="2800" dirty="0" smtClean="0">
                <a:latin typeface="+mj-lt"/>
              </a:rPr>
              <a:t>Kötü muamelenin </a:t>
            </a:r>
            <a:r>
              <a:rPr lang="tr-TR" sz="2800" b="1" dirty="0" smtClean="0">
                <a:latin typeface="+mj-lt"/>
              </a:rPr>
              <a:t>fiziksel, cinsel, duygusal, ekonomik istismar ve ihmal </a:t>
            </a:r>
            <a:r>
              <a:rPr lang="tr-TR" sz="2800" dirty="0" smtClean="0">
                <a:latin typeface="+mj-lt"/>
              </a:rPr>
              <a:t>olmak üzere dört farklı boyutu bulunmaktadır. (WHO,2006)</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Yuvarlatılmış Dikdörtgen"/>
          <p:cNvSpPr/>
          <p:nvPr/>
        </p:nvSpPr>
        <p:spPr>
          <a:xfrm>
            <a:off x="395536" y="357188"/>
            <a:ext cx="8208912" cy="1000125"/>
          </a:xfrm>
          <a:prstGeom prst="roundRect">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r>
              <a:rPr lang="tr-TR" sz="3200" b="1" dirty="0">
                <a:ln w="18415" cmpd="sng">
                  <a:solidFill>
                    <a:srgbClr val="FFFFFF"/>
                  </a:solidFill>
                  <a:prstDash val="solid"/>
                </a:ln>
                <a:solidFill>
                  <a:schemeClr val="tx1"/>
                </a:solidFill>
                <a:effectLst>
                  <a:outerShdw blurRad="38100" dist="38100" dir="2700000" algn="tl">
                    <a:srgbClr val="000000">
                      <a:alpha val="43137"/>
                    </a:srgbClr>
                  </a:outerShdw>
                </a:effectLst>
                <a:latin typeface="+mj-lt"/>
              </a:rPr>
              <a:t>Suçu Bildirim Yükümlülüğü</a:t>
            </a:r>
          </a:p>
        </p:txBody>
      </p:sp>
      <p:sp>
        <p:nvSpPr>
          <p:cNvPr id="6" name="5 Yuvarlatılmış Dikdörtgen"/>
          <p:cNvSpPr/>
          <p:nvPr/>
        </p:nvSpPr>
        <p:spPr>
          <a:xfrm>
            <a:off x="395536" y="1484784"/>
            <a:ext cx="8358188" cy="4248472"/>
          </a:xfrm>
          <a:prstGeom prst="roundRect">
            <a:avLst>
              <a:gd name="adj" fmla="val 3072"/>
            </a:avLst>
          </a:prstGeom>
        </p:spPr>
        <p:style>
          <a:lnRef idx="1">
            <a:schemeClr val="accent5"/>
          </a:lnRef>
          <a:fillRef idx="2">
            <a:schemeClr val="accent5"/>
          </a:fillRef>
          <a:effectRef idx="1">
            <a:schemeClr val="accent5"/>
          </a:effectRef>
          <a:fontRef idx="minor">
            <a:schemeClr val="dk1"/>
          </a:fontRef>
        </p:style>
        <p:txBody>
          <a:bodyPr anchor="ctr"/>
          <a:lstStyle/>
          <a:p>
            <a:pPr>
              <a:lnSpc>
                <a:spcPct val="80000"/>
              </a:lnSpc>
              <a:defRPr/>
            </a:pPr>
            <a:r>
              <a:rPr lang="tr-TR" sz="2200" b="1" dirty="0">
                <a:latin typeface="+mj-lt"/>
              </a:rPr>
              <a:t>TCK Madde 278 – </a:t>
            </a:r>
          </a:p>
          <a:p>
            <a:pPr algn="just">
              <a:lnSpc>
                <a:spcPct val="120000"/>
              </a:lnSpc>
              <a:defRPr/>
            </a:pPr>
            <a:r>
              <a:rPr lang="tr-TR" sz="2200" dirty="0">
                <a:latin typeface="+mj-lt"/>
              </a:rPr>
              <a:t>(1) İşlenmekte olan bir suçu yetkili makamlara bildirmeyen kişi, </a:t>
            </a:r>
            <a:r>
              <a:rPr lang="tr-TR" sz="2200" dirty="0" smtClean="0">
                <a:latin typeface="+mj-lt"/>
              </a:rPr>
              <a:t>1 </a:t>
            </a:r>
            <a:r>
              <a:rPr lang="tr-TR" sz="2200" dirty="0">
                <a:latin typeface="+mj-lt"/>
              </a:rPr>
              <a:t>yıla kadar hapis cezası ile cezalandırılır</a:t>
            </a:r>
            <a:r>
              <a:rPr lang="tr-TR" sz="2200" dirty="0" smtClean="0">
                <a:latin typeface="+mj-lt"/>
              </a:rPr>
              <a:t>.</a:t>
            </a:r>
            <a:endParaRPr lang="tr-TR" sz="2200" dirty="0">
              <a:latin typeface="+mj-lt"/>
            </a:endParaRPr>
          </a:p>
          <a:p>
            <a:pPr algn="just">
              <a:lnSpc>
                <a:spcPct val="120000"/>
              </a:lnSpc>
              <a:defRPr/>
            </a:pPr>
            <a:r>
              <a:rPr lang="tr-TR" sz="2200" dirty="0">
                <a:latin typeface="+mj-lt"/>
              </a:rPr>
              <a:t>(2) İşlenmiş olmakla birlikte, sebebiyet verdiği neticelerin sınırlandırılması hâlen mümkün bulunan bir suçu yetkili makamlara bildirmeyen kişi, yukarıdaki fıkra hükmüne göre cezalandırılır</a:t>
            </a:r>
            <a:r>
              <a:rPr lang="tr-TR" sz="2200" dirty="0" smtClean="0">
                <a:latin typeface="+mj-lt"/>
              </a:rPr>
              <a:t>.</a:t>
            </a:r>
            <a:endParaRPr lang="tr-TR" sz="2200" dirty="0">
              <a:latin typeface="+mj-lt"/>
            </a:endParaRPr>
          </a:p>
          <a:p>
            <a:pPr algn="just">
              <a:lnSpc>
                <a:spcPct val="120000"/>
              </a:lnSpc>
              <a:defRPr/>
            </a:pPr>
            <a:r>
              <a:rPr lang="tr-TR" sz="2200" dirty="0">
                <a:latin typeface="+mj-lt"/>
              </a:rPr>
              <a:t>(3) Mağdurun </a:t>
            </a:r>
            <a:r>
              <a:rPr lang="tr-TR" sz="2200" dirty="0" smtClean="0">
                <a:latin typeface="+mj-lt"/>
              </a:rPr>
              <a:t>15 </a:t>
            </a:r>
            <a:r>
              <a:rPr lang="tr-TR" sz="2200" dirty="0">
                <a:latin typeface="+mj-lt"/>
              </a:rPr>
              <a:t>yaşını bitirmemiş bir çocuk, bedensel veya ruhsal bakımdan engelli olan ya da hamileliği nedeniyle kendisini savunamayacak durumda bulunan kimse olması hâlinde, yukarıdaki fıkralara göre verilecek ceza, yarı oranında artırılır. </a:t>
            </a:r>
          </a:p>
          <a:p>
            <a:pPr>
              <a:lnSpc>
                <a:spcPct val="120000"/>
              </a:lnSpc>
              <a:defRPr/>
            </a:pPr>
            <a:endParaRPr lang="tr-TR" sz="2000"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Yuvarlatılmış Dikdörtgen"/>
          <p:cNvSpPr/>
          <p:nvPr/>
        </p:nvSpPr>
        <p:spPr>
          <a:xfrm>
            <a:off x="539552" y="548680"/>
            <a:ext cx="8208912" cy="1000125"/>
          </a:xfrm>
          <a:prstGeom prst="roundRect">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r>
              <a:rPr lang="tr-TR" sz="3200" b="1" dirty="0">
                <a:ln w="18415" cmpd="sng">
                  <a:solidFill>
                    <a:srgbClr val="FFFFFF"/>
                  </a:solidFill>
                  <a:prstDash val="solid"/>
                </a:ln>
                <a:solidFill>
                  <a:schemeClr val="tx1"/>
                </a:solidFill>
                <a:effectLst>
                  <a:outerShdw blurRad="38100" dist="38100" dir="2700000" algn="tl">
                    <a:srgbClr val="000000">
                      <a:alpha val="43137"/>
                    </a:srgbClr>
                  </a:outerShdw>
                </a:effectLst>
                <a:latin typeface="+mj-lt"/>
              </a:rPr>
              <a:t>Kamu Görevlisinin Suçu Bildirim Yükümlülüğü</a:t>
            </a:r>
          </a:p>
        </p:txBody>
      </p:sp>
      <p:sp>
        <p:nvSpPr>
          <p:cNvPr id="6" name="5 Yuvarlatılmış Dikdörtgen"/>
          <p:cNvSpPr/>
          <p:nvPr/>
        </p:nvSpPr>
        <p:spPr>
          <a:xfrm>
            <a:off x="428625" y="1571625"/>
            <a:ext cx="8358188" cy="4357688"/>
          </a:xfrm>
          <a:prstGeom prst="roundRect">
            <a:avLst>
              <a:gd name="adj" fmla="val 3072"/>
            </a:avLst>
          </a:prstGeom>
        </p:spPr>
        <p:style>
          <a:lnRef idx="1">
            <a:schemeClr val="accent5"/>
          </a:lnRef>
          <a:fillRef idx="2">
            <a:schemeClr val="accent5"/>
          </a:fillRef>
          <a:effectRef idx="1">
            <a:schemeClr val="accent5"/>
          </a:effectRef>
          <a:fontRef idx="minor">
            <a:schemeClr val="dk1"/>
          </a:fontRef>
        </p:style>
        <p:txBody>
          <a:bodyPr anchor="ctr"/>
          <a:lstStyle/>
          <a:p>
            <a:pPr algn="ctr">
              <a:defRPr/>
            </a:pPr>
            <a:endParaRPr lang="tr-TR" dirty="0"/>
          </a:p>
        </p:txBody>
      </p:sp>
      <p:sp>
        <p:nvSpPr>
          <p:cNvPr id="15366" name="6 Dikdörtgen"/>
          <p:cNvSpPr>
            <a:spLocks noChangeArrowheads="1"/>
          </p:cNvSpPr>
          <p:nvPr/>
        </p:nvSpPr>
        <p:spPr bwMode="auto">
          <a:xfrm>
            <a:off x="468313" y="1700808"/>
            <a:ext cx="8207375" cy="413465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lnSpc>
                <a:spcPct val="110000"/>
              </a:lnSpc>
            </a:pPr>
            <a:r>
              <a:rPr lang="tr-TR" altLang="tr-TR" sz="2400" b="1" dirty="0"/>
              <a:t>TCK  Madde 279 – </a:t>
            </a:r>
          </a:p>
          <a:p>
            <a:pPr eaLnBrk="1" hangingPunct="1">
              <a:lnSpc>
                <a:spcPct val="110000"/>
              </a:lnSpc>
            </a:pPr>
            <a:r>
              <a:rPr lang="tr-TR" altLang="tr-TR" sz="2400" dirty="0"/>
              <a:t>	(1) Kamu adına soruşturma ve kovuşturmayı gerektiren bir suçun işlendiğini </a:t>
            </a:r>
            <a:r>
              <a:rPr lang="tr-TR" altLang="tr-TR" sz="2400" b="1" u="sng" dirty="0"/>
              <a:t>göreviyle bağlantılı olarak öğrenip de yetkili makamlara bildirimde bulunmayı ihmal eden veya bu hususta gecikme gösteren kamu görevlisi</a:t>
            </a:r>
            <a:r>
              <a:rPr lang="tr-TR" altLang="tr-TR" sz="2400" dirty="0"/>
              <a:t>, </a:t>
            </a:r>
            <a:r>
              <a:rPr lang="tr-TR" altLang="tr-TR" sz="2400" dirty="0" smtClean="0"/>
              <a:t>6 </a:t>
            </a:r>
            <a:r>
              <a:rPr lang="tr-TR" altLang="tr-TR" sz="2400" dirty="0"/>
              <a:t>aydan </a:t>
            </a:r>
            <a:r>
              <a:rPr lang="tr-TR" altLang="tr-TR" sz="2400" dirty="0" smtClean="0"/>
              <a:t>2 </a:t>
            </a:r>
            <a:r>
              <a:rPr lang="tr-TR" altLang="tr-TR" sz="2400" dirty="0"/>
              <a:t>yıla kadar hapis cezası ile cezalandırılır. </a:t>
            </a:r>
          </a:p>
          <a:p>
            <a:pPr eaLnBrk="1" hangingPunct="1">
              <a:lnSpc>
                <a:spcPct val="110000"/>
              </a:lnSpc>
            </a:pPr>
            <a:endParaRPr lang="tr-TR" altLang="tr-TR" sz="2400" dirty="0"/>
          </a:p>
          <a:p>
            <a:pPr eaLnBrk="1" hangingPunct="1">
              <a:lnSpc>
                <a:spcPct val="110000"/>
              </a:lnSpc>
            </a:pPr>
            <a:r>
              <a:rPr lang="tr-TR" altLang="tr-TR" sz="2400" dirty="0"/>
              <a:t>	(2) Suçun, adlî kolluk görevini yapan kişi tarafından işlenmesi hâlinde, yukarıdaki fıkraya göre verilecek ceza yarı oranında artırılır. </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Yuvarlatılmış Dikdörtgen"/>
          <p:cNvSpPr/>
          <p:nvPr/>
        </p:nvSpPr>
        <p:spPr>
          <a:xfrm>
            <a:off x="395536" y="908720"/>
            <a:ext cx="8424936" cy="1008112"/>
          </a:xfrm>
          <a:prstGeom prst="roundRect">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r>
              <a:rPr lang="tr-TR" sz="3200" b="1" dirty="0">
                <a:ln w="18415" cmpd="sng">
                  <a:solidFill>
                    <a:srgbClr val="FFFFFF"/>
                  </a:solidFill>
                  <a:prstDash val="solid"/>
                </a:ln>
                <a:solidFill>
                  <a:schemeClr val="tx1"/>
                </a:solidFill>
                <a:effectLst>
                  <a:outerShdw blurRad="38100" dist="38100" dir="2700000" algn="tl">
                    <a:srgbClr val="000000">
                      <a:alpha val="43137"/>
                    </a:srgbClr>
                  </a:outerShdw>
                </a:effectLst>
                <a:latin typeface="+mj-lt"/>
              </a:rPr>
              <a:t>Sağlık Mesleği Mensuplarının Suçu Bildirim Yükümlülüğü</a:t>
            </a:r>
          </a:p>
        </p:txBody>
      </p:sp>
      <p:sp>
        <p:nvSpPr>
          <p:cNvPr id="7" name="6 Dikdörtgen"/>
          <p:cNvSpPr/>
          <p:nvPr/>
        </p:nvSpPr>
        <p:spPr>
          <a:xfrm>
            <a:off x="467544" y="1916832"/>
            <a:ext cx="8352928" cy="4031360"/>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nSpc>
                <a:spcPct val="110000"/>
              </a:lnSpc>
              <a:defRPr/>
            </a:pPr>
            <a:r>
              <a:rPr lang="tr-TR" sz="2600" b="1" dirty="0">
                <a:latin typeface="Calibri" pitchFamily="34" charset="0"/>
              </a:rPr>
              <a:t>TCK  Madde 280 – </a:t>
            </a:r>
          </a:p>
          <a:p>
            <a:pPr>
              <a:lnSpc>
                <a:spcPct val="110000"/>
              </a:lnSpc>
              <a:defRPr/>
            </a:pPr>
            <a:r>
              <a:rPr lang="tr-TR" sz="2600" dirty="0">
                <a:latin typeface="Calibri" pitchFamily="34" charset="0"/>
              </a:rPr>
              <a:t>(1) Görevini yaptığı sırada bir </a:t>
            </a:r>
            <a:r>
              <a:rPr lang="tr-TR" sz="2600" u="sng" dirty="0">
                <a:latin typeface="Calibri" pitchFamily="34" charset="0"/>
              </a:rPr>
              <a:t>suçun işlendiği yönünde bir belirti ile karşılaşmasına rağmen</a:t>
            </a:r>
            <a:r>
              <a:rPr lang="tr-TR" sz="2600" dirty="0">
                <a:latin typeface="Calibri" pitchFamily="34" charset="0"/>
              </a:rPr>
              <a:t>, durumu yetkili makamlara bildirmeyen veya bu hususta gecikme gösteren sağlık mesleği mensubu, </a:t>
            </a:r>
            <a:r>
              <a:rPr lang="tr-TR" sz="2600" dirty="0" smtClean="0">
                <a:latin typeface="Calibri" pitchFamily="34" charset="0"/>
              </a:rPr>
              <a:t>1 </a:t>
            </a:r>
            <a:r>
              <a:rPr lang="tr-TR" sz="2600" dirty="0">
                <a:latin typeface="Calibri" pitchFamily="34" charset="0"/>
              </a:rPr>
              <a:t>yıla kadar hapis cezası ile cezalandırılır. </a:t>
            </a:r>
          </a:p>
          <a:p>
            <a:pPr>
              <a:lnSpc>
                <a:spcPct val="110000"/>
              </a:lnSpc>
              <a:defRPr/>
            </a:pPr>
            <a:endParaRPr lang="tr-TR" sz="2600" dirty="0">
              <a:latin typeface="Calibri" pitchFamily="34" charset="0"/>
            </a:endParaRPr>
          </a:p>
          <a:p>
            <a:pPr>
              <a:lnSpc>
                <a:spcPct val="110000"/>
              </a:lnSpc>
              <a:defRPr/>
            </a:pPr>
            <a:r>
              <a:rPr lang="tr-TR" sz="2600" dirty="0">
                <a:latin typeface="Calibri" pitchFamily="34" charset="0"/>
              </a:rPr>
              <a:t>(2) Sağlık mesleği mensubu deyiminden tabip, diş tabibi, eczacı, ebe, hemşire ve sağlık hizmeti veren diğer kişiler anlaşılır</a:t>
            </a:r>
            <a:r>
              <a:rPr lang="tr-TR" sz="2600" dirty="0" smtClean="0">
                <a:latin typeface="Calibri" pitchFamily="34" charset="0"/>
              </a:rPr>
              <a:t>. </a:t>
            </a:r>
            <a:endParaRPr lang="tr-TR" sz="2600" dirty="0">
              <a:latin typeface="Calibri" pitchFamily="34" charset="0"/>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a:xfrm>
            <a:off x="395536" y="764704"/>
            <a:ext cx="8229600" cy="642937"/>
          </a:xfrm>
          <a:prstGeom prst="round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lstStyle/>
          <a:p>
            <a:pPr>
              <a:defRPr/>
            </a:pPr>
            <a:r>
              <a:rPr lang="tr-TR" sz="2800" dirty="0" smtClean="0">
                <a:solidFill>
                  <a:schemeClr val="tx1"/>
                </a:solidFill>
              </a:rPr>
              <a:t>Kaynaklar</a:t>
            </a:r>
            <a:endParaRPr lang="tr-TR" sz="2800" b="1" dirty="0">
              <a:solidFill>
                <a:schemeClr val="tx1"/>
              </a:solidFill>
            </a:endParaRPr>
          </a:p>
        </p:txBody>
      </p:sp>
      <p:sp>
        <p:nvSpPr>
          <p:cNvPr id="6" name="5 Yuvarlatılmış Dikdörtgen"/>
          <p:cNvSpPr/>
          <p:nvPr/>
        </p:nvSpPr>
        <p:spPr>
          <a:xfrm>
            <a:off x="179512" y="1628800"/>
            <a:ext cx="8640763" cy="4238625"/>
          </a:xfrm>
          <a:prstGeom prst="roundRect">
            <a:avLst/>
          </a:prstGeom>
          <a:solidFill>
            <a:schemeClr val="bg1"/>
          </a:solidFill>
        </p:spPr>
        <p:style>
          <a:lnRef idx="1">
            <a:schemeClr val="accent2"/>
          </a:lnRef>
          <a:fillRef idx="2">
            <a:schemeClr val="accent2"/>
          </a:fillRef>
          <a:effectRef idx="1">
            <a:schemeClr val="accent2"/>
          </a:effectRef>
          <a:fontRef idx="minor">
            <a:schemeClr val="dk1"/>
          </a:fontRef>
        </p:style>
        <p:txBody>
          <a:bodyPr anchor="ctr"/>
          <a:lstStyle/>
          <a:p>
            <a:pPr>
              <a:defRPr/>
            </a:pPr>
            <a:endParaRPr lang="tr-TR" sz="1600" dirty="0"/>
          </a:p>
          <a:p>
            <a:pPr marL="369888" indent="-369888">
              <a:lnSpc>
                <a:spcPct val="150000"/>
              </a:lnSpc>
              <a:spcBef>
                <a:spcPts val="550"/>
              </a:spcBef>
              <a:buClr>
                <a:schemeClr val="accent3">
                  <a:lumMod val="50000"/>
                </a:schemeClr>
              </a:buClr>
              <a:buSzPct val="70000"/>
              <a:buFont typeface="Wingdings" pitchFamily="2" charset="2"/>
              <a:buChar char="q"/>
              <a:tabLst>
                <a:tab pos="369888" algn="l"/>
                <a:tab pos="485775" algn="l"/>
                <a:tab pos="981075" algn="l"/>
                <a:tab pos="1476375" algn="l"/>
                <a:tab pos="1971675" algn="l"/>
                <a:tab pos="2466975" algn="l"/>
                <a:tab pos="2962275" algn="l"/>
                <a:tab pos="3455988" algn="l"/>
                <a:tab pos="3951288" algn="l"/>
                <a:tab pos="4446588" algn="l"/>
                <a:tab pos="4941888" algn="l"/>
                <a:tab pos="5437188" algn="l"/>
                <a:tab pos="5932488" algn="l"/>
                <a:tab pos="6427788" algn="l"/>
                <a:tab pos="6923088" algn="l"/>
                <a:tab pos="7418388" algn="l"/>
                <a:tab pos="7913688" algn="l"/>
                <a:tab pos="8408988" algn="l"/>
                <a:tab pos="8904288" algn="l"/>
                <a:tab pos="9399588" algn="l"/>
                <a:tab pos="9893300" algn="l"/>
              </a:tabLst>
              <a:defRPr/>
            </a:pPr>
            <a:endParaRPr lang="tr-TR" sz="1600" dirty="0">
              <a:solidFill>
                <a:schemeClr val="tx1"/>
              </a:solidFill>
            </a:endParaRPr>
          </a:p>
          <a:p>
            <a:pPr marL="285750" indent="-285750">
              <a:buFont typeface="Wingdings" pitchFamily="2" charset="2"/>
              <a:buChar char="q"/>
              <a:defRPr/>
            </a:pPr>
            <a:r>
              <a:rPr lang="tr-TR" sz="1600" dirty="0">
                <a:hlinkClick r:id="rId3"/>
              </a:rPr>
              <a:t>http://www.cocukhaklari.gov.tr/condocs//kanun_belgeleri/4058.pdf</a:t>
            </a:r>
            <a:endParaRPr lang="tr-TR" sz="1600" dirty="0"/>
          </a:p>
          <a:p>
            <a:pPr marL="285750" indent="-285750">
              <a:buFont typeface="Wingdings" pitchFamily="2" charset="2"/>
              <a:buChar char="q"/>
              <a:defRPr/>
            </a:pPr>
            <a:r>
              <a:rPr lang="tr-TR" sz="1600" dirty="0">
                <a:hlinkClick r:id="rId4"/>
              </a:rPr>
              <a:t>http://www.cocukhaklari.gov.tr/tr/content/show/23/birlesmis_milletler_cocuk_haklari_sozlesmesi.html</a:t>
            </a:r>
            <a:endParaRPr lang="tr-TR" sz="1600" dirty="0"/>
          </a:p>
          <a:p>
            <a:pPr marL="285750" indent="-285750">
              <a:buFont typeface="Wingdings" pitchFamily="2" charset="2"/>
              <a:buChar char="q"/>
              <a:defRPr/>
            </a:pPr>
            <a:r>
              <a:rPr lang="tr-TR" sz="1600" dirty="0">
                <a:hlinkClick r:id="rId5"/>
              </a:rPr>
              <a:t>http://www.cocukhaklari.gov.tr/condocs//mevzuat/cocuk_haklari_sozlesmesi.pdf</a:t>
            </a:r>
            <a:endParaRPr lang="tr-TR" sz="1600" dirty="0"/>
          </a:p>
          <a:p>
            <a:pPr marL="285750" indent="-285750">
              <a:buFont typeface="Wingdings" pitchFamily="2" charset="2"/>
              <a:buChar char="q"/>
              <a:defRPr/>
            </a:pPr>
            <a:r>
              <a:rPr lang="tr-TR" sz="1600" dirty="0">
                <a:solidFill>
                  <a:schemeClr val="tx1"/>
                </a:solidFill>
              </a:rPr>
              <a:t>Child Maltreatment 2007,  U.S. </a:t>
            </a:r>
            <a:r>
              <a:rPr lang="tr-TR" sz="1600" dirty="0" err="1">
                <a:solidFill>
                  <a:schemeClr val="tx1"/>
                </a:solidFill>
              </a:rPr>
              <a:t>Department</a:t>
            </a:r>
            <a:r>
              <a:rPr lang="tr-TR" sz="1600" dirty="0">
                <a:solidFill>
                  <a:schemeClr val="tx1"/>
                </a:solidFill>
              </a:rPr>
              <a:t> of </a:t>
            </a:r>
            <a:r>
              <a:rPr lang="tr-TR" sz="1600" dirty="0" err="1">
                <a:solidFill>
                  <a:schemeClr val="tx1"/>
                </a:solidFill>
              </a:rPr>
              <a:t>Health</a:t>
            </a:r>
            <a:r>
              <a:rPr lang="tr-TR" sz="1600" dirty="0">
                <a:solidFill>
                  <a:schemeClr val="tx1"/>
                </a:solidFill>
              </a:rPr>
              <a:t> &amp; </a:t>
            </a:r>
            <a:r>
              <a:rPr lang="tr-TR" sz="1600" dirty="0" err="1">
                <a:solidFill>
                  <a:schemeClr val="tx1"/>
                </a:solidFill>
              </a:rPr>
              <a:t>Human</a:t>
            </a:r>
            <a:r>
              <a:rPr lang="tr-TR" sz="1600" dirty="0">
                <a:solidFill>
                  <a:schemeClr val="tx1"/>
                </a:solidFill>
              </a:rPr>
              <a:t> </a:t>
            </a:r>
            <a:r>
              <a:rPr lang="tr-TR" sz="1600" dirty="0" err="1">
                <a:solidFill>
                  <a:schemeClr val="tx1"/>
                </a:solidFill>
              </a:rPr>
              <a:t>Services</a:t>
            </a:r>
            <a:r>
              <a:rPr lang="tr-TR" sz="1600" dirty="0">
                <a:solidFill>
                  <a:schemeClr val="tx1"/>
                </a:solidFill>
              </a:rPr>
              <a:t> </a:t>
            </a:r>
            <a:r>
              <a:rPr lang="tr-TR" sz="1600" dirty="0" err="1">
                <a:solidFill>
                  <a:schemeClr val="tx1"/>
                </a:solidFill>
              </a:rPr>
              <a:t>Administration</a:t>
            </a:r>
            <a:r>
              <a:rPr lang="tr-TR" sz="1600" dirty="0">
                <a:solidFill>
                  <a:schemeClr val="tx1"/>
                </a:solidFill>
              </a:rPr>
              <a:t> </a:t>
            </a:r>
            <a:r>
              <a:rPr lang="tr-TR" sz="1600" dirty="0" err="1">
                <a:solidFill>
                  <a:schemeClr val="tx1"/>
                </a:solidFill>
              </a:rPr>
              <a:t>for</a:t>
            </a:r>
            <a:r>
              <a:rPr lang="tr-TR" sz="1600" dirty="0">
                <a:solidFill>
                  <a:schemeClr val="tx1"/>
                </a:solidFill>
              </a:rPr>
              <a:t> </a:t>
            </a:r>
            <a:r>
              <a:rPr lang="tr-TR" sz="1600" dirty="0" err="1">
                <a:solidFill>
                  <a:schemeClr val="tx1"/>
                </a:solidFill>
              </a:rPr>
              <a:t>Children</a:t>
            </a:r>
            <a:r>
              <a:rPr lang="tr-TR" sz="1600" dirty="0">
                <a:solidFill>
                  <a:schemeClr val="tx1"/>
                </a:solidFill>
              </a:rPr>
              <a:t> </a:t>
            </a:r>
            <a:r>
              <a:rPr lang="tr-TR" sz="1600" dirty="0" err="1">
                <a:solidFill>
                  <a:schemeClr val="tx1"/>
                </a:solidFill>
              </a:rPr>
              <a:t>and</a:t>
            </a:r>
            <a:r>
              <a:rPr lang="tr-TR" sz="1600" dirty="0">
                <a:solidFill>
                  <a:schemeClr val="tx1"/>
                </a:solidFill>
              </a:rPr>
              <a:t> </a:t>
            </a:r>
            <a:r>
              <a:rPr lang="tr-TR" sz="1600" dirty="0" err="1">
                <a:solidFill>
                  <a:schemeClr val="tx1"/>
                </a:solidFill>
              </a:rPr>
              <a:t>Families</a:t>
            </a:r>
            <a:r>
              <a:rPr lang="tr-TR" sz="1600" dirty="0">
                <a:solidFill>
                  <a:schemeClr val="tx1"/>
                </a:solidFill>
              </a:rPr>
              <a:t> </a:t>
            </a:r>
            <a:r>
              <a:rPr lang="tr-TR" sz="1600" dirty="0" err="1">
                <a:solidFill>
                  <a:schemeClr val="tx1"/>
                </a:solidFill>
              </a:rPr>
              <a:t>Administration</a:t>
            </a:r>
            <a:r>
              <a:rPr lang="tr-TR" sz="1600" dirty="0">
                <a:solidFill>
                  <a:schemeClr val="tx1"/>
                </a:solidFill>
              </a:rPr>
              <a:t> on </a:t>
            </a:r>
            <a:r>
              <a:rPr lang="tr-TR" sz="1600" dirty="0" err="1">
                <a:solidFill>
                  <a:schemeClr val="tx1"/>
                </a:solidFill>
              </a:rPr>
              <a:t>Children</a:t>
            </a:r>
            <a:r>
              <a:rPr lang="tr-TR" sz="1600" dirty="0">
                <a:solidFill>
                  <a:schemeClr val="tx1"/>
                </a:solidFill>
              </a:rPr>
              <a:t>, </a:t>
            </a:r>
            <a:r>
              <a:rPr lang="tr-TR" sz="1600" dirty="0" err="1">
                <a:solidFill>
                  <a:schemeClr val="tx1"/>
                </a:solidFill>
              </a:rPr>
              <a:t>Youth</a:t>
            </a:r>
            <a:r>
              <a:rPr lang="tr-TR" sz="1600" dirty="0">
                <a:solidFill>
                  <a:schemeClr val="tx1"/>
                </a:solidFill>
              </a:rPr>
              <a:t> </a:t>
            </a:r>
            <a:r>
              <a:rPr lang="tr-TR" sz="1600" dirty="0" err="1">
                <a:solidFill>
                  <a:schemeClr val="tx1"/>
                </a:solidFill>
              </a:rPr>
              <a:t>and</a:t>
            </a:r>
            <a:r>
              <a:rPr lang="tr-TR" sz="1600" dirty="0">
                <a:solidFill>
                  <a:schemeClr val="tx1"/>
                </a:solidFill>
              </a:rPr>
              <a:t> </a:t>
            </a:r>
            <a:r>
              <a:rPr lang="tr-TR" sz="1600" dirty="0" err="1">
                <a:solidFill>
                  <a:schemeClr val="tx1"/>
                </a:solidFill>
              </a:rPr>
              <a:t>Families</a:t>
            </a:r>
            <a:r>
              <a:rPr lang="tr-TR" sz="1600" dirty="0">
                <a:solidFill>
                  <a:schemeClr val="tx1"/>
                </a:solidFill>
              </a:rPr>
              <a:t> </a:t>
            </a:r>
            <a:r>
              <a:rPr lang="tr-TR" sz="1600" dirty="0" err="1">
                <a:solidFill>
                  <a:schemeClr val="tx1"/>
                </a:solidFill>
              </a:rPr>
              <a:t>Children’s</a:t>
            </a:r>
            <a:r>
              <a:rPr lang="tr-TR" sz="1600" dirty="0">
                <a:solidFill>
                  <a:schemeClr val="tx1"/>
                </a:solidFill>
              </a:rPr>
              <a:t> </a:t>
            </a:r>
            <a:r>
              <a:rPr lang="tr-TR" sz="1600" dirty="0" err="1">
                <a:solidFill>
                  <a:schemeClr val="tx1"/>
                </a:solidFill>
              </a:rPr>
              <a:t>Bureau</a:t>
            </a:r>
            <a:r>
              <a:rPr lang="tr-TR" sz="1600" dirty="0">
                <a:solidFill>
                  <a:schemeClr val="tx1"/>
                </a:solidFill>
              </a:rPr>
              <a:t>. (Online erişim;  </a:t>
            </a:r>
            <a:r>
              <a:rPr lang="tr-TR" sz="1600" dirty="0">
                <a:solidFill>
                  <a:schemeClr val="tx1"/>
                </a:solidFill>
                <a:hlinkClick r:id="rId6"/>
              </a:rPr>
              <a:t>http://www.acf.hhs.gov/programs/cb/stats_research/index.htm#can</a:t>
            </a:r>
            <a:r>
              <a:rPr lang="tr-TR" sz="1600" dirty="0">
                <a:solidFill>
                  <a:schemeClr val="tx1"/>
                </a:solidFill>
              </a:rPr>
              <a:t>)</a:t>
            </a:r>
          </a:p>
          <a:p>
            <a:pPr marL="285750" indent="-285750">
              <a:buFont typeface="Wingdings" pitchFamily="2" charset="2"/>
              <a:buChar char="q"/>
              <a:defRPr/>
            </a:pPr>
            <a:r>
              <a:rPr lang="tr-TR" sz="1600" dirty="0">
                <a:solidFill>
                  <a:schemeClr val="tx1"/>
                </a:solidFill>
              </a:rPr>
              <a:t>Preventing Child  Maltreatment: a guide to taking action and generating evidence. </a:t>
            </a:r>
            <a:r>
              <a:rPr lang="tr-TR" sz="1600" dirty="0" err="1">
                <a:solidFill>
                  <a:schemeClr val="tx1"/>
                </a:solidFill>
              </a:rPr>
              <a:t>World</a:t>
            </a:r>
            <a:r>
              <a:rPr lang="tr-TR" sz="1600" dirty="0">
                <a:solidFill>
                  <a:schemeClr val="tx1"/>
                </a:solidFill>
              </a:rPr>
              <a:t> </a:t>
            </a:r>
            <a:r>
              <a:rPr lang="tr-TR" sz="1600" dirty="0" err="1">
                <a:solidFill>
                  <a:schemeClr val="tx1"/>
                </a:solidFill>
              </a:rPr>
              <a:t>Health</a:t>
            </a:r>
            <a:r>
              <a:rPr lang="tr-TR" sz="1600" dirty="0">
                <a:solidFill>
                  <a:schemeClr val="tx1"/>
                </a:solidFill>
              </a:rPr>
              <a:t> </a:t>
            </a:r>
            <a:r>
              <a:rPr lang="tr-TR" sz="1600" dirty="0" err="1">
                <a:solidFill>
                  <a:schemeClr val="tx1"/>
                </a:solidFill>
              </a:rPr>
              <a:t>Organization</a:t>
            </a:r>
            <a:r>
              <a:rPr lang="tr-TR" sz="1600" dirty="0">
                <a:solidFill>
                  <a:schemeClr val="tx1"/>
                </a:solidFill>
              </a:rPr>
              <a:t> </a:t>
            </a:r>
            <a:r>
              <a:rPr lang="tr-TR" sz="1600" dirty="0" err="1">
                <a:solidFill>
                  <a:schemeClr val="tx1"/>
                </a:solidFill>
              </a:rPr>
              <a:t>and</a:t>
            </a:r>
            <a:r>
              <a:rPr lang="tr-TR" sz="1600" dirty="0">
                <a:solidFill>
                  <a:schemeClr val="tx1"/>
                </a:solidFill>
              </a:rPr>
              <a:t> </a:t>
            </a:r>
            <a:r>
              <a:rPr lang="tr-TR" sz="1600" dirty="0" err="1">
                <a:solidFill>
                  <a:schemeClr val="tx1"/>
                </a:solidFill>
              </a:rPr>
              <a:t>International</a:t>
            </a:r>
            <a:r>
              <a:rPr lang="tr-TR" sz="1600" dirty="0">
                <a:solidFill>
                  <a:schemeClr val="tx1"/>
                </a:solidFill>
              </a:rPr>
              <a:t> </a:t>
            </a:r>
            <a:r>
              <a:rPr lang="tr-TR" sz="1600" dirty="0" err="1">
                <a:solidFill>
                  <a:schemeClr val="tx1"/>
                </a:solidFill>
              </a:rPr>
              <a:t>Society</a:t>
            </a:r>
            <a:r>
              <a:rPr lang="tr-TR" sz="1600" dirty="0">
                <a:solidFill>
                  <a:schemeClr val="tx1"/>
                </a:solidFill>
              </a:rPr>
              <a:t> </a:t>
            </a:r>
            <a:r>
              <a:rPr lang="tr-TR" sz="1600" dirty="0" err="1">
                <a:solidFill>
                  <a:schemeClr val="tx1"/>
                </a:solidFill>
              </a:rPr>
              <a:t>for</a:t>
            </a:r>
            <a:r>
              <a:rPr lang="tr-TR" sz="1600" dirty="0">
                <a:solidFill>
                  <a:schemeClr val="tx1"/>
                </a:solidFill>
              </a:rPr>
              <a:t> </a:t>
            </a:r>
            <a:r>
              <a:rPr lang="tr-TR" sz="1600" dirty="0" err="1">
                <a:solidFill>
                  <a:schemeClr val="tx1"/>
                </a:solidFill>
              </a:rPr>
              <a:t>Prevention</a:t>
            </a:r>
            <a:r>
              <a:rPr lang="tr-TR" sz="1600" dirty="0">
                <a:solidFill>
                  <a:schemeClr val="tx1"/>
                </a:solidFill>
              </a:rPr>
              <a:t> of </a:t>
            </a:r>
            <a:r>
              <a:rPr lang="tr-TR" sz="1600" dirty="0" err="1">
                <a:solidFill>
                  <a:schemeClr val="tx1"/>
                </a:solidFill>
              </a:rPr>
              <a:t>Child</a:t>
            </a:r>
            <a:r>
              <a:rPr lang="tr-TR" sz="1600" dirty="0">
                <a:solidFill>
                  <a:schemeClr val="tx1"/>
                </a:solidFill>
              </a:rPr>
              <a:t> </a:t>
            </a:r>
            <a:r>
              <a:rPr lang="tr-TR" sz="1600" dirty="0" err="1">
                <a:solidFill>
                  <a:schemeClr val="tx1"/>
                </a:solidFill>
              </a:rPr>
              <a:t>Abuse</a:t>
            </a:r>
            <a:r>
              <a:rPr lang="tr-TR" sz="1600" dirty="0">
                <a:solidFill>
                  <a:schemeClr val="tx1"/>
                </a:solidFill>
              </a:rPr>
              <a:t> </a:t>
            </a:r>
            <a:r>
              <a:rPr lang="tr-TR" sz="1600" dirty="0" err="1">
                <a:solidFill>
                  <a:schemeClr val="tx1"/>
                </a:solidFill>
              </a:rPr>
              <a:t>and</a:t>
            </a:r>
            <a:r>
              <a:rPr lang="tr-TR" sz="1600" dirty="0">
                <a:solidFill>
                  <a:schemeClr val="tx1"/>
                </a:solidFill>
              </a:rPr>
              <a:t> </a:t>
            </a:r>
            <a:r>
              <a:rPr lang="tr-TR" sz="1600" dirty="0" err="1">
                <a:solidFill>
                  <a:schemeClr val="tx1"/>
                </a:solidFill>
              </a:rPr>
              <a:t>Neglect</a:t>
            </a:r>
            <a:r>
              <a:rPr lang="tr-TR" sz="1600" dirty="0">
                <a:solidFill>
                  <a:schemeClr val="tx1"/>
                </a:solidFill>
              </a:rPr>
              <a:t>. WHO 2006.</a:t>
            </a:r>
          </a:p>
          <a:p>
            <a:pPr marL="285750" indent="-285750">
              <a:buFont typeface="Wingdings" pitchFamily="2" charset="2"/>
              <a:buChar char="q"/>
              <a:defRPr/>
            </a:pPr>
            <a:r>
              <a:rPr lang="tr-TR" sz="1600" dirty="0">
                <a:solidFill>
                  <a:schemeClr val="tx1"/>
                </a:solidFill>
              </a:rPr>
              <a:t>Türkiye Büyük Millet Meclisi, Türkiye’de ortaöğrenime devam eden öğrencilerde ve ceza ve infaz kurumlarında bulunan tutuklu ve hükümlü çocuklarda şiddet ve bunun etkileyen etkenlerin saptanması araştırma raporu. 2007</a:t>
            </a:r>
          </a:p>
          <a:p>
            <a:pPr marL="285750" indent="-285750">
              <a:buFont typeface="Wingdings" pitchFamily="2" charset="2"/>
              <a:buChar char="q"/>
              <a:defRPr/>
            </a:pPr>
            <a:r>
              <a:rPr lang="tr-TR" sz="1600" dirty="0">
                <a:solidFill>
                  <a:schemeClr val="tx1"/>
                </a:solidFill>
              </a:rPr>
              <a:t>Başbakanlık Aile Araştırma Kurumu.  Türk ailesinde </a:t>
            </a:r>
            <a:r>
              <a:rPr lang="tr-TR" sz="1600" dirty="0" err="1">
                <a:solidFill>
                  <a:schemeClr val="tx1"/>
                </a:solidFill>
              </a:rPr>
              <a:t>adolesan</a:t>
            </a:r>
            <a:r>
              <a:rPr lang="tr-TR" sz="1600" dirty="0">
                <a:solidFill>
                  <a:schemeClr val="tx1"/>
                </a:solidFill>
              </a:rPr>
              <a:t> sorunları. Başbakanlık Aile Araştırma Kurumu Yayınları, 1997, Ankara.</a:t>
            </a:r>
          </a:p>
          <a:p>
            <a:pPr marL="369888" indent="-369888">
              <a:lnSpc>
                <a:spcPct val="150000"/>
              </a:lnSpc>
              <a:spcBef>
                <a:spcPts val="550"/>
              </a:spcBef>
              <a:buClr>
                <a:schemeClr val="accent3">
                  <a:lumMod val="50000"/>
                </a:schemeClr>
              </a:buClr>
              <a:buSzPct val="70000"/>
              <a:buFont typeface="Wingdings" pitchFamily="2" charset="2"/>
              <a:buChar char="q"/>
              <a:tabLst>
                <a:tab pos="369888" algn="l"/>
                <a:tab pos="485775" algn="l"/>
                <a:tab pos="981075" algn="l"/>
                <a:tab pos="1476375" algn="l"/>
                <a:tab pos="1971675" algn="l"/>
                <a:tab pos="2466975" algn="l"/>
                <a:tab pos="2962275" algn="l"/>
                <a:tab pos="3455988" algn="l"/>
                <a:tab pos="3951288" algn="l"/>
                <a:tab pos="4446588" algn="l"/>
                <a:tab pos="4941888" algn="l"/>
                <a:tab pos="5437188" algn="l"/>
                <a:tab pos="5932488" algn="l"/>
                <a:tab pos="6427788" algn="l"/>
                <a:tab pos="6923088" algn="l"/>
                <a:tab pos="7418388" algn="l"/>
                <a:tab pos="7913688" algn="l"/>
                <a:tab pos="8408988" algn="l"/>
                <a:tab pos="8904288" algn="l"/>
                <a:tab pos="9399588" algn="l"/>
                <a:tab pos="9893300" algn="l"/>
              </a:tabLst>
              <a:defRPr/>
            </a:pPr>
            <a:endParaRPr lang="tr-TR" sz="1600" dirty="0">
              <a:solidFill>
                <a:schemeClr val="tx1"/>
              </a:solidFill>
            </a:endParaRPr>
          </a:p>
          <a:p>
            <a:pPr marL="369888" indent="-369888">
              <a:lnSpc>
                <a:spcPct val="150000"/>
              </a:lnSpc>
              <a:spcBef>
                <a:spcPts val="550"/>
              </a:spcBef>
              <a:buClr>
                <a:schemeClr val="accent3">
                  <a:lumMod val="50000"/>
                </a:schemeClr>
              </a:buClr>
              <a:buSzPct val="70000"/>
              <a:tabLst>
                <a:tab pos="369888" algn="l"/>
                <a:tab pos="485775" algn="l"/>
                <a:tab pos="981075" algn="l"/>
                <a:tab pos="1476375" algn="l"/>
                <a:tab pos="1971675" algn="l"/>
                <a:tab pos="2466975" algn="l"/>
                <a:tab pos="2962275" algn="l"/>
                <a:tab pos="3455988" algn="l"/>
                <a:tab pos="3951288" algn="l"/>
                <a:tab pos="4446588" algn="l"/>
                <a:tab pos="4941888" algn="l"/>
                <a:tab pos="5437188" algn="l"/>
                <a:tab pos="5932488" algn="l"/>
                <a:tab pos="6427788" algn="l"/>
                <a:tab pos="6923088" algn="l"/>
                <a:tab pos="7418388" algn="l"/>
                <a:tab pos="7913688" algn="l"/>
                <a:tab pos="8408988" algn="l"/>
                <a:tab pos="8904288" algn="l"/>
                <a:tab pos="9399588" algn="l"/>
                <a:tab pos="9893300" algn="l"/>
              </a:tabLst>
              <a:defRPr/>
            </a:pPr>
            <a:endParaRPr lang="tr-TR" sz="2400" b="1" dirty="0">
              <a:solidFill>
                <a:schemeClr val="accent3">
                  <a:lumMod val="50000"/>
                </a:schemeClr>
              </a:solidFill>
            </a:endParaRP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Yer Tutucusu 3"/>
          <p:cNvSpPr>
            <a:spLocks noGrp="1"/>
          </p:cNvSpPr>
          <p:nvPr>
            <p:ph type="body" idx="1"/>
          </p:nvPr>
        </p:nvSpPr>
        <p:spPr>
          <a:xfrm>
            <a:off x="822960" y="3140968"/>
            <a:ext cx="7543800" cy="1143000"/>
          </a:xfrm>
        </p:spPr>
        <p:txBody>
          <a:bodyPr/>
          <a:lstStyle/>
          <a:p>
            <a:pPr algn="ctr"/>
            <a:r>
              <a:rPr lang="tr-TR" cap="none" dirty="0" smtClean="0">
                <a:solidFill>
                  <a:srgbClr val="00B050"/>
                </a:solidFill>
                <a:latin typeface="Harrington" panose="04040505050A02020702" pitchFamily="82" charset="0"/>
              </a:rPr>
              <a:t>Yeşilyurt Rehberlik ve Araştırma Merkezi Psikolojik Danışmanları Yanınızda…</a:t>
            </a:r>
            <a:endParaRPr lang="tr-TR" cap="none" dirty="0">
              <a:solidFill>
                <a:srgbClr val="00B050"/>
              </a:solidFill>
              <a:latin typeface="Harrington" panose="04040505050A02020702" pitchFamily="82" charset="0"/>
            </a:endParaRPr>
          </a:p>
        </p:txBody>
      </p:sp>
      <p:pic>
        <p:nvPicPr>
          <p:cNvPr id="2" name="İçerik Yer Tutucusu 1"/>
          <p:cNvPicPr>
            <a:picLocks noGrp="1" noChangeAspect="1"/>
          </p:cNvPicPr>
          <p:nvPr>
            <p:ph idx="4294967295"/>
          </p:nvPr>
        </p:nvPicPr>
        <p:blipFill>
          <a:blip r:embed="rId2" cstate="print">
            <a:extLst>
              <a:ext uri="{28A0092B-C50C-407E-A947-70E740481C1C}">
                <a14:useLocalDpi xmlns:a14="http://schemas.microsoft.com/office/drawing/2010/main" xmlns="" val="0"/>
              </a:ext>
            </a:extLst>
          </a:blip>
          <a:stretch>
            <a:fillRect/>
          </a:stretch>
        </p:blipFill>
        <p:spPr>
          <a:xfrm>
            <a:off x="2578636" y="692696"/>
            <a:ext cx="4032448" cy="2268385"/>
          </a:xfr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67544" y="1988840"/>
            <a:ext cx="8229600" cy="4389437"/>
          </a:xfrm>
        </p:spPr>
        <p:txBody>
          <a:bodyPr/>
          <a:lstStyle/>
          <a:p>
            <a:pPr marL="0" indent="0">
              <a:spcBef>
                <a:spcPct val="0"/>
              </a:spcBef>
              <a:buClrTx/>
              <a:buSzTx/>
              <a:tabLst>
                <a:tab pos="544513" algn="l"/>
              </a:tabLst>
            </a:pPr>
            <a:r>
              <a:rPr lang="tr-TR" sz="3000" dirty="0" smtClean="0">
                <a:latin typeface="Calibri" pitchFamily="34" charset="0"/>
                <a:ea typeface="Times New Roman" pitchFamily="18" charset="0"/>
                <a:cs typeface="Franklin Gothic Medium" pitchFamily="34" charset="0"/>
              </a:rPr>
              <a:t>İhmal ve istismarı birbirinden ayıran en temel nokta istismarın </a:t>
            </a:r>
            <a:r>
              <a:rPr lang="tr-TR" sz="3000" dirty="0" smtClean="0">
                <a:solidFill>
                  <a:schemeClr val="accent1">
                    <a:lumMod val="75000"/>
                  </a:schemeClr>
                </a:solidFill>
                <a:latin typeface="Calibri" pitchFamily="34" charset="0"/>
                <a:ea typeface="Times New Roman" pitchFamily="18" charset="0"/>
                <a:cs typeface="Franklin Gothic Medium" pitchFamily="34" charset="0"/>
              </a:rPr>
              <a:t>aktif,</a:t>
            </a:r>
            <a:r>
              <a:rPr lang="tr-TR" sz="3000" dirty="0" smtClean="0">
                <a:solidFill>
                  <a:srgbClr val="00B0F0"/>
                </a:solidFill>
                <a:latin typeface="Calibri" pitchFamily="34" charset="0"/>
                <a:ea typeface="Times New Roman" pitchFamily="18" charset="0"/>
                <a:cs typeface="Franklin Gothic Medium" pitchFamily="34" charset="0"/>
              </a:rPr>
              <a:t> </a:t>
            </a:r>
            <a:r>
              <a:rPr lang="tr-TR" sz="3000" dirty="0" smtClean="0">
                <a:latin typeface="Calibri" pitchFamily="34" charset="0"/>
                <a:ea typeface="Times New Roman" pitchFamily="18" charset="0"/>
                <a:cs typeface="Franklin Gothic Medium" pitchFamily="34" charset="0"/>
              </a:rPr>
              <a:t>ihmalin ise </a:t>
            </a:r>
            <a:r>
              <a:rPr lang="tr-TR" sz="3000" dirty="0" smtClean="0">
                <a:solidFill>
                  <a:schemeClr val="accent1">
                    <a:lumMod val="75000"/>
                  </a:schemeClr>
                </a:solidFill>
                <a:latin typeface="Calibri" pitchFamily="34" charset="0"/>
                <a:ea typeface="Times New Roman" pitchFamily="18" charset="0"/>
                <a:cs typeface="Franklin Gothic Medium" pitchFamily="34" charset="0"/>
              </a:rPr>
              <a:t>pasif </a:t>
            </a:r>
            <a:r>
              <a:rPr lang="tr-TR" sz="3000" dirty="0" smtClean="0">
                <a:latin typeface="Calibri" pitchFamily="34" charset="0"/>
                <a:ea typeface="Times New Roman" pitchFamily="18" charset="0"/>
                <a:cs typeface="Franklin Gothic Medium" pitchFamily="34" charset="0"/>
              </a:rPr>
              <a:t>bir olgu olmasıdır. </a:t>
            </a:r>
          </a:p>
          <a:p>
            <a:pPr marL="0" lvl="0" indent="0">
              <a:spcBef>
                <a:spcPct val="0"/>
              </a:spcBef>
              <a:buClrTx/>
              <a:buSzTx/>
              <a:buNone/>
              <a:tabLst>
                <a:tab pos="544513" algn="l"/>
              </a:tabLst>
            </a:pPr>
            <a:endParaRPr lang="tr-TR" sz="3000" dirty="0" smtClean="0">
              <a:latin typeface="Calibri" pitchFamily="34" charset="0"/>
              <a:ea typeface="Times New Roman" pitchFamily="18" charset="0"/>
              <a:cs typeface="Franklin Gothic Medium" pitchFamily="34" charset="0"/>
            </a:endParaRPr>
          </a:p>
          <a:p>
            <a:pPr marL="0" indent="0">
              <a:spcBef>
                <a:spcPct val="0"/>
              </a:spcBef>
              <a:buClrTx/>
              <a:buSzTx/>
              <a:tabLst>
                <a:tab pos="544513" algn="l"/>
              </a:tabLst>
            </a:pPr>
            <a:r>
              <a:rPr lang="tr-TR" sz="3000" dirty="0" smtClean="0">
                <a:latin typeface="Calibri" pitchFamily="34" charset="0"/>
                <a:ea typeface="Times New Roman" pitchFamily="18" charset="0"/>
                <a:cs typeface="Franklin Gothic Medium" pitchFamily="34" charset="0"/>
              </a:rPr>
              <a:t>Yani istismarda çocuğa yapılmaması gereken davranışların yapılması, ihmalde ise yapılması gereken şeylerin yapılmaması söz konusudur (Taner ve Gökler, 2004).</a:t>
            </a:r>
          </a:p>
          <a:p>
            <a:endParaRPr lang="tr-TR" dirty="0"/>
          </a:p>
        </p:txBody>
      </p:sp>
      <p:sp>
        <p:nvSpPr>
          <p:cNvPr id="4" name="3 Slayt Numarası Yer Tutucusu"/>
          <p:cNvSpPr>
            <a:spLocks noGrp="1"/>
          </p:cNvSpPr>
          <p:nvPr>
            <p:ph type="sldNum" sz="quarter" idx="12"/>
          </p:nvPr>
        </p:nvSpPr>
        <p:spPr/>
        <p:txBody>
          <a:bodyPr/>
          <a:lstStyle/>
          <a:p>
            <a:pPr>
              <a:defRPr/>
            </a:pPr>
            <a:fld id="{F0F6928C-9C42-42E0-8514-8E4321BFDCC3}" type="slidenum">
              <a:rPr lang="tr-TR" smtClean="0"/>
              <a:pPr>
                <a:defRPr/>
              </a:pPr>
              <a:t>7</a:t>
            </a:fld>
            <a:endParaRPr lang="tr-T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1 Başlık"/>
          <p:cNvSpPr>
            <a:spLocks noGrp="1"/>
          </p:cNvSpPr>
          <p:nvPr>
            <p:ph type="title"/>
          </p:nvPr>
        </p:nvSpPr>
        <p:spPr>
          <a:xfrm>
            <a:off x="395536" y="0"/>
            <a:ext cx="8229600" cy="1663030"/>
          </a:xfrm>
        </p:spPr>
        <p:txBody>
          <a:bodyPr/>
          <a:lstStyle/>
          <a:p>
            <a:pPr algn="ctr"/>
            <a:r>
              <a:rPr lang="tr-TR" sz="4400" b="1" dirty="0" smtClean="0">
                <a:solidFill>
                  <a:schemeClr val="tx1"/>
                </a:solidFill>
                <a:latin typeface="Calibri" pitchFamily="34" charset="0"/>
              </a:rPr>
              <a:t>ÇOCUK İHMALİ VE İSTİSMARININ BAŞLICA TÜRLERİ</a:t>
            </a:r>
          </a:p>
        </p:txBody>
      </p:sp>
      <p:sp>
        <p:nvSpPr>
          <p:cNvPr id="9219" name="2 İçerik Yer Tutucusu"/>
          <p:cNvSpPr>
            <a:spLocks noGrp="1"/>
          </p:cNvSpPr>
          <p:nvPr>
            <p:ph idx="1"/>
          </p:nvPr>
        </p:nvSpPr>
        <p:spPr>
          <a:xfrm>
            <a:off x="285720" y="3000372"/>
            <a:ext cx="8229600" cy="2643188"/>
          </a:xfrm>
        </p:spPr>
        <p:txBody>
          <a:bodyPr/>
          <a:lstStyle/>
          <a:p>
            <a:pPr algn="ctr"/>
            <a:r>
              <a:rPr lang="tr-TR" sz="3000" b="1" dirty="0" smtClean="0">
                <a:latin typeface="Calibri" pitchFamily="34" charset="0"/>
              </a:rPr>
              <a:t>Fiziksel</a:t>
            </a:r>
          </a:p>
          <a:p>
            <a:pPr algn="ctr"/>
            <a:r>
              <a:rPr lang="tr-TR" sz="3000" b="1" dirty="0" smtClean="0">
                <a:latin typeface="Calibri" pitchFamily="34" charset="0"/>
              </a:rPr>
              <a:t>Cinsel</a:t>
            </a:r>
          </a:p>
          <a:p>
            <a:pPr algn="ctr"/>
            <a:r>
              <a:rPr lang="tr-TR" sz="3000" b="1" dirty="0" smtClean="0">
                <a:latin typeface="Calibri" pitchFamily="34" charset="0"/>
              </a:rPr>
              <a:t>Duygusal</a:t>
            </a:r>
          </a:p>
          <a:p>
            <a:pPr algn="ctr"/>
            <a:r>
              <a:rPr lang="tr-TR" sz="3000" b="1" dirty="0" smtClean="0">
                <a:latin typeface="Calibri" pitchFamily="34" charset="0"/>
              </a:rPr>
              <a:t>Ekonomik</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1 Başlık"/>
          <p:cNvSpPr>
            <a:spLocks noGrp="1"/>
          </p:cNvSpPr>
          <p:nvPr>
            <p:ph type="title"/>
          </p:nvPr>
        </p:nvSpPr>
        <p:spPr>
          <a:xfrm>
            <a:off x="457200" y="836712"/>
            <a:ext cx="7072333" cy="785805"/>
          </a:xfrm>
        </p:spPr>
        <p:txBody>
          <a:bodyPr/>
          <a:lstStyle/>
          <a:p>
            <a:pPr algn="l"/>
            <a:r>
              <a:rPr lang="tr-TR" b="1" dirty="0" smtClean="0">
                <a:solidFill>
                  <a:schemeClr val="tx1"/>
                </a:solidFill>
                <a:latin typeface="Calibri" pitchFamily="34" charset="0"/>
              </a:rPr>
              <a:t>Fiziksel İhmal</a:t>
            </a:r>
          </a:p>
        </p:txBody>
      </p:sp>
      <p:sp>
        <p:nvSpPr>
          <p:cNvPr id="10243" name="2 İçerik Yer Tutucusu"/>
          <p:cNvSpPr>
            <a:spLocks noGrp="1"/>
          </p:cNvSpPr>
          <p:nvPr>
            <p:ph idx="1"/>
          </p:nvPr>
        </p:nvSpPr>
        <p:spPr>
          <a:xfrm>
            <a:off x="457200" y="2786063"/>
            <a:ext cx="4829175" cy="2571750"/>
          </a:xfrm>
        </p:spPr>
        <p:txBody>
          <a:bodyPr/>
          <a:lstStyle/>
          <a:p>
            <a:r>
              <a:rPr lang="tr-TR" altLang="tr-TR" sz="3000" dirty="0" smtClean="0">
                <a:latin typeface="Calibri" pitchFamily="34" charset="0"/>
              </a:rPr>
              <a:t>Yapılması gereken şeylerin yapılmaması ve/veya denetlenmemesi.</a:t>
            </a:r>
          </a:p>
        </p:txBody>
      </p:sp>
      <p:pic>
        <p:nvPicPr>
          <p:cNvPr id="10244" name="Picture 5" descr="F:\kingston\istismar 2012\rsm\images.jpg"/>
          <p:cNvPicPr>
            <a:picLocks noChangeAspect="1" noChangeArrowheads="1"/>
          </p:cNvPicPr>
          <p:nvPr/>
        </p:nvPicPr>
        <p:blipFill>
          <a:blip r:embed="rId2" cstate="print"/>
          <a:srcRect/>
          <a:stretch>
            <a:fillRect/>
          </a:stretch>
        </p:blipFill>
        <p:spPr bwMode="auto">
          <a:xfrm>
            <a:off x="5286375" y="3286125"/>
            <a:ext cx="3433763" cy="2571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Geçmişe bakış">
  <a:themeElements>
    <a:clrScheme name="Geçmişe bakış">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Geçmişe bakış">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eçmişe bakış">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xmlns="" name="Retrospect" id="{5F128B03-DCCA-4EEB-AB3B-CF2899314A46}" vid="{3F1AAB62-24C6-49D2-8E01-B56FAC9A3DCD}"/>
    </a:ext>
  </a:ext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Retrospect</Template>
  <TotalTime>8322</TotalTime>
  <Words>3148</Words>
  <Application>Microsoft Office PowerPoint</Application>
  <PresentationFormat>Ekran Gösterisi (4:3)</PresentationFormat>
  <Paragraphs>457</Paragraphs>
  <Slides>64</Slides>
  <Notes>28</Notes>
  <HiddenSlides>0</HiddenSlides>
  <MMClips>0</MMClips>
  <ScaleCrop>false</ScaleCrop>
  <HeadingPairs>
    <vt:vector size="4" baseType="variant">
      <vt:variant>
        <vt:lpstr>Tema</vt:lpstr>
      </vt:variant>
      <vt:variant>
        <vt:i4>1</vt:i4>
      </vt:variant>
      <vt:variant>
        <vt:lpstr>Slayt Başlıkları</vt:lpstr>
      </vt:variant>
      <vt:variant>
        <vt:i4>64</vt:i4>
      </vt:variant>
    </vt:vector>
  </HeadingPairs>
  <TitlesOfParts>
    <vt:vector size="65" baseType="lpstr">
      <vt:lpstr>Geçmişe bakış</vt:lpstr>
      <vt:lpstr>ÇOCUK İHMALİ VE İSTİSMARI </vt:lpstr>
      <vt:lpstr>Slayt 2</vt:lpstr>
      <vt:lpstr>Slayt 3</vt:lpstr>
      <vt:lpstr>Slayt 4</vt:lpstr>
      <vt:lpstr>Slayt 5</vt:lpstr>
      <vt:lpstr>Slayt 6</vt:lpstr>
      <vt:lpstr>Slayt 7</vt:lpstr>
      <vt:lpstr>ÇOCUK İHMALİ VE İSTİSMARININ BAŞLICA TÜRLERİ</vt:lpstr>
      <vt:lpstr>Fiziksel İhmal</vt:lpstr>
      <vt:lpstr>Fiziksel İhmal</vt:lpstr>
      <vt:lpstr>Fiziksel İhmal</vt:lpstr>
      <vt:lpstr>Fiziksel İhmal</vt:lpstr>
      <vt:lpstr>Fiziksel İhmal</vt:lpstr>
      <vt:lpstr>Fiziksel İstismar</vt:lpstr>
      <vt:lpstr>Cinsel İhmal</vt:lpstr>
      <vt:lpstr>Cinsel İstismar</vt:lpstr>
      <vt:lpstr>Duygusal İhmal</vt:lpstr>
      <vt:lpstr>Duygusal İstismar</vt:lpstr>
      <vt:lpstr>Ekonomik İhmal</vt:lpstr>
      <vt:lpstr>Ekonomik İstismar</vt:lpstr>
      <vt:lpstr>Çocuk İstismarcıları Kimler Olabilir???</vt:lpstr>
      <vt:lpstr>Slayt 22</vt:lpstr>
      <vt:lpstr>Slayt 23</vt:lpstr>
      <vt:lpstr>Slayt 24</vt:lpstr>
      <vt:lpstr>Slayt 25</vt:lpstr>
      <vt:lpstr>Slayt 26</vt:lpstr>
      <vt:lpstr>Slayt 27</vt:lpstr>
      <vt:lpstr>Slayt 28</vt:lpstr>
      <vt:lpstr>İhmalin Göstergeleri</vt:lpstr>
      <vt:lpstr>İhmalin Bazı Nedenleri</vt:lpstr>
      <vt:lpstr>İstismarı Düşündürecek İpuçları</vt:lpstr>
      <vt:lpstr>Slayt 32</vt:lpstr>
      <vt:lpstr>Cinsel İstismarı  Düşündürebilecek İpuçları</vt:lpstr>
      <vt:lpstr>Slayt 34</vt:lpstr>
      <vt:lpstr>DİKKAT!!!</vt:lpstr>
      <vt:lpstr>Slayt 36</vt:lpstr>
      <vt:lpstr>Slayt 37</vt:lpstr>
      <vt:lpstr>Slayt 38</vt:lpstr>
      <vt:lpstr>Çocuğun istismar edildiğini fark ettiniz, ya da öğrendiniz...</vt:lpstr>
      <vt:lpstr>Slayt 40</vt:lpstr>
      <vt:lpstr> </vt:lpstr>
      <vt:lpstr> </vt:lpstr>
      <vt:lpstr>Slayt 43</vt:lpstr>
      <vt:lpstr>Slayt 44</vt:lpstr>
      <vt:lpstr> </vt:lpstr>
      <vt:lpstr>Slayt 46</vt:lpstr>
      <vt:lpstr> </vt:lpstr>
      <vt:lpstr> </vt:lpstr>
      <vt:lpstr> </vt:lpstr>
      <vt:lpstr>Slayt 50</vt:lpstr>
      <vt:lpstr>Slayt 51</vt:lpstr>
      <vt:lpstr>Slayt 52</vt:lpstr>
      <vt:lpstr> </vt:lpstr>
      <vt:lpstr>YASAL MEVZUAT</vt:lpstr>
      <vt:lpstr>Slayt 55</vt:lpstr>
      <vt:lpstr>Yasal Mevzuat 5237 sayılı Türk Ceza Kanunu</vt:lpstr>
      <vt:lpstr>Slayt 57</vt:lpstr>
      <vt:lpstr>Slayt 58</vt:lpstr>
      <vt:lpstr>Slayt 59</vt:lpstr>
      <vt:lpstr>Slayt 60</vt:lpstr>
      <vt:lpstr>Slayt 61</vt:lpstr>
      <vt:lpstr>Slayt 62</vt:lpstr>
      <vt:lpstr>Kaynaklar</vt:lpstr>
      <vt:lpstr>Slayt 64</vt:lpstr>
    </vt:vector>
  </TitlesOfParts>
  <Company>Saglik Bakanligi</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Sağlık Bakanlığı Teşkilatı</dc:title>
  <dc:creator>erol.gokdol</dc:creator>
  <cp:lastModifiedBy>Yeşilyurt RAM</cp:lastModifiedBy>
  <cp:revision>1250</cp:revision>
  <dcterms:created xsi:type="dcterms:W3CDTF">2012-01-09T08:45:02Z</dcterms:created>
  <dcterms:modified xsi:type="dcterms:W3CDTF">2024-02-20T12:59:08Z</dcterms:modified>
</cp:coreProperties>
</file>