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7" r:id="rId6"/>
    <p:sldId id="270" r:id="rId7"/>
    <p:sldId id="273" r:id="rId8"/>
    <p:sldId id="274" r:id="rId9"/>
  </p:sldIdLst>
  <p:sldSz cx="10693400" cy="7556500"/>
  <p:notesSz cx="6858000" cy="9144000"/>
  <p:embeddedFontLst>
    <p:embeddedFont>
      <p:font typeface="Adigiana Toybox" panose="020B0604020202020204" charset="-94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5" d="100"/>
          <a:sy n="75" d="100"/>
        </p:scale>
        <p:origin x="130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ser Sakarya" userId="daffd563137334b3" providerId="LiveId" clId="{9C8CBE64-AD35-4801-B7DC-3C1E7C7FEF5E}"/>
    <pc:docChg chg="undo custSel delSld modSld">
      <pc:chgData name="kevser Sakarya" userId="daffd563137334b3" providerId="LiveId" clId="{9C8CBE64-AD35-4801-B7DC-3C1E7C7FEF5E}" dt="2024-09-15T20:53:25.207" v="13" actId="1076"/>
      <pc:docMkLst>
        <pc:docMk/>
      </pc:docMkLst>
      <pc:sldChg chg="del">
        <pc:chgData name="kevser Sakarya" userId="daffd563137334b3" providerId="LiveId" clId="{9C8CBE64-AD35-4801-B7DC-3C1E7C7FEF5E}" dt="2024-09-15T20:51:47.768" v="1" actId="47"/>
        <pc:sldMkLst>
          <pc:docMk/>
          <pc:sldMk cId="0" sldId="262"/>
        </pc:sldMkLst>
      </pc:sldChg>
      <pc:sldChg chg="modSp mod">
        <pc:chgData name="kevser Sakarya" userId="daffd563137334b3" providerId="LiveId" clId="{9C8CBE64-AD35-4801-B7DC-3C1E7C7FEF5E}" dt="2024-09-15T20:50:20.765" v="0" actId="14100"/>
        <pc:sldMkLst>
          <pc:docMk/>
          <pc:sldMk cId="0" sldId="264"/>
        </pc:sldMkLst>
        <pc:spChg chg="mod">
          <ac:chgData name="kevser Sakarya" userId="daffd563137334b3" providerId="LiveId" clId="{9C8CBE64-AD35-4801-B7DC-3C1E7C7FEF5E}" dt="2024-09-15T20:50:20.765" v="0" actId="14100"/>
          <ac:spMkLst>
            <pc:docMk/>
            <pc:sldMk cId="0" sldId="264"/>
            <ac:spMk id="8" creationId="{00000000-0000-0000-0000-000000000000}"/>
          </ac:spMkLst>
        </pc:spChg>
      </pc:sldChg>
      <pc:sldChg chg="del">
        <pc:chgData name="kevser Sakarya" userId="daffd563137334b3" providerId="LiveId" clId="{9C8CBE64-AD35-4801-B7DC-3C1E7C7FEF5E}" dt="2024-09-15T20:51:50.906" v="2" actId="47"/>
        <pc:sldMkLst>
          <pc:docMk/>
          <pc:sldMk cId="0" sldId="265"/>
        </pc:sldMkLst>
      </pc:sldChg>
      <pc:sldChg chg="del">
        <pc:chgData name="kevser Sakarya" userId="daffd563137334b3" providerId="LiveId" clId="{9C8CBE64-AD35-4801-B7DC-3C1E7C7FEF5E}" dt="2024-09-15T20:51:54.589" v="3" actId="47"/>
        <pc:sldMkLst>
          <pc:docMk/>
          <pc:sldMk cId="0" sldId="268"/>
        </pc:sldMkLst>
      </pc:sldChg>
      <pc:sldChg chg="del">
        <pc:chgData name="kevser Sakarya" userId="daffd563137334b3" providerId="LiveId" clId="{9C8CBE64-AD35-4801-B7DC-3C1E7C7FEF5E}" dt="2024-09-15T20:51:58.311" v="4" actId="47"/>
        <pc:sldMkLst>
          <pc:docMk/>
          <pc:sldMk cId="0" sldId="271"/>
        </pc:sldMkLst>
      </pc:sldChg>
      <pc:sldChg chg="modSp mod">
        <pc:chgData name="kevser Sakarya" userId="daffd563137334b3" providerId="LiveId" clId="{9C8CBE64-AD35-4801-B7DC-3C1E7C7FEF5E}" dt="2024-09-15T20:53:25.207" v="13" actId="1076"/>
        <pc:sldMkLst>
          <pc:docMk/>
          <pc:sldMk cId="0" sldId="274"/>
        </pc:sldMkLst>
        <pc:spChg chg="mod">
          <ac:chgData name="kevser Sakarya" userId="daffd563137334b3" providerId="LiveId" clId="{9C8CBE64-AD35-4801-B7DC-3C1E7C7FEF5E}" dt="2024-09-15T20:53:17.854" v="11" actId="14100"/>
          <ac:spMkLst>
            <pc:docMk/>
            <pc:sldMk cId="0" sldId="274"/>
            <ac:spMk id="22" creationId="{00000000-0000-0000-0000-000000000000}"/>
          </ac:spMkLst>
        </pc:spChg>
        <pc:picChg chg="mod">
          <ac:chgData name="kevser Sakarya" userId="daffd563137334b3" providerId="LiveId" clId="{9C8CBE64-AD35-4801-B7DC-3C1E7C7FEF5E}" dt="2024-09-15T20:53:25.207" v="13" actId="1076"/>
          <ac:picMkLst>
            <pc:docMk/>
            <pc:sldMk cId="0" sldId="274"/>
            <ac:picMk id="16" creationId="{00000000-0000-0000-0000-000000000000}"/>
          </ac:picMkLst>
        </pc:picChg>
      </pc:sldChg>
      <pc:sldChg chg="del">
        <pc:chgData name="kevser Sakarya" userId="daffd563137334b3" providerId="LiveId" clId="{9C8CBE64-AD35-4801-B7DC-3C1E7C7FEF5E}" dt="2024-09-15T20:52:39.915" v="5" actId="47"/>
        <pc:sldMkLst>
          <pc:docMk/>
          <pc:sldMk cId="0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1.png"/><Relationship Id="rId1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24.svg"/><Relationship Id="rId12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3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4.sv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1.svg"/><Relationship Id="rId9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9.png"/><Relationship Id="rId7" Type="http://schemas.openxmlformats.org/officeDocument/2006/relationships/image" Target="../media/image31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3.gif"/><Relationship Id="rId5" Type="http://schemas.openxmlformats.org/officeDocument/2006/relationships/image" Target="../media/image19.png"/><Relationship Id="rId10" Type="http://schemas.openxmlformats.org/officeDocument/2006/relationships/image" Target="../media/image32.png"/><Relationship Id="rId4" Type="http://schemas.openxmlformats.org/officeDocument/2006/relationships/image" Target="../media/image26.svg"/><Relationship Id="rId9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10" Type="http://schemas.openxmlformats.org/officeDocument/2006/relationships/image" Target="../media/image43.svg"/><Relationship Id="rId4" Type="http://schemas.openxmlformats.org/officeDocument/2006/relationships/image" Target="../media/image24.sv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7.png"/><Relationship Id="rId3" Type="http://schemas.openxmlformats.org/officeDocument/2006/relationships/image" Target="../media/image14.png"/><Relationship Id="rId7" Type="http://schemas.openxmlformats.org/officeDocument/2006/relationships/image" Target="../media/image24.svg"/><Relationship Id="rId12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38.png"/><Relationship Id="rId10" Type="http://schemas.openxmlformats.org/officeDocument/2006/relationships/image" Target="../media/image18.png"/><Relationship Id="rId4" Type="http://schemas.openxmlformats.org/officeDocument/2006/relationships/image" Target="../media/image21.svg"/><Relationship Id="rId9" Type="http://schemas.openxmlformats.org/officeDocument/2006/relationships/image" Target="../media/image26.svg"/><Relationship Id="rId14" Type="http://schemas.openxmlformats.org/officeDocument/2006/relationships/image" Target="../media/image4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0"/>
          </a:blip>
          <a:srcRect l="2767" t="18817" r="-41" b="12493"/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999" r="26738" b="71178"/>
          <a:stretch>
            <a:fillRect/>
          </a:stretch>
        </p:blipFill>
        <p:spPr>
          <a:xfrm rot="-5400000">
            <a:off x="6180643" y="3100220"/>
            <a:ext cx="5946241" cy="21253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10662" b="8701"/>
          <a:stretch>
            <a:fillRect/>
          </a:stretch>
        </p:blipFill>
        <p:spPr>
          <a:xfrm>
            <a:off x="475556" y="1189780"/>
            <a:ext cx="8344155" cy="59462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0414" t="55285" r="53994" b="28557"/>
          <a:stretch>
            <a:fillRect/>
          </a:stretch>
        </p:blipFill>
        <p:spPr>
          <a:xfrm flipH="1">
            <a:off x="6045735" y="4162901"/>
            <a:ext cx="1374896" cy="10596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14435" r="65666" b="527"/>
          <a:stretch>
            <a:fillRect/>
          </a:stretch>
        </p:blipFill>
        <p:spPr>
          <a:xfrm flipH="1">
            <a:off x="7044701" y="1337488"/>
            <a:ext cx="3136139" cy="57771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88710" y="2727545"/>
            <a:ext cx="392189" cy="6127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49720" y="2933280"/>
            <a:ext cx="1670760" cy="34020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007401" y="314155"/>
            <a:ext cx="6812310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digiana Toybox"/>
              </a:rPr>
              <a:t>BENİM HAVA DURUMUM NASIL?</a:t>
            </a:r>
          </a:p>
          <a:p>
            <a:pPr algn="ctr"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Adigiana Toybox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3000"/>
          </a:blip>
          <a:srcRect t="17854" r="2725" b="13455"/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844524" y="1683016"/>
            <a:ext cx="3475862" cy="3024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26851" y="2690318"/>
            <a:ext cx="3561498" cy="20166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85839" y="0"/>
            <a:ext cx="2367017" cy="22131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847411" y="4867088"/>
            <a:ext cx="2392740" cy="3024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928774">
            <a:off x="-101530" y="6077196"/>
            <a:ext cx="1715060" cy="1614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207600" y="177348"/>
            <a:ext cx="4276800" cy="18584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91408" y="347556"/>
            <a:ext cx="2211367" cy="216437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56595" y="5018132"/>
            <a:ext cx="9263509" cy="2263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Adigiana Toybox"/>
              </a:rPr>
              <a:t>Duygular</a:t>
            </a:r>
            <a:r>
              <a:rPr lang="en-US" sz="3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digiana Toybox"/>
              </a:rPr>
              <a:t>ve</a:t>
            </a:r>
            <a:r>
              <a:rPr lang="en-US" sz="3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digiana Toybox"/>
              </a:rPr>
              <a:t>Hava</a:t>
            </a:r>
            <a:r>
              <a:rPr lang="en-US" sz="3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digiana Toybox"/>
              </a:rPr>
              <a:t>Olayları</a:t>
            </a:r>
            <a:r>
              <a:rPr lang="en-US" sz="3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digiana Toybox"/>
              </a:rPr>
              <a:t>Birbirine</a:t>
            </a:r>
            <a:r>
              <a:rPr lang="en-US" sz="3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digiana Toybox"/>
              </a:rPr>
              <a:t>Benzer</a:t>
            </a:r>
            <a:r>
              <a:rPr lang="en-US" sz="3200" dirty="0">
                <a:solidFill>
                  <a:srgbClr val="000000"/>
                </a:solidFill>
                <a:latin typeface="Adigiana Toybox"/>
              </a:rPr>
              <a:t>.</a:t>
            </a:r>
          </a:p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Adigiana Toybox"/>
              </a:rPr>
              <a:t>Hava</a:t>
            </a:r>
            <a:r>
              <a:rPr lang="en-US" sz="3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digiana Toybox"/>
              </a:rPr>
              <a:t>Olayları</a:t>
            </a:r>
            <a:r>
              <a:rPr lang="en-US" sz="3200" dirty="0">
                <a:solidFill>
                  <a:srgbClr val="000000"/>
                </a:solidFill>
                <a:latin typeface="Adigiana Toybox"/>
              </a:rPr>
              <a:t> Normal </a:t>
            </a:r>
            <a:r>
              <a:rPr lang="en-US" sz="3200" dirty="0" err="1">
                <a:solidFill>
                  <a:srgbClr val="000000"/>
                </a:solidFill>
                <a:latin typeface="Adigiana Toybox"/>
              </a:rPr>
              <a:t>ve</a:t>
            </a:r>
            <a:r>
              <a:rPr lang="en-US" sz="3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digiana Toybox"/>
              </a:rPr>
              <a:t>Hayatımızın</a:t>
            </a:r>
            <a:r>
              <a:rPr lang="en-US" sz="3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tr-TR" sz="3200" dirty="0">
                <a:solidFill>
                  <a:srgbClr val="000000"/>
                </a:solidFill>
                <a:latin typeface="Adigiana Toybox"/>
              </a:rPr>
              <a:t>B</a:t>
            </a:r>
            <a:r>
              <a:rPr lang="en-US" sz="3200" dirty="0" err="1">
                <a:solidFill>
                  <a:srgbClr val="000000"/>
                </a:solidFill>
                <a:latin typeface="Adigiana Toybox"/>
              </a:rPr>
              <a:t>ir</a:t>
            </a:r>
            <a:r>
              <a:rPr lang="en-US" sz="3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tr-TR" sz="3200" dirty="0">
                <a:solidFill>
                  <a:srgbClr val="000000"/>
                </a:solidFill>
                <a:latin typeface="Adigiana Toybox"/>
              </a:rPr>
              <a:t>P</a:t>
            </a:r>
            <a:r>
              <a:rPr lang="en-US" sz="3200" dirty="0" err="1">
                <a:solidFill>
                  <a:srgbClr val="000000"/>
                </a:solidFill>
                <a:latin typeface="Adigiana Toybox"/>
              </a:rPr>
              <a:t>arçasıdır</a:t>
            </a:r>
            <a:r>
              <a:rPr lang="tr-TR" sz="3200" dirty="0">
                <a:solidFill>
                  <a:srgbClr val="000000"/>
                </a:solidFill>
                <a:latin typeface="Adigiana Toybox"/>
              </a:rPr>
              <a:t>.</a:t>
            </a:r>
            <a:endParaRPr lang="en-US" sz="3200" dirty="0">
              <a:solidFill>
                <a:srgbClr val="000000"/>
              </a:solidFill>
              <a:latin typeface="Adigiana Toybox"/>
            </a:endParaRPr>
          </a:p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Adigiana Toybox"/>
              </a:rPr>
              <a:t>Duygularımız</a:t>
            </a:r>
            <a:r>
              <a:rPr lang="tr-TR" sz="3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digiana Toybox"/>
              </a:rPr>
              <a:t>da </a:t>
            </a:r>
            <a:r>
              <a:rPr lang="tr-TR" sz="3200" dirty="0">
                <a:solidFill>
                  <a:srgbClr val="000000"/>
                </a:solidFill>
                <a:latin typeface="Adigiana Toybox"/>
              </a:rPr>
              <a:t>Ö</a:t>
            </a:r>
            <a:r>
              <a:rPr lang="en-US" sz="3200" dirty="0" err="1">
                <a:solidFill>
                  <a:srgbClr val="000000"/>
                </a:solidFill>
                <a:latin typeface="Adigiana Toybox"/>
              </a:rPr>
              <a:t>yledir</a:t>
            </a:r>
            <a:r>
              <a:rPr lang="tr-TR" sz="3200" dirty="0">
                <a:solidFill>
                  <a:srgbClr val="000000"/>
                </a:solidFill>
                <a:latin typeface="Adigiana Toybox"/>
              </a:rPr>
              <a:t>!</a:t>
            </a:r>
            <a:endParaRPr lang="en-US" sz="3200" dirty="0">
              <a:solidFill>
                <a:srgbClr val="000000"/>
              </a:solidFill>
              <a:latin typeface="Adigiana Toybox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3000"/>
          </a:blip>
          <a:srcRect l="1313" t="17623" r="1411" b="13686"/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21197" y="1610759"/>
            <a:ext cx="1884801" cy="18779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1021" t="4639" r="1021"/>
          <a:stretch>
            <a:fillRect/>
          </a:stretch>
        </p:blipFill>
        <p:spPr>
          <a:xfrm>
            <a:off x="2492308" y="1221137"/>
            <a:ext cx="2503689" cy="255886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1197" y="3526805"/>
            <a:ext cx="1727258" cy="2573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YAĞMURLU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Enerjisi düşük</a:t>
            </a:r>
          </a:p>
          <a:p>
            <a:pPr algn="ctr">
              <a:lnSpc>
                <a:spcPts val="2948"/>
              </a:lnSpc>
            </a:pPr>
            <a:endParaRPr lang="en-US" sz="2106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Üzgün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Sıkılmış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Yorgun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Hasta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10916" y="3526805"/>
            <a:ext cx="1426616" cy="333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4"/>
              </a:lnSpc>
            </a:pPr>
            <a:r>
              <a:rPr lang="en-US" sz="2196">
                <a:solidFill>
                  <a:srgbClr val="236289"/>
                </a:solidFill>
                <a:latin typeface="Adigiana Toybox"/>
              </a:rPr>
              <a:t>GÜNEŞLİ</a:t>
            </a:r>
          </a:p>
          <a:p>
            <a:pPr algn="ctr">
              <a:lnSpc>
                <a:spcPts val="2968"/>
              </a:lnSpc>
            </a:pPr>
            <a:r>
              <a:rPr lang="en-US" sz="2120">
                <a:solidFill>
                  <a:srgbClr val="236289"/>
                </a:solidFill>
                <a:latin typeface="Adigiana Toybox"/>
              </a:rPr>
              <a:t>Öğrenmeye Hazır </a:t>
            </a:r>
          </a:p>
          <a:p>
            <a:pPr algn="ctr">
              <a:lnSpc>
                <a:spcPts val="2968"/>
              </a:lnSpc>
            </a:pPr>
            <a:endParaRPr lang="en-US" sz="2120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2968"/>
              </a:lnSpc>
            </a:pPr>
            <a:r>
              <a:rPr lang="en-US" sz="2120">
                <a:solidFill>
                  <a:srgbClr val="236289"/>
                </a:solidFill>
                <a:latin typeface="Adigiana Toybox"/>
              </a:rPr>
              <a:t>Sakin</a:t>
            </a:r>
          </a:p>
          <a:p>
            <a:pPr algn="ctr">
              <a:lnSpc>
                <a:spcPts val="2968"/>
              </a:lnSpc>
            </a:pPr>
            <a:r>
              <a:rPr lang="en-US" sz="2120">
                <a:solidFill>
                  <a:srgbClr val="236289"/>
                </a:solidFill>
                <a:latin typeface="Adigiana Toybox"/>
              </a:rPr>
              <a:t>Mutlu</a:t>
            </a:r>
          </a:p>
          <a:p>
            <a:pPr algn="ctr">
              <a:lnSpc>
                <a:spcPts val="2968"/>
              </a:lnSpc>
            </a:pPr>
            <a:r>
              <a:rPr lang="en-US" sz="2120">
                <a:solidFill>
                  <a:srgbClr val="236289"/>
                </a:solidFill>
                <a:latin typeface="Adigiana Toybox"/>
              </a:rPr>
              <a:t>Odaklanmış</a:t>
            </a:r>
          </a:p>
          <a:p>
            <a:pPr algn="ctr">
              <a:lnSpc>
                <a:spcPts val="2968"/>
              </a:lnSpc>
            </a:pPr>
            <a:r>
              <a:rPr lang="en-US" sz="2120">
                <a:solidFill>
                  <a:srgbClr val="236289"/>
                </a:solidFill>
                <a:latin typeface="Adigiana Toybox"/>
              </a:rPr>
              <a:t>İyi hissediyor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95996" y="3526805"/>
            <a:ext cx="2609612" cy="331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PARÇALI BULUTLU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Kontrolü Kaybetmek üzere</a:t>
            </a:r>
          </a:p>
          <a:p>
            <a:pPr algn="ctr">
              <a:lnSpc>
                <a:spcPts val="2948"/>
              </a:lnSpc>
            </a:pPr>
            <a:endParaRPr lang="en-US" sz="2106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Kaygılı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Endişeli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Kafası Karışmış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Hayal kırıklığı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Telaşlı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40450" y="3522100"/>
            <a:ext cx="2607721" cy="1841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GÖK GÜRÜLTÜLÜ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Kontrolü Kaybetmiş</a:t>
            </a:r>
          </a:p>
          <a:p>
            <a:pPr algn="ctr">
              <a:lnSpc>
                <a:spcPts val="2948"/>
              </a:lnSpc>
            </a:pPr>
            <a:endParaRPr lang="en-US" sz="2106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Öfkeli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Kızgın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53692" y="442162"/>
            <a:ext cx="7999958" cy="57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8"/>
              </a:lnSpc>
            </a:pPr>
            <a:r>
              <a:rPr lang="en-US" sz="3413">
                <a:solidFill>
                  <a:srgbClr val="236289"/>
                </a:solidFill>
                <a:latin typeface="Adigiana Toybox"/>
              </a:rPr>
              <a:t>HAVA DURUMUNA GÖRE DUYGULAR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052445" y="1717218"/>
            <a:ext cx="2296661" cy="1665079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5107723" y="1610759"/>
            <a:ext cx="2584188" cy="1744327"/>
            <a:chOff x="0" y="0"/>
            <a:chExt cx="3445585" cy="232577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445585" cy="232577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l="55265" t="72829" r="28360" b="17969"/>
            <a:stretch>
              <a:fillRect/>
            </a:stretch>
          </p:blipFill>
          <p:spPr>
            <a:xfrm>
              <a:off x="1804822" y="1380886"/>
              <a:ext cx="889248" cy="33730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l="55265" t="72829" r="28360" b="17969"/>
            <a:stretch>
              <a:fillRect/>
            </a:stretch>
          </p:blipFill>
          <p:spPr>
            <a:xfrm>
              <a:off x="1544351" y="1024018"/>
              <a:ext cx="1149718" cy="436100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l="55265" t="72829" r="28360" b="17969"/>
            <a:stretch>
              <a:fillRect/>
            </a:stretch>
          </p:blipFill>
          <p:spPr>
            <a:xfrm>
              <a:off x="1804822" y="1699585"/>
              <a:ext cx="520941" cy="1975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2000"/>
          </a:blip>
          <a:srcRect t="18817" r="2725" b="12493"/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54201" y="344042"/>
            <a:ext cx="2575957" cy="25666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31767" y="5419357"/>
            <a:ext cx="2267493" cy="20010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670962" y="5419357"/>
            <a:ext cx="4276800" cy="19673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313172" y="2128922"/>
            <a:ext cx="2032828" cy="217098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35893" y="56333"/>
            <a:ext cx="5089773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400" dirty="0">
                <a:solidFill>
                  <a:srgbClr val="236289"/>
                </a:solidFill>
                <a:latin typeface="Adigiana Toybox"/>
              </a:rPr>
              <a:t>Ne </a:t>
            </a:r>
            <a:r>
              <a:rPr lang="en-US" sz="5400" dirty="0" err="1">
                <a:solidFill>
                  <a:srgbClr val="236289"/>
                </a:solidFill>
                <a:latin typeface="Adigiana Toybox"/>
              </a:rPr>
              <a:t>yapabilirsin</a:t>
            </a:r>
            <a:r>
              <a:rPr lang="en-US" sz="5400" dirty="0">
                <a:solidFill>
                  <a:srgbClr val="236289"/>
                </a:solidFill>
                <a:latin typeface="Adigiana Toybox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660900" y="677244"/>
            <a:ext cx="4631409" cy="5158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 dirty="0">
                <a:solidFill>
                  <a:srgbClr val="236289"/>
                </a:solidFill>
                <a:latin typeface="Adigiana Toybox"/>
              </a:rPr>
              <a:t>•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Biriyle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konuşun</a:t>
            </a:r>
            <a:endParaRPr lang="en-US" sz="3126" dirty="0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 dirty="0">
                <a:solidFill>
                  <a:srgbClr val="236289"/>
                </a:solidFill>
                <a:latin typeface="Adigiana Toybox"/>
              </a:rPr>
              <a:t>• Bir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şeyler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yiyin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veya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için</a:t>
            </a:r>
            <a:endParaRPr lang="en-US" sz="3126" dirty="0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 dirty="0">
                <a:solidFill>
                  <a:srgbClr val="236289"/>
                </a:solidFill>
                <a:latin typeface="Adigiana Toybox"/>
              </a:rPr>
              <a:t>•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Egzersiz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yapın</a:t>
            </a:r>
            <a:endParaRPr lang="en-US" sz="3126" dirty="0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 dirty="0">
                <a:solidFill>
                  <a:srgbClr val="236289"/>
                </a:solidFill>
                <a:latin typeface="Adigiana Toybox"/>
              </a:rPr>
              <a:t>• Bir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resim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çizin</a:t>
            </a:r>
            <a:endParaRPr lang="en-US" sz="3126" dirty="0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 dirty="0">
                <a:solidFill>
                  <a:srgbClr val="236289"/>
                </a:solidFill>
                <a:latin typeface="Adigiana Toybox"/>
              </a:rPr>
              <a:t>•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Sarılın</a:t>
            </a:r>
            <a:endParaRPr lang="en-US" sz="3126" dirty="0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 dirty="0">
                <a:solidFill>
                  <a:srgbClr val="236289"/>
                </a:solidFill>
                <a:latin typeface="Adigiana Toybox"/>
              </a:rPr>
              <a:t>• Mola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verin</a:t>
            </a:r>
            <a:endParaRPr lang="en-US" sz="3126" dirty="0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 dirty="0">
                <a:solidFill>
                  <a:srgbClr val="236289"/>
                </a:solidFill>
                <a:latin typeface="Adigiana Toybox"/>
              </a:rPr>
              <a:t>•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Müzik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dinleyin</a:t>
            </a:r>
            <a:endParaRPr lang="en-US" sz="3126" dirty="0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 dirty="0">
                <a:solidFill>
                  <a:srgbClr val="236289"/>
                </a:solidFill>
                <a:latin typeface="Adigiana Toybox"/>
              </a:rPr>
              <a:t>•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Olumlu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düşünün</a:t>
            </a:r>
            <a:endParaRPr lang="en-US" sz="3126" dirty="0">
              <a:solidFill>
                <a:srgbClr val="236289"/>
              </a:solidFill>
              <a:latin typeface="Adigiana Toybox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840899" y="2514965"/>
            <a:ext cx="1558361" cy="203103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32626" y="3732375"/>
            <a:ext cx="2542057" cy="3605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3"/>
              </a:lnSpc>
            </a:pPr>
            <a:r>
              <a:rPr lang="en-US" sz="2316">
                <a:solidFill>
                  <a:srgbClr val="236289"/>
                </a:solidFill>
                <a:latin typeface="Adigiana Toybox"/>
              </a:rPr>
              <a:t>YAĞMUR</a:t>
            </a:r>
          </a:p>
          <a:p>
            <a:pPr algn="ctr">
              <a:lnSpc>
                <a:spcPts val="3243"/>
              </a:lnSpc>
            </a:pPr>
            <a:r>
              <a:rPr lang="en-US" sz="2316">
                <a:solidFill>
                  <a:srgbClr val="236289"/>
                </a:solidFill>
                <a:latin typeface="Adigiana Toybox"/>
              </a:rPr>
              <a:t>YAĞMURLU</a:t>
            </a:r>
          </a:p>
          <a:p>
            <a:pPr algn="ctr">
              <a:lnSpc>
                <a:spcPts val="3243"/>
              </a:lnSpc>
            </a:pPr>
            <a:r>
              <a:rPr lang="en-US" sz="2316">
                <a:solidFill>
                  <a:srgbClr val="236289"/>
                </a:solidFill>
                <a:latin typeface="Adigiana Toybox"/>
              </a:rPr>
              <a:t>Enerjisi düşük</a:t>
            </a:r>
          </a:p>
          <a:p>
            <a:pPr algn="ctr">
              <a:lnSpc>
                <a:spcPts val="3243"/>
              </a:lnSpc>
            </a:pPr>
            <a:endParaRPr lang="en-US" sz="2316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3243"/>
              </a:lnSpc>
            </a:pPr>
            <a:r>
              <a:rPr lang="en-US" sz="2316">
                <a:solidFill>
                  <a:srgbClr val="236289"/>
                </a:solidFill>
                <a:latin typeface="Adigiana Toybox"/>
              </a:rPr>
              <a:t>Üzgün</a:t>
            </a:r>
          </a:p>
          <a:p>
            <a:pPr algn="ctr">
              <a:lnSpc>
                <a:spcPts val="3243"/>
              </a:lnSpc>
            </a:pPr>
            <a:r>
              <a:rPr lang="en-US" sz="2316">
                <a:solidFill>
                  <a:srgbClr val="236289"/>
                </a:solidFill>
                <a:latin typeface="Adigiana Toybox"/>
              </a:rPr>
              <a:t>Sıkılmış</a:t>
            </a:r>
          </a:p>
          <a:p>
            <a:pPr algn="ctr">
              <a:lnSpc>
                <a:spcPts val="3243"/>
              </a:lnSpc>
            </a:pPr>
            <a:r>
              <a:rPr lang="en-US" sz="2316">
                <a:solidFill>
                  <a:srgbClr val="236289"/>
                </a:solidFill>
                <a:latin typeface="Adigiana Toybox"/>
              </a:rPr>
              <a:t>Yorgun</a:t>
            </a:r>
          </a:p>
          <a:p>
            <a:pPr algn="ctr">
              <a:lnSpc>
                <a:spcPts val="3243"/>
              </a:lnSpc>
            </a:pPr>
            <a:r>
              <a:rPr lang="en-US" sz="2316">
                <a:solidFill>
                  <a:srgbClr val="236289"/>
                </a:solidFill>
                <a:latin typeface="Adigiana Toybox"/>
              </a:rPr>
              <a:t>Hasta</a:t>
            </a:r>
          </a:p>
          <a:p>
            <a:pPr algn="ctr">
              <a:lnSpc>
                <a:spcPts val="3243"/>
              </a:lnSpc>
            </a:pPr>
            <a:endParaRPr lang="en-US" sz="2316">
              <a:solidFill>
                <a:srgbClr val="236289"/>
              </a:solidFill>
              <a:latin typeface="Adigiana Toybox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3000"/>
          </a:blip>
          <a:srcRect l="1383" t="17260" r="1341" b="14049"/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0068" y="407697"/>
            <a:ext cx="3040783" cy="31924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3260" y="4442596"/>
            <a:ext cx="6082740" cy="311740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35401" y="3741900"/>
            <a:ext cx="2410117" cy="341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4"/>
              </a:lnSpc>
            </a:pPr>
            <a:endParaRPr/>
          </a:p>
          <a:p>
            <a:pPr algn="ctr">
              <a:lnSpc>
                <a:spcPts val="3074"/>
              </a:lnSpc>
            </a:pPr>
            <a:r>
              <a:rPr lang="en-US" sz="2196">
                <a:solidFill>
                  <a:srgbClr val="236289"/>
                </a:solidFill>
                <a:latin typeface="Adigiana Toybox"/>
              </a:rPr>
              <a:t>GÜNEŞLİ</a:t>
            </a:r>
          </a:p>
          <a:p>
            <a:pPr algn="ctr">
              <a:lnSpc>
                <a:spcPts val="3074"/>
              </a:lnSpc>
            </a:pPr>
            <a:r>
              <a:rPr lang="en-US" sz="2196">
                <a:solidFill>
                  <a:srgbClr val="236289"/>
                </a:solidFill>
                <a:latin typeface="Adigiana Toybox"/>
              </a:rPr>
              <a:t>Öğrenmeye Hazır </a:t>
            </a:r>
          </a:p>
          <a:p>
            <a:pPr algn="ctr">
              <a:lnSpc>
                <a:spcPts val="3074"/>
              </a:lnSpc>
            </a:pPr>
            <a:endParaRPr lang="en-US" sz="2196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3074"/>
              </a:lnSpc>
            </a:pPr>
            <a:r>
              <a:rPr lang="en-US" sz="2196">
                <a:solidFill>
                  <a:srgbClr val="236289"/>
                </a:solidFill>
                <a:latin typeface="Adigiana Toybox"/>
              </a:rPr>
              <a:t>Sakin</a:t>
            </a:r>
          </a:p>
          <a:p>
            <a:pPr algn="ctr">
              <a:lnSpc>
                <a:spcPts val="3074"/>
              </a:lnSpc>
            </a:pPr>
            <a:r>
              <a:rPr lang="en-US" sz="2196">
                <a:solidFill>
                  <a:srgbClr val="236289"/>
                </a:solidFill>
                <a:latin typeface="Adigiana Toybox"/>
              </a:rPr>
              <a:t>Mutlu</a:t>
            </a:r>
          </a:p>
          <a:p>
            <a:pPr algn="ctr">
              <a:lnSpc>
                <a:spcPts val="3074"/>
              </a:lnSpc>
            </a:pPr>
            <a:r>
              <a:rPr lang="en-US" sz="2196">
                <a:solidFill>
                  <a:srgbClr val="236289"/>
                </a:solidFill>
                <a:latin typeface="Adigiana Toybox"/>
              </a:rPr>
              <a:t>Odaklanmış</a:t>
            </a:r>
          </a:p>
          <a:p>
            <a:pPr algn="ctr">
              <a:lnSpc>
                <a:spcPts val="3074"/>
              </a:lnSpc>
            </a:pPr>
            <a:r>
              <a:rPr lang="en-US" sz="2196">
                <a:solidFill>
                  <a:srgbClr val="236289"/>
                </a:solidFill>
                <a:latin typeface="Adigiana Toybox"/>
              </a:rPr>
              <a:t>İyi hissediyor</a:t>
            </a:r>
          </a:p>
          <a:p>
            <a:pPr algn="ctr">
              <a:lnSpc>
                <a:spcPts val="3074"/>
              </a:lnSpc>
            </a:pPr>
            <a:endParaRPr lang="en-US" sz="2196">
              <a:solidFill>
                <a:srgbClr val="236289"/>
              </a:solidFill>
              <a:latin typeface="Adigiana Toybox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71698" y="708375"/>
            <a:ext cx="7134083" cy="378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>
                <a:solidFill>
                  <a:srgbClr val="236289"/>
                </a:solidFill>
                <a:latin typeface="Adigiana Toybox"/>
              </a:rPr>
              <a:t>• Birlikte oynayın</a:t>
            </a:r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>
                <a:solidFill>
                  <a:srgbClr val="236289"/>
                </a:solidFill>
                <a:latin typeface="Adigiana Toybox"/>
              </a:rPr>
              <a:t>• Dinleyin-Öğrenin</a:t>
            </a:r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>
                <a:solidFill>
                  <a:srgbClr val="236289"/>
                </a:solidFill>
                <a:latin typeface="Adigiana Toybox"/>
              </a:rPr>
              <a:t>• Birlikte çalışın</a:t>
            </a:r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>
                <a:solidFill>
                  <a:srgbClr val="236289"/>
                </a:solidFill>
                <a:latin typeface="Adigiana Toybox"/>
              </a:rPr>
              <a:t>• Çok çalışın çünkü öğrenmeye hazırsınız</a:t>
            </a:r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>
                <a:solidFill>
                  <a:srgbClr val="236289"/>
                </a:solidFill>
                <a:latin typeface="Adigiana Toybox"/>
              </a:rPr>
              <a:t>• Mutlu şeyler düşünün</a:t>
            </a:r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>
                <a:solidFill>
                  <a:srgbClr val="236289"/>
                </a:solidFill>
                <a:latin typeface="Adigiana Toybox"/>
              </a:rPr>
              <a:t>• Hedefe odaklanın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435893" y="56333"/>
            <a:ext cx="5089773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400" dirty="0">
                <a:solidFill>
                  <a:srgbClr val="236289"/>
                </a:solidFill>
                <a:latin typeface="Adigiana Toybox"/>
              </a:rPr>
              <a:t>Ne </a:t>
            </a:r>
            <a:r>
              <a:rPr lang="en-US" sz="5400" dirty="0" err="1">
                <a:solidFill>
                  <a:srgbClr val="236289"/>
                </a:solidFill>
                <a:latin typeface="Adigiana Toybox"/>
              </a:rPr>
              <a:t>yapabilirsin</a:t>
            </a:r>
            <a:r>
              <a:rPr lang="en-US" sz="5400" dirty="0">
                <a:solidFill>
                  <a:srgbClr val="236289"/>
                </a:solidFill>
                <a:latin typeface="Adigiana Toybox"/>
              </a:rPr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1000"/>
          </a:blip>
          <a:srcRect t="15624" r="2725" b="15685"/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756000"/>
            <a:ext cx="3330158" cy="2247857"/>
            <a:chOff x="0" y="0"/>
            <a:chExt cx="4440211" cy="299714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440211" cy="2997142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55265" t="72829" r="28360" b="17969"/>
            <a:stretch>
              <a:fillRect/>
            </a:stretch>
          </p:blipFill>
          <p:spPr>
            <a:xfrm>
              <a:off x="2325814" y="1779501"/>
              <a:ext cx="1145944" cy="434668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55265" t="72829" r="28360" b="17969"/>
            <a:stretch>
              <a:fillRect/>
            </a:stretch>
          </p:blipFill>
          <p:spPr>
            <a:xfrm>
              <a:off x="1990154" y="1319618"/>
              <a:ext cx="1481604" cy="561988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55265" t="72829" r="28360" b="17969"/>
            <a:stretch>
              <a:fillRect/>
            </a:stretch>
          </p:blipFill>
          <p:spPr>
            <a:xfrm>
              <a:off x="2325814" y="2190198"/>
              <a:ext cx="671320" cy="254639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4435893" y="56333"/>
            <a:ext cx="5089773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400" dirty="0">
                <a:solidFill>
                  <a:srgbClr val="236289"/>
                </a:solidFill>
                <a:latin typeface="Adigiana Toybox"/>
              </a:rPr>
              <a:t>Ne </a:t>
            </a:r>
            <a:r>
              <a:rPr lang="en-US" sz="5400" dirty="0" err="1">
                <a:solidFill>
                  <a:srgbClr val="236289"/>
                </a:solidFill>
                <a:latin typeface="Adigiana Toybox"/>
              </a:rPr>
              <a:t>yapabilirsin</a:t>
            </a:r>
            <a:r>
              <a:rPr lang="en-US" sz="5400" dirty="0">
                <a:solidFill>
                  <a:srgbClr val="236289"/>
                </a:solidFill>
                <a:latin typeface="Adigiana Toybox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35414" y="677244"/>
            <a:ext cx="7290731" cy="5427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 dirty="0">
                <a:solidFill>
                  <a:srgbClr val="236289"/>
                </a:solidFill>
                <a:latin typeface="Adigiana Toybox"/>
              </a:rPr>
              <a:t>•  Bir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yetişkin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veya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arkadaşınızla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konuşun</a:t>
            </a:r>
            <a:endParaRPr lang="en-US" sz="3126" dirty="0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 dirty="0">
                <a:solidFill>
                  <a:srgbClr val="236289"/>
                </a:solidFill>
                <a:latin typeface="Adigiana Toybox"/>
              </a:rPr>
              <a:t>• 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Nefes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alın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ve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verin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odaklanın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 dirty="0">
                <a:solidFill>
                  <a:srgbClr val="236289"/>
                </a:solidFill>
                <a:latin typeface="Adigiana Toybox"/>
              </a:rPr>
              <a:t>•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Sayı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sayın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derin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nefesler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alın</a:t>
            </a:r>
            <a:endParaRPr lang="en-US" sz="3126" dirty="0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 dirty="0">
                <a:solidFill>
                  <a:srgbClr val="236289"/>
                </a:solidFill>
                <a:latin typeface="Adigiana Toybox"/>
              </a:rPr>
              <a:t>• Bir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şeyi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sıkın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(top,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kağıt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vb.)</a:t>
            </a:r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 dirty="0">
                <a:solidFill>
                  <a:srgbClr val="236289"/>
                </a:solidFill>
                <a:latin typeface="Adigiana Toybox"/>
              </a:rPr>
              <a:t>• Bir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resim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çizin</a:t>
            </a:r>
            <a:endParaRPr lang="en-US" sz="3126" dirty="0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 dirty="0">
                <a:solidFill>
                  <a:srgbClr val="236289"/>
                </a:solidFill>
                <a:latin typeface="Adigiana Toybox"/>
              </a:rPr>
              <a:t>• Mola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verin</a:t>
            </a:r>
            <a:endParaRPr lang="en-US" sz="3126" dirty="0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 dirty="0">
                <a:solidFill>
                  <a:srgbClr val="236289"/>
                </a:solidFill>
                <a:latin typeface="Adigiana Toybox"/>
              </a:rPr>
              <a:t>•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Yürüyüş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Yapın</a:t>
            </a:r>
            <a:endParaRPr lang="en-US" sz="3126" dirty="0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 dirty="0">
                <a:solidFill>
                  <a:srgbClr val="236289"/>
                </a:solidFill>
                <a:latin typeface="Adigiana Toybox"/>
              </a:rPr>
              <a:t>•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Sakinleşme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Kitabınızı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kullanın</a:t>
            </a:r>
            <a:endParaRPr lang="en-US" sz="3126" dirty="0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4376"/>
              </a:lnSpc>
              <a:spcBef>
                <a:spcPct val="0"/>
              </a:spcBef>
            </a:pPr>
            <a:endParaRPr lang="en-US" sz="3126" dirty="0">
              <a:solidFill>
                <a:srgbClr val="236289"/>
              </a:solidFill>
              <a:latin typeface="Adigiana Toybox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563920" y="5029619"/>
            <a:ext cx="1632431" cy="17743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012273" y="5592672"/>
            <a:ext cx="4276800" cy="196732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073113" y="2159011"/>
            <a:ext cx="1578834" cy="28706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691187" y="3594315"/>
            <a:ext cx="1668958" cy="1435304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32626" y="3490241"/>
            <a:ext cx="2609612" cy="331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PARÇALI BULUTLU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Kontrolü Kaybetmek üzere</a:t>
            </a:r>
          </a:p>
          <a:p>
            <a:pPr algn="ctr">
              <a:lnSpc>
                <a:spcPts val="2948"/>
              </a:lnSpc>
            </a:pPr>
            <a:endParaRPr lang="en-US" sz="2106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Kaygılı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Endişeli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Kafası Karışmış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Hayal kırıklığı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Telaşlı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3000"/>
          </a:blip>
          <a:srcRect t="18817" r="2725" b="12493"/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76578" y="338349"/>
            <a:ext cx="3015046" cy="218590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35893" y="56333"/>
            <a:ext cx="5089773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400" dirty="0">
                <a:solidFill>
                  <a:srgbClr val="236289"/>
                </a:solidFill>
                <a:latin typeface="Adigiana Toybox"/>
              </a:rPr>
              <a:t>Ne </a:t>
            </a:r>
            <a:r>
              <a:rPr lang="en-US" sz="5400" dirty="0" err="1">
                <a:solidFill>
                  <a:srgbClr val="236289"/>
                </a:solidFill>
                <a:latin typeface="Adigiana Toybox"/>
              </a:rPr>
              <a:t>yapabilirsin</a:t>
            </a:r>
            <a:r>
              <a:rPr lang="en-US" sz="5400" dirty="0">
                <a:solidFill>
                  <a:srgbClr val="236289"/>
                </a:solidFill>
                <a:latin typeface="Adigiana Toybox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49906" y="677244"/>
            <a:ext cx="5461748" cy="4335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 dirty="0">
                <a:solidFill>
                  <a:srgbClr val="236289"/>
                </a:solidFill>
                <a:latin typeface="Adigiana Toybox"/>
              </a:rPr>
              <a:t>• Mola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verin</a:t>
            </a:r>
            <a:endParaRPr lang="en-US" sz="3126" dirty="0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 dirty="0">
                <a:solidFill>
                  <a:srgbClr val="236289"/>
                </a:solidFill>
                <a:latin typeface="Adigiana Toybox"/>
              </a:rPr>
              <a:t> • Say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ve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nefes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al</a:t>
            </a:r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 dirty="0">
                <a:solidFill>
                  <a:srgbClr val="236289"/>
                </a:solidFill>
                <a:latin typeface="Adigiana Toybox"/>
              </a:rPr>
              <a:t> •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Sorun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hakkında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konuşun</a:t>
            </a:r>
            <a:endParaRPr lang="en-US" sz="3126" dirty="0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 dirty="0">
                <a:solidFill>
                  <a:srgbClr val="236289"/>
                </a:solidFill>
                <a:latin typeface="Adigiana Toybox"/>
              </a:rPr>
              <a:t> •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Güvenli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bir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yer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bulun</a:t>
            </a:r>
            <a:endParaRPr lang="en-US" sz="3126" dirty="0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 dirty="0">
                <a:solidFill>
                  <a:srgbClr val="236289"/>
                </a:solidFill>
                <a:latin typeface="Adigiana Toybox"/>
              </a:rPr>
              <a:t> •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Yardım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isteyin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</a:p>
          <a:p>
            <a:pPr algn="ctr">
              <a:lnSpc>
                <a:spcPts val="4376"/>
              </a:lnSpc>
              <a:spcBef>
                <a:spcPct val="0"/>
              </a:spcBef>
            </a:pPr>
            <a:r>
              <a:rPr lang="en-US" sz="3126" dirty="0">
                <a:solidFill>
                  <a:srgbClr val="236289"/>
                </a:solidFill>
                <a:latin typeface="Adigiana Toybox"/>
              </a:rPr>
              <a:t>•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Sakinleşme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Kitabınızı</a:t>
            </a:r>
            <a:r>
              <a:rPr lang="en-US" sz="3126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126" dirty="0" err="1">
                <a:solidFill>
                  <a:srgbClr val="236289"/>
                </a:solidFill>
                <a:latin typeface="Adigiana Toybox"/>
              </a:rPr>
              <a:t>kullanın</a:t>
            </a:r>
            <a:endParaRPr lang="en-US" sz="3126" dirty="0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4376"/>
              </a:lnSpc>
              <a:spcBef>
                <a:spcPct val="0"/>
              </a:spcBef>
            </a:pPr>
            <a:endParaRPr lang="en-US" sz="3126" dirty="0">
              <a:solidFill>
                <a:srgbClr val="236289"/>
              </a:solidFill>
              <a:latin typeface="Adigiana Toybox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43826" y="1088953"/>
            <a:ext cx="1578834" cy="28706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491624" y="4968665"/>
            <a:ext cx="2601783" cy="22375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854194" y="1088953"/>
            <a:ext cx="1342944" cy="12103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6514400" y="4628282"/>
            <a:ext cx="3682738" cy="257791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04722" y="3131033"/>
            <a:ext cx="2607721" cy="2956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GÖK GÜRÜLTÜLÜ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Kontrolü Kaybetmiş</a:t>
            </a:r>
          </a:p>
          <a:p>
            <a:pPr algn="ctr">
              <a:lnSpc>
                <a:spcPts val="2948"/>
              </a:lnSpc>
            </a:pPr>
            <a:endParaRPr lang="en-US" sz="2106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Öfkeli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Kızgın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Saldırgan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Bağıran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Öğrenmeyi reddeden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3000"/>
          </a:blip>
          <a:srcRect l="2612" t="17580" r="113" b="13729"/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97108" y="603989"/>
            <a:ext cx="9381083" cy="82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8"/>
              </a:lnSpc>
            </a:pPr>
            <a:r>
              <a:rPr lang="en-US" sz="3413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413" dirty="0" err="1">
                <a:solidFill>
                  <a:srgbClr val="236289"/>
                </a:solidFill>
                <a:latin typeface="Adigiana Toybox"/>
              </a:rPr>
              <a:t>Bugün</a:t>
            </a:r>
            <a:r>
              <a:rPr lang="en-US" sz="3413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413" dirty="0" err="1">
                <a:solidFill>
                  <a:srgbClr val="236289"/>
                </a:solidFill>
                <a:latin typeface="Adigiana Toybox"/>
              </a:rPr>
              <a:t>Nasıl</a:t>
            </a:r>
            <a:r>
              <a:rPr lang="en-US" sz="3413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413" dirty="0" err="1">
                <a:solidFill>
                  <a:srgbClr val="236289"/>
                </a:solidFill>
                <a:latin typeface="Adigiana Toybox"/>
              </a:rPr>
              <a:t>Hissediyorsunuz</a:t>
            </a:r>
            <a:r>
              <a:rPr lang="en-US" sz="3413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3413" dirty="0" err="1">
                <a:solidFill>
                  <a:srgbClr val="236289"/>
                </a:solidFill>
                <a:latin typeface="Adigiana Toybox"/>
              </a:rPr>
              <a:t>Bakalım</a:t>
            </a:r>
            <a:r>
              <a:rPr lang="en-US" sz="3413" dirty="0">
                <a:solidFill>
                  <a:srgbClr val="236289"/>
                </a:solidFill>
                <a:latin typeface="Adigiana Toybox"/>
              </a:rPr>
              <a:t>?</a:t>
            </a:r>
          </a:p>
          <a:p>
            <a:pPr algn="ctr">
              <a:lnSpc>
                <a:spcPts val="1838"/>
              </a:lnSpc>
            </a:pPr>
            <a:r>
              <a:rPr lang="en-US" sz="1313" dirty="0" err="1">
                <a:solidFill>
                  <a:srgbClr val="236289"/>
                </a:solidFill>
                <a:latin typeface="Adigiana Toybox"/>
              </a:rPr>
              <a:t>Nasıl</a:t>
            </a:r>
            <a:r>
              <a:rPr lang="en-US" sz="1313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1313" dirty="0" err="1">
                <a:solidFill>
                  <a:srgbClr val="236289"/>
                </a:solidFill>
                <a:latin typeface="Adigiana Toybox"/>
              </a:rPr>
              <a:t>Hissettiklerini</a:t>
            </a:r>
            <a:r>
              <a:rPr lang="en-US" sz="1313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1313" dirty="0" err="1">
                <a:solidFill>
                  <a:srgbClr val="236289"/>
                </a:solidFill>
                <a:latin typeface="Adigiana Toybox"/>
              </a:rPr>
              <a:t>çocukların</a:t>
            </a:r>
            <a:r>
              <a:rPr lang="en-US" sz="1313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1313" dirty="0" err="1">
                <a:solidFill>
                  <a:srgbClr val="236289"/>
                </a:solidFill>
                <a:latin typeface="Adigiana Toybox"/>
              </a:rPr>
              <a:t>kutucuklara</a:t>
            </a:r>
            <a:r>
              <a:rPr lang="en-US" sz="1313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1313" dirty="0" err="1">
                <a:solidFill>
                  <a:srgbClr val="236289"/>
                </a:solidFill>
                <a:latin typeface="Adigiana Toybox"/>
              </a:rPr>
              <a:t>işaretlemesini</a:t>
            </a:r>
            <a:r>
              <a:rPr lang="en-US" sz="1313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1313" dirty="0" err="1">
                <a:solidFill>
                  <a:srgbClr val="236289"/>
                </a:solidFill>
                <a:latin typeface="Adigiana Toybox"/>
              </a:rPr>
              <a:t>sağlayın</a:t>
            </a:r>
            <a:r>
              <a:rPr lang="en-US" sz="1313" dirty="0">
                <a:solidFill>
                  <a:srgbClr val="236289"/>
                </a:solidFill>
                <a:latin typeface="Adigiana Toybox"/>
              </a:rPr>
              <a:t>. Ya da </a:t>
            </a:r>
            <a:r>
              <a:rPr lang="en-US" sz="1313" dirty="0" err="1">
                <a:solidFill>
                  <a:srgbClr val="236289"/>
                </a:solidFill>
                <a:latin typeface="Adigiana Toybox"/>
              </a:rPr>
              <a:t>görünen</a:t>
            </a:r>
            <a:r>
              <a:rPr lang="en-US" sz="1313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1313" dirty="0" err="1">
                <a:solidFill>
                  <a:srgbClr val="236289"/>
                </a:solidFill>
                <a:latin typeface="Adigiana Toybox"/>
              </a:rPr>
              <a:t>bir</a:t>
            </a:r>
            <a:r>
              <a:rPr lang="en-US" sz="1313" dirty="0">
                <a:solidFill>
                  <a:srgbClr val="236289"/>
                </a:solidFill>
                <a:latin typeface="Adigiana Toybox"/>
              </a:rPr>
              <a:t> yere </a:t>
            </a:r>
            <a:r>
              <a:rPr lang="en-US" sz="1313" dirty="0" err="1">
                <a:solidFill>
                  <a:srgbClr val="236289"/>
                </a:solidFill>
                <a:latin typeface="Adigiana Toybox"/>
              </a:rPr>
              <a:t>asarak</a:t>
            </a:r>
            <a:r>
              <a:rPr lang="en-US" sz="1313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1313" dirty="0" err="1">
                <a:solidFill>
                  <a:srgbClr val="236289"/>
                </a:solidFill>
                <a:latin typeface="Adigiana Toybox"/>
              </a:rPr>
              <a:t>gün</a:t>
            </a:r>
            <a:r>
              <a:rPr lang="en-US" sz="1313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1313" dirty="0" err="1">
                <a:solidFill>
                  <a:srgbClr val="236289"/>
                </a:solidFill>
                <a:latin typeface="Adigiana Toybox"/>
              </a:rPr>
              <a:t>içerisinde</a:t>
            </a:r>
            <a:r>
              <a:rPr lang="en-US" sz="1313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1313" dirty="0" err="1">
                <a:solidFill>
                  <a:srgbClr val="236289"/>
                </a:solidFill>
                <a:latin typeface="Adigiana Toybox"/>
              </a:rPr>
              <a:t>sorabilirsiniz</a:t>
            </a:r>
            <a:r>
              <a:rPr lang="en-US" sz="1313" dirty="0">
                <a:solidFill>
                  <a:srgbClr val="236289"/>
                </a:solidFill>
                <a:latin typeface="Adigiana Toybox"/>
              </a:rPr>
              <a:t>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21197" y="1610759"/>
            <a:ext cx="1884801" cy="18779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1021" t="4639" r="1021"/>
          <a:stretch>
            <a:fillRect/>
          </a:stretch>
        </p:blipFill>
        <p:spPr>
          <a:xfrm>
            <a:off x="2492308" y="1221137"/>
            <a:ext cx="2503689" cy="25588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052445" y="1717218"/>
            <a:ext cx="2296661" cy="1665079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107723" y="1610759"/>
            <a:ext cx="2584188" cy="1744327"/>
            <a:chOff x="0" y="0"/>
            <a:chExt cx="3445585" cy="232577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445585" cy="232577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l="55265" t="72829" r="28360" b="17969"/>
            <a:stretch>
              <a:fillRect/>
            </a:stretch>
          </p:blipFill>
          <p:spPr>
            <a:xfrm>
              <a:off x="1804822" y="1380886"/>
              <a:ext cx="889248" cy="33730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l="55265" t="72829" r="28360" b="17969"/>
            <a:stretch>
              <a:fillRect/>
            </a:stretch>
          </p:blipFill>
          <p:spPr>
            <a:xfrm>
              <a:off x="1544351" y="1024018"/>
              <a:ext cx="1149718" cy="43610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l="55265" t="72829" r="28360" b="17969"/>
            <a:stretch>
              <a:fillRect/>
            </a:stretch>
          </p:blipFill>
          <p:spPr>
            <a:xfrm>
              <a:off x="1804822" y="1699585"/>
              <a:ext cx="520941" cy="197598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247206" y="6922419"/>
            <a:ext cx="1875239" cy="6375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2786604" y="6922419"/>
            <a:ext cx="1875239" cy="6375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5462197" y="6922419"/>
            <a:ext cx="1875239" cy="6375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8450009" y="6922419"/>
            <a:ext cx="1875239" cy="63758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2323969">
            <a:off x="-115858" y="370709"/>
            <a:ext cx="1568303" cy="53322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321197" y="3526805"/>
            <a:ext cx="1727258" cy="2573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YAĞMURLU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Enerjisi düşük</a:t>
            </a:r>
          </a:p>
          <a:p>
            <a:pPr algn="ctr">
              <a:lnSpc>
                <a:spcPts val="2948"/>
              </a:lnSpc>
            </a:pPr>
            <a:endParaRPr lang="en-US" sz="2106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Üzgün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Sıkılmış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Yorgun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Hasta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10916" y="3526805"/>
            <a:ext cx="1426616" cy="296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4"/>
              </a:lnSpc>
            </a:pPr>
            <a:r>
              <a:rPr lang="en-US" sz="2196" dirty="0">
                <a:solidFill>
                  <a:srgbClr val="236289"/>
                </a:solidFill>
                <a:latin typeface="Adigiana Toybox"/>
              </a:rPr>
              <a:t>GÜNEŞLİ</a:t>
            </a:r>
          </a:p>
          <a:p>
            <a:pPr algn="ctr">
              <a:lnSpc>
                <a:spcPts val="2968"/>
              </a:lnSpc>
            </a:pPr>
            <a:r>
              <a:rPr lang="en-US" sz="2120" dirty="0" err="1">
                <a:solidFill>
                  <a:srgbClr val="236289"/>
                </a:solidFill>
                <a:latin typeface="Adigiana Toybox"/>
              </a:rPr>
              <a:t>Öğrenmeye</a:t>
            </a:r>
            <a:r>
              <a:rPr lang="en-US" sz="2120" dirty="0">
                <a:solidFill>
                  <a:srgbClr val="236289"/>
                </a:solidFill>
                <a:latin typeface="Adigiana Toybox"/>
              </a:rPr>
              <a:t> </a:t>
            </a:r>
            <a:r>
              <a:rPr lang="en-US" sz="2120" dirty="0" err="1">
                <a:solidFill>
                  <a:srgbClr val="236289"/>
                </a:solidFill>
                <a:latin typeface="Adigiana Toybox"/>
              </a:rPr>
              <a:t>Hazır</a:t>
            </a:r>
            <a:r>
              <a:rPr lang="en-US" sz="2120" dirty="0">
                <a:solidFill>
                  <a:srgbClr val="236289"/>
                </a:solidFill>
                <a:latin typeface="Adigiana Toybox"/>
              </a:rPr>
              <a:t> </a:t>
            </a:r>
          </a:p>
          <a:p>
            <a:pPr algn="ctr">
              <a:lnSpc>
                <a:spcPts val="2968"/>
              </a:lnSpc>
            </a:pPr>
            <a:endParaRPr lang="en-US" sz="2120" dirty="0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2968"/>
              </a:lnSpc>
            </a:pPr>
            <a:r>
              <a:rPr lang="en-US" sz="2120" dirty="0" err="1">
                <a:solidFill>
                  <a:srgbClr val="236289"/>
                </a:solidFill>
                <a:latin typeface="Adigiana Toybox"/>
              </a:rPr>
              <a:t>Sakin</a:t>
            </a:r>
            <a:endParaRPr lang="en-US" sz="2120" dirty="0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2968"/>
              </a:lnSpc>
            </a:pPr>
            <a:r>
              <a:rPr lang="en-US" sz="2120" dirty="0" err="1">
                <a:solidFill>
                  <a:srgbClr val="236289"/>
                </a:solidFill>
                <a:latin typeface="Adigiana Toybox"/>
              </a:rPr>
              <a:t>Mutlu</a:t>
            </a:r>
            <a:endParaRPr lang="en-US" sz="2120" dirty="0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2968"/>
              </a:lnSpc>
            </a:pPr>
            <a:r>
              <a:rPr lang="en-US" sz="2120" dirty="0">
                <a:solidFill>
                  <a:srgbClr val="236289"/>
                </a:solidFill>
                <a:latin typeface="Adigiana Toybox"/>
              </a:rPr>
              <a:t>Rahat</a:t>
            </a:r>
          </a:p>
          <a:p>
            <a:pPr algn="ctr">
              <a:lnSpc>
                <a:spcPts val="2968"/>
              </a:lnSpc>
            </a:pPr>
            <a:r>
              <a:rPr lang="en-US" sz="2120" dirty="0" err="1">
                <a:solidFill>
                  <a:srgbClr val="236289"/>
                </a:solidFill>
                <a:latin typeface="Adigiana Toybox"/>
              </a:rPr>
              <a:t>Huzurlu</a:t>
            </a:r>
            <a:endParaRPr lang="en-US" sz="2120" dirty="0">
              <a:solidFill>
                <a:srgbClr val="236289"/>
              </a:solidFill>
              <a:latin typeface="Adigiana Toybox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995996" y="3526805"/>
            <a:ext cx="2609612" cy="2943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PARÇALI BULUTLU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Kontrolü Kaybetmek üzere</a:t>
            </a:r>
          </a:p>
          <a:p>
            <a:pPr algn="ctr">
              <a:lnSpc>
                <a:spcPts val="2948"/>
              </a:lnSpc>
            </a:pPr>
            <a:endParaRPr lang="en-US" sz="2106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Kaygılı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Endişeli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Kafası Karışmış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Telaşlı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840450" y="3522100"/>
            <a:ext cx="2607721" cy="2956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GÖK GÜRÜLTÜLÜ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Kontrolü Kaybetmiş</a:t>
            </a:r>
          </a:p>
          <a:p>
            <a:pPr algn="ctr">
              <a:lnSpc>
                <a:spcPts val="2948"/>
              </a:lnSpc>
            </a:pPr>
            <a:endParaRPr lang="en-US" sz="2106">
              <a:solidFill>
                <a:srgbClr val="236289"/>
              </a:solidFill>
              <a:latin typeface="Adigiana Toybox"/>
            </a:endParaRP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Öfkeli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Kızgın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Gergin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Sinirli </a:t>
            </a:r>
          </a:p>
          <a:p>
            <a:pPr algn="ctr">
              <a:lnSpc>
                <a:spcPts val="2948"/>
              </a:lnSpc>
            </a:pPr>
            <a:r>
              <a:rPr lang="en-US" sz="2106">
                <a:solidFill>
                  <a:srgbClr val="236289"/>
                </a:solidFill>
                <a:latin typeface="Adigiana Toybox"/>
              </a:rPr>
              <a:t>Hiddetli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62218" y="4499"/>
            <a:ext cx="7999958" cy="57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8"/>
              </a:lnSpc>
            </a:pPr>
            <a:r>
              <a:rPr lang="en-US" sz="3200" dirty="0">
                <a:solidFill>
                  <a:srgbClr val="236289"/>
                </a:solidFill>
                <a:latin typeface="Adigiana Toybox"/>
              </a:rPr>
              <a:t>HAVA DURUMUNA GÖRE DUYGULAR</a:t>
            </a:r>
          </a:p>
        </p:txBody>
      </p:sp>
      <p:sp>
        <p:nvSpPr>
          <p:cNvPr id="22" name="TextBox 22"/>
          <p:cNvSpPr txBox="1"/>
          <p:nvPr/>
        </p:nvSpPr>
        <p:spPr>
          <a:xfrm rot="-2117264">
            <a:off x="-60985" y="454162"/>
            <a:ext cx="1479962" cy="366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dirty="0">
                <a:solidFill>
                  <a:srgbClr val="000000"/>
                </a:solidFill>
                <a:latin typeface="Adigiana Toybox"/>
              </a:rPr>
              <a:t>ETKİNLİK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293</Words>
  <Application>Microsoft Office PowerPoint</Application>
  <PresentationFormat>Özel</PresentationFormat>
  <Paragraphs>133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Adigiana Toybox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Duygu düzenleme-Öğrenci</dc:title>
  <dc:creator>lenova</dc:creator>
  <cp:lastModifiedBy>lenova</cp:lastModifiedBy>
  <cp:revision>4</cp:revision>
  <dcterms:created xsi:type="dcterms:W3CDTF">2006-08-16T00:00:00Z</dcterms:created>
  <dcterms:modified xsi:type="dcterms:W3CDTF">2024-09-18T15:43:39Z</dcterms:modified>
  <dc:identifier>DAFQlcyKqCo</dc:identifier>
</cp:coreProperties>
</file>