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67" r:id="rId4"/>
    <p:sldId id="268" r:id="rId5"/>
    <p:sldId id="261" r:id="rId6"/>
    <p:sldId id="277" r:id="rId7"/>
    <p:sldId id="278" r:id="rId8"/>
    <p:sldId id="279" r:id="rId9"/>
    <p:sldId id="280" r:id="rId10"/>
    <p:sldId id="281" r:id="rId11"/>
    <p:sldId id="283" r:id="rId12"/>
    <p:sldId id="302" r:id="rId13"/>
    <p:sldId id="284" r:id="rId14"/>
    <p:sldId id="285" r:id="rId15"/>
    <p:sldId id="304" r:id="rId16"/>
    <p:sldId id="286" r:id="rId17"/>
    <p:sldId id="287" r:id="rId18"/>
    <p:sldId id="305" r:id="rId19"/>
    <p:sldId id="288" r:id="rId20"/>
    <p:sldId id="306" r:id="rId21"/>
    <p:sldId id="307" r:id="rId22"/>
    <p:sldId id="308" r:id="rId23"/>
    <p:sldId id="310" r:id="rId24"/>
    <p:sldId id="301" r:id="rId25"/>
    <p:sldId id="311" r:id="rId26"/>
    <p:sldId id="321" r:id="rId27"/>
    <p:sldId id="290" r:id="rId28"/>
    <p:sldId id="322" r:id="rId29"/>
    <p:sldId id="291" r:id="rId30"/>
    <p:sldId id="312" r:id="rId31"/>
    <p:sldId id="293" r:id="rId32"/>
    <p:sldId id="294" r:id="rId33"/>
    <p:sldId id="295" r:id="rId34"/>
    <p:sldId id="313" r:id="rId35"/>
    <p:sldId id="297" r:id="rId36"/>
    <p:sldId id="319" r:id="rId37"/>
    <p:sldId id="299" r:id="rId38"/>
    <p:sldId id="300" r:id="rId39"/>
  </p:sldIdLst>
  <p:sldSz cx="18288000" cy="10287000"/>
  <p:notesSz cx="6858000" cy="9144000"/>
  <p:embeddedFontLst>
    <p:embeddedFont>
      <p:font typeface="Open Sans" panose="020B0604020202020204" charset="0"/>
      <p:regular r:id="rId40"/>
      <p:bold r:id="rId41"/>
      <p:italic r:id="rId42"/>
      <p:boldItalic r:id="rId43"/>
    </p:embeddedFont>
    <p:embeddedFont>
      <p:font typeface="Arial Black" panose="020B0A04020102020204" pitchFamily="34" charset="0"/>
      <p:bold r:id="rId44"/>
    </p:embeddedFont>
    <p:embeddedFont>
      <p:font typeface="Calibri" panose="020F0502020204030204" pitchFamily="34" charset="0"/>
      <p:regular r:id="rId45"/>
      <p:bold r:id="rId46"/>
      <p:italic r:id="rId47"/>
      <p:boldItalic r:id="rId48"/>
    </p:embeddedFont>
    <p:embeddedFont>
      <p:font typeface="Montserrat Medium" panose="020B0604020202020204" charset="-94"/>
      <p:regular r:id="rId49"/>
      <p:italic r:id="rId50"/>
    </p:embeddedFont>
    <p:embeddedFont>
      <p:font typeface="Roboto Bold" panose="020B0604020202020204" charset="0"/>
      <p:regular r:id="rId51"/>
      <p:bold r:id="rId52"/>
    </p:embeddedFont>
    <p:embeddedFont>
      <p:font typeface="TT Ramillas" panose="020B0604020202020204" charset="0"/>
      <p:regular r:id="rId53"/>
    </p:embeddedFont>
    <p:embeddedFont>
      <p:font typeface="Agrandir Bold" panose="020B0604020202020204" charset="-94"/>
      <p:regular r:id="rId54"/>
      <p:bold r:id="rId55"/>
    </p:embeddedFont>
    <p:embeddedFont>
      <p:font typeface="Caladea Bold" panose="020B0604020202020204" charset="-94"/>
      <p:regular r:id="rId56"/>
      <p:bold r:id="rId57"/>
    </p:embeddedFont>
    <p:embeddedFont>
      <p:font typeface="Caladea" panose="020B0604020202020204" charset="-94"/>
      <p:regular r:id="rId58"/>
    </p:embeddedFont>
    <p:embeddedFont>
      <p:font typeface="Nunito Sans" panose="020B0604020202020204" charset="-94"/>
      <p:regular r:id="rId59"/>
      <p:bold r:id="rId60"/>
      <p:italic r:id="rId61"/>
      <p:boldItalic r:id="rId62"/>
    </p:embeddedFont>
    <p:embeddedFont>
      <p:font typeface="Agrandir Medium" panose="020B0604020202020204" charset="-94"/>
      <p:regular r:id="rId63"/>
    </p:embeddedFont>
    <p:embeddedFont>
      <p:font typeface="Fredoka" panose="020B0604020202020204" charset="0"/>
      <p:regular r:id="rId64"/>
    </p:embeddedFont>
    <p:embeddedFont>
      <p:font typeface="Agrandir" panose="020B0604020202020204" charset="-94"/>
      <p:regular r:id="rId65"/>
    </p:embeddedFont>
    <p:embeddedFont>
      <p:font typeface="Montserrat" panose="020B0604020202020204" charset="-94"/>
      <p:regular r:id="rId66"/>
      <p:bold r:id="rId67"/>
      <p:italic r:id="rId68"/>
      <p:boldItalic r:id="rId6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76" autoAdjust="0"/>
    <p:restoredTop sz="94601" autoAdjust="0"/>
  </p:normalViewPr>
  <p:slideViewPr>
    <p:cSldViewPr>
      <p:cViewPr varScale="1">
        <p:scale>
          <a:sx n="46" d="100"/>
          <a:sy n="46" d="100"/>
        </p:scale>
        <p:origin x="768" y="89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3.fntdata"/><Relationship Id="rId47" Type="http://schemas.openxmlformats.org/officeDocument/2006/relationships/font" Target="fonts/font8.fntdata"/><Relationship Id="rId63" Type="http://schemas.openxmlformats.org/officeDocument/2006/relationships/font" Target="fonts/font24.fntdata"/><Relationship Id="rId68" Type="http://schemas.openxmlformats.org/officeDocument/2006/relationships/font" Target="fonts/font29.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66" Type="http://schemas.openxmlformats.org/officeDocument/2006/relationships/font" Target="fonts/font27.fntdata"/><Relationship Id="rId5" Type="http://schemas.openxmlformats.org/officeDocument/2006/relationships/slide" Target="slides/slide4.xml"/><Relationship Id="rId61" Type="http://schemas.openxmlformats.org/officeDocument/2006/relationships/font" Target="fonts/font2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4" Type="http://schemas.openxmlformats.org/officeDocument/2006/relationships/font" Target="fonts/font25.fntdata"/><Relationship Id="rId69" Type="http://schemas.openxmlformats.org/officeDocument/2006/relationships/font" Target="fonts/font30.fntdata"/><Relationship Id="rId8" Type="http://schemas.openxmlformats.org/officeDocument/2006/relationships/slide" Target="slides/slide7.xml"/><Relationship Id="rId51" Type="http://schemas.openxmlformats.org/officeDocument/2006/relationships/font" Target="fonts/font12.fntdata"/><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59" Type="http://schemas.openxmlformats.org/officeDocument/2006/relationships/font" Target="fonts/font20.fntdata"/><Relationship Id="rId67" Type="http://schemas.openxmlformats.org/officeDocument/2006/relationships/font" Target="fonts/font28.fntdata"/><Relationship Id="rId20" Type="http://schemas.openxmlformats.org/officeDocument/2006/relationships/slide" Target="slides/slide19.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font" Target="fonts/font23.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57" Type="http://schemas.openxmlformats.org/officeDocument/2006/relationships/font" Target="fonts/font1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font" Target="fonts/font21.fntdata"/><Relationship Id="rId65" Type="http://schemas.openxmlformats.org/officeDocument/2006/relationships/font" Target="fonts/font26.fntdata"/><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11.fntdata"/><Relationship Id="rId55" Type="http://schemas.openxmlformats.org/officeDocument/2006/relationships/font" Target="fonts/font16.fntdata"/><Relationship Id="rId7" Type="http://schemas.openxmlformats.org/officeDocument/2006/relationships/slide" Target="slides/slide6.xml"/><Relationship Id="rId7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11.svg"/><Relationship Id="rId17" Type="http://schemas.openxmlformats.org/officeDocument/2006/relationships/image" Target="../media/image10.png"/><Relationship Id="rId2" Type="http://schemas.openxmlformats.org/officeDocument/2006/relationships/image" Target="../media/image1.jpeg"/><Relationship Id="rId16"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5" Type="http://schemas.openxmlformats.org/officeDocument/2006/relationships/image" Target="../media/image3.png"/><Relationship Id="rId15" Type="http://schemas.openxmlformats.org/officeDocument/2006/relationships/image" Target="../media/image8.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58.svg"/><Relationship Id="rId7" Type="http://schemas.openxmlformats.org/officeDocument/2006/relationships/image" Target="../media/image62.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66.svg"/><Relationship Id="rId5" Type="http://schemas.openxmlformats.org/officeDocument/2006/relationships/image" Target="../media/image60.svg"/><Relationship Id="rId10" Type="http://schemas.openxmlformats.org/officeDocument/2006/relationships/image" Target="../media/image36.png"/><Relationship Id="rId4" Type="http://schemas.openxmlformats.org/officeDocument/2006/relationships/image" Target="../media/image33.png"/><Relationship Id="rId9" Type="http://schemas.openxmlformats.org/officeDocument/2006/relationships/image" Target="../media/image64.svg"/></Relationships>
</file>

<file path=ppt/slides/_rels/slide14.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1.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2.png"/><Relationship Id="rId10" Type="http://schemas.openxmlformats.org/officeDocument/2006/relationships/image" Target="../media/image22.svg"/><Relationship Id="rId4" Type="http://schemas.openxmlformats.org/officeDocument/2006/relationships/image" Target="../media/image18.sv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15.png"/><Relationship Id="rId4" Type="http://schemas.openxmlformats.org/officeDocument/2006/relationships/image" Target="../media/image24.svg"/></Relationships>
</file>

<file path=ppt/slides/_rels/slide30.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24.sv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17.png"/><Relationship Id="rId4" Type="http://schemas.openxmlformats.org/officeDocument/2006/relationships/image" Target="../media/image22.svg"/></Relationships>
</file>

<file path=ppt/slides/_rels/slide6.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6.png"/><Relationship Id="rId18" Type="http://schemas.openxmlformats.org/officeDocument/2006/relationships/image" Target="../media/image20.svg"/><Relationship Id="rId3" Type="http://schemas.openxmlformats.org/officeDocument/2006/relationships/image" Target="../media/image2.png"/><Relationship Id="rId21" Type="http://schemas.openxmlformats.org/officeDocument/2006/relationships/image" Target="../media/image18.png"/><Relationship Id="rId7" Type="http://schemas.openxmlformats.org/officeDocument/2006/relationships/image" Target="../media/image3.png"/><Relationship Id="rId12" Type="http://schemas.openxmlformats.org/officeDocument/2006/relationships/image" Target="../media/image9.svg"/><Relationship Id="rId17" Type="http://schemas.openxmlformats.org/officeDocument/2006/relationships/image" Target="../media/image12.png"/><Relationship Id="rId2" Type="http://schemas.openxmlformats.org/officeDocument/2006/relationships/image" Target="../media/image1.jpeg"/><Relationship Id="rId16" Type="http://schemas.openxmlformats.org/officeDocument/2006/relationships/image" Target="../media/image22.svg"/><Relationship Id="rId20" Type="http://schemas.openxmlformats.org/officeDocument/2006/relationships/image" Target="../media/image13.svg"/><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5.png"/><Relationship Id="rId24" Type="http://schemas.openxmlformats.org/officeDocument/2006/relationships/image" Target="../media/image35.svg"/><Relationship Id="rId5" Type="http://schemas.openxmlformats.org/officeDocument/2006/relationships/image" Target="../media/image11.png"/><Relationship Id="rId15" Type="http://schemas.openxmlformats.org/officeDocument/2006/relationships/image" Target="../media/image13.png"/><Relationship Id="rId23" Type="http://schemas.openxmlformats.org/officeDocument/2006/relationships/image" Target="../media/image19.png"/><Relationship Id="rId10" Type="http://schemas.openxmlformats.org/officeDocument/2006/relationships/image" Target="../media/image7.svg"/><Relationship Id="rId19" Type="http://schemas.openxmlformats.org/officeDocument/2006/relationships/image" Target="../media/image7.png"/><Relationship Id="rId4" Type="http://schemas.openxmlformats.org/officeDocument/2006/relationships/image" Target="../media/image3.svg"/><Relationship Id="rId9" Type="http://schemas.openxmlformats.org/officeDocument/2006/relationships/image" Target="../media/image4.png"/><Relationship Id="rId14" Type="http://schemas.openxmlformats.org/officeDocument/2006/relationships/image" Target="../media/image11.svg"/><Relationship Id="rId22" Type="http://schemas.openxmlformats.org/officeDocument/2006/relationships/image" Target="../media/image33.sv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7.svg"/><Relationship Id="rId7" Type="http://schemas.openxmlformats.org/officeDocument/2006/relationships/image" Target="../media/image41.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45.svg"/><Relationship Id="rId5" Type="http://schemas.openxmlformats.org/officeDocument/2006/relationships/image" Target="../media/image39.sv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43.sv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7.svg"/><Relationship Id="rId7" Type="http://schemas.openxmlformats.org/officeDocument/2006/relationships/image" Target="../media/image39.svg"/><Relationship Id="rId12"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43.svg"/><Relationship Id="rId5" Type="http://schemas.openxmlformats.org/officeDocument/2006/relationships/image" Target="../media/image37.svg"/><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image" Target="../media/image41.sv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41.sv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sp>
      <p:sp>
        <p:nvSpPr>
          <p:cNvPr id="3" name="Freeform 3"/>
          <p:cNvSpPr/>
          <p:nvPr/>
        </p:nvSpPr>
        <p:spPr>
          <a:xfrm>
            <a:off x="7832840" y="-2980612"/>
            <a:ext cx="4286250" cy="4114800"/>
          </a:xfrm>
          <a:custGeom>
            <a:avLst/>
            <a:gdLst/>
            <a:ahLst/>
            <a:cxnLst/>
            <a:rect l="l" t="t" r="r" b="b"/>
            <a:pathLst>
              <a:path w="4286250" h="4114800">
                <a:moveTo>
                  <a:pt x="0" y="0"/>
                </a:moveTo>
                <a:lnTo>
                  <a:pt x="4286250" y="0"/>
                </a:lnTo>
                <a:lnTo>
                  <a:pt x="428625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10800000">
            <a:off x="13054323" y="-922284"/>
            <a:ext cx="5843277" cy="2220445"/>
          </a:xfrm>
          <a:custGeom>
            <a:avLst/>
            <a:gdLst/>
            <a:ahLst/>
            <a:cxnLst/>
            <a:rect l="l" t="t" r="r" b="b"/>
            <a:pathLst>
              <a:path w="5843277" h="2220445">
                <a:moveTo>
                  <a:pt x="0" y="0"/>
                </a:moveTo>
                <a:lnTo>
                  <a:pt x="5843277" y="0"/>
                </a:lnTo>
                <a:lnTo>
                  <a:pt x="5843277" y="2220446"/>
                </a:lnTo>
                <a:lnTo>
                  <a:pt x="0" y="222044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rot="-605194">
            <a:off x="-2215768" y="5391444"/>
            <a:ext cx="3194581" cy="4114800"/>
          </a:xfrm>
          <a:custGeom>
            <a:avLst/>
            <a:gdLst/>
            <a:ahLst/>
            <a:cxnLst/>
            <a:rect l="l" t="t" r="r" b="b"/>
            <a:pathLst>
              <a:path w="3194581" h="4114800">
                <a:moveTo>
                  <a:pt x="0" y="0"/>
                </a:moveTo>
                <a:lnTo>
                  <a:pt x="3194581" y="0"/>
                </a:lnTo>
                <a:lnTo>
                  <a:pt x="3194581"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1746810" y="-1657717"/>
            <a:ext cx="3493619" cy="3372931"/>
          </a:xfrm>
          <a:custGeom>
            <a:avLst/>
            <a:gdLst/>
            <a:ahLst/>
            <a:cxnLst/>
            <a:rect l="l" t="t" r="r" b="b"/>
            <a:pathLst>
              <a:path w="3493619" h="3372931">
                <a:moveTo>
                  <a:pt x="0" y="0"/>
                </a:moveTo>
                <a:lnTo>
                  <a:pt x="3493620" y="0"/>
                </a:lnTo>
                <a:lnTo>
                  <a:pt x="3493620" y="3372930"/>
                </a:lnTo>
                <a:lnTo>
                  <a:pt x="0" y="337293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7" name="Freeform 7"/>
          <p:cNvSpPr/>
          <p:nvPr/>
        </p:nvSpPr>
        <p:spPr>
          <a:xfrm rot="5400000">
            <a:off x="3349294" y="-2026183"/>
            <a:ext cx="3661487" cy="3435141"/>
          </a:xfrm>
          <a:custGeom>
            <a:avLst/>
            <a:gdLst/>
            <a:ahLst/>
            <a:cxnLst/>
            <a:rect l="l" t="t" r="r" b="b"/>
            <a:pathLst>
              <a:path w="3661487" h="3435141">
                <a:moveTo>
                  <a:pt x="0" y="0"/>
                </a:moveTo>
                <a:lnTo>
                  <a:pt x="3661487" y="0"/>
                </a:lnTo>
                <a:lnTo>
                  <a:pt x="3661487" y="3435141"/>
                </a:lnTo>
                <a:lnTo>
                  <a:pt x="0" y="343514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8" name="Freeform 8"/>
          <p:cNvSpPr/>
          <p:nvPr/>
        </p:nvSpPr>
        <p:spPr>
          <a:xfrm rot="-627440">
            <a:off x="17259300" y="2564716"/>
            <a:ext cx="2274362" cy="4114800"/>
          </a:xfrm>
          <a:custGeom>
            <a:avLst/>
            <a:gdLst/>
            <a:ahLst/>
            <a:cxnLst/>
            <a:rect l="l" t="t" r="r" b="b"/>
            <a:pathLst>
              <a:path w="2274362" h="4114800">
                <a:moveTo>
                  <a:pt x="0" y="0"/>
                </a:moveTo>
                <a:lnTo>
                  <a:pt x="2274362" y="0"/>
                </a:lnTo>
                <a:lnTo>
                  <a:pt x="2274362"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9" name="Freeform 9"/>
          <p:cNvSpPr/>
          <p:nvPr/>
        </p:nvSpPr>
        <p:spPr>
          <a:xfrm>
            <a:off x="0" y="8754993"/>
            <a:ext cx="3120949" cy="1480257"/>
          </a:xfrm>
          <a:custGeom>
            <a:avLst/>
            <a:gdLst/>
            <a:ahLst/>
            <a:cxnLst/>
            <a:rect l="l" t="t" r="r" b="b"/>
            <a:pathLst>
              <a:path w="3120949" h="1480257">
                <a:moveTo>
                  <a:pt x="0" y="0"/>
                </a:moveTo>
                <a:lnTo>
                  <a:pt x="3120949" y="0"/>
                </a:lnTo>
                <a:lnTo>
                  <a:pt x="3120949" y="1480256"/>
                </a:lnTo>
                <a:lnTo>
                  <a:pt x="0" y="1480256"/>
                </a:lnTo>
                <a:lnTo>
                  <a:pt x="0" y="0"/>
                </a:lnTo>
                <a:close/>
              </a:path>
            </a:pathLst>
          </a:custGeom>
          <a:blipFill>
            <a:blip r:embed="rId15"/>
            <a:stretch>
              <a:fillRect t="-1784" b="-1784"/>
            </a:stretch>
          </a:blipFill>
        </p:spPr>
      </p:sp>
      <p:sp>
        <p:nvSpPr>
          <p:cNvPr id="10" name="Freeform 10"/>
          <p:cNvSpPr/>
          <p:nvPr/>
        </p:nvSpPr>
        <p:spPr>
          <a:xfrm>
            <a:off x="14420883" y="8281351"/>
            <a:ext cx="3867117" cy="1953898"/>
          </a:xfrm>
          <a:custGeom>
            <a:avLst/>
            <a:gdLst/>
            <a:ahLst/>
            <a:cxnLst/>
            <a:rect l="l" t="t" r="r" b="b"/>
            <a:pathLst>
              <a:path w="3867117" h="1953898">
                <a:moveTo>
                  <a:pt x="0" y="0"/>
                </a:moveTo>
                <a:lnTo>
                  <a:pt x="3867117" y="0"/>
                </a:lnTo>
                <a:lnTo>
                  <a:pt x="3867117" y="1953898"/>
                </a:lnTo>
                <a:lnTo>
                  <a:pt x="0" y="1953898"/>
                </a:lnTo>
                <a:lnTo>
                  <a:pt x="0" y="0"/>
                </a:lnTo>
                <a:close/>
              </a:path>
            </a:pathLst>
          </a:custGeom>
          <a:blipFill>
            <a:blip r:embed="rId16"/>
            <a:stretch>
              <a:fillRect l="-2134"/>
            </a:stretch>
          </a:blipFill>
        </p:spPr>
      </p:sp>
      <p:sp>
        <p:nvSpPr>
          <p:cNvPr id="11" name="Freeform 11"/>
          <p:cNvSpPr/>
          <p:nvPr/>
        </p:nvSpPr>
        <p:spPr>
          <a:xfrm>
            <a:off x="7309609" y="4667728"/>
            <a:ext cx="3189333" cy="2541741"/>
          </a:xfrm>
          <a:custGeom>
            <a:avLst/>
            <a:gdLst/>
            <a:ahLst/>
            <a:cxnLst/>
            <a:rect l="l" t="t" r="r" b="b"/>
            <a:pathLst>
              <a:path w="3189333" h="2541741">
                <a:moveTo>
                  <a:pt x="0" y="0"/>
                </a:moveTo>
                <a:lnTo>
                  <a:pt x="3189333" y="0"/>
                </a:lnTo>
                <a:lnTo>
                  <a:pt x="3189333" y="2541741"/>
                </a:lnTo>
                <a:lnTo>
                  <a:pt x="0" y="2541741"/>
                </a:lnTo>
                <a:lnTo>
                  <a:pt x="0" y="0"/>
                </a:lnTo>
                <a:close/>
              </a:path>
            </a:pathLst>
          </a:custGeom>
          <a:blipFill>
            <a:blip r:embed="rId17">
              <a:alphaModFix amt="71000"/>
            </a:blip>
            <a:stretch>
              <a:fillRect l="-28095" t="-6514" r="-45875" b="-16277"/>
            </a:stretch>
          </a:blipFill>
        </p:spPr>
      </p:sp>
      <p:sp>
        <p:nvSpPr>
          <p:cNvPr id="12" name="TextBox 12"/>
          <p:cNvSpPr txBox="1"/>
          <p:nvPr/>
        </p:nvSpPr>
        <p:spPr>
          <a:xfrm>
            <a:off x="2318011" y="1343738"/>
            <a:ext cx="13583191" cy="3323990"/>
          </a:xfrm>
          <a:prstGeom prst="rect">
            <a:avLst/>
          </a:prstGeom>
        </p:spPr>
        <p:txBody>
          <a:bodyPr lIns="0" tIns="0" rIns="0" bIns="0" rtlCol="0" anchor="t">
            <a:spAutoFit/>
          </a:bodyPr>
          <a:lstStyle/>
          <a:p>
            <a:pPr algn="ctr">
              <a:lnSpc>
                <a:spcPts val="12295"/>
              </a:lnSpc>
            </a:pPr>
            <a:r>
              <a:rPr lang="en-US" sz="9245" spc="-323">
                <a:solidFill>
                  <a:srgbClr val="FD8F6C"/>
                </a:solidFill>
                <a:latin typeface="Agrandir Bold"/>
              </a:rPr>
              <a:t>OKUL TEMELLİ </a:t>
            </a:r>
          </a:p>
          <a:p>
            <a:pPr marL="0" lvl="0" indent="0" algn="ctr">
              <a:lnSpc>
                <a:spcPts val="12295"/>
              </a:lnSpc>
            </a:pPr>
            <a:r>
              <a:rPr lang="en-US" sz="9245" spc="-323">
                <a:solidFill>
                  <a:srgbClr val="FD8F6C"/>
                </a:solidFill>
                <a:latin typeface="Agrandir Bold"/>
              </a:rPr>
              <a:t>Psikolojik İlk YARDIM</a:t>
            </a:r>
          </a:p>
        </p:txBody>
      </p:sp>
      <p:sp>
        <p:nvSpPr>
          <p:cNvPr id="13" name="TextBox 13"/>
          <p:cNvSpPr txBox="1"/>
          <p:nvPr/>
        </p:nvSpPr>
        <p:spPr>
          <a:xfrm>
            <a:off x="5936791" y="7487984"/>
            <a:ext cx="5934968" cy="371897"/>
          </a:xfrm>
          <a:prstGeom prst="rect">
            <a:avLst/>
          </a:prstGeom>
        </p:spPr>
        <p:txBody>
          <a:bodyPr lIns="0" tIns="0" rIns="0" bIns="0" rtlCol="0" anchor="t">
            <a:spAutoFit/>
          </a:bodyPr>
          <a:lstStyle/>
          <a:p>
            <a:pPr algn="ctr">
              <a:lnSpc>
                <a:spcPts val="2937"/>
              </a:lnSpc>
              <a:spcBef>
                <a:spcPct val="0"/>
              </a:spcBef>
            </a:pPr>
            <a:r>
              <a:rPr lang="en-US" sz="2400" spc="-96" dirty="0" err="1">
                <a:solidFill>
                  <a:srgbClr val="AC3C9B"/>
                </a:solidFill>
                <a:latin typeface="TT Ramillas"/>
              </a:rPr>
              <a:t>Yeşilyurt</a:t>
            </a:r>
            <a:r>
              <a:rPr lang="en-US" sz="2400" spc="-96" dirty="0">
                <a:solidFill>
                  <a:srgbClr val="AC3C9B"/>
                </a:solidFill>
                <a:latin typeface="TT Ramillas"/>
              </a:rPr>
              <a:t> </a:t>
            </a:r>
            <a:r>
              <a:rPr lang="en-US" sz="2400" spc="-96" dirty="0" err="1">
                <a:solidFill>
                  <a:srgbClr val="AC3C9B"/>
                </a:solidFill>
                <a:latin typeface="TT Ramillas"/>
              </a:rPr>
              <a:t>Rehberlik</a:t>
            </a:r>
            <a:r>
              <a:rPr lang="en-US" sz="2400" spc="-96" dirty="0">
                <a:solidFill>
                  <a:srgbClr val="AC3C9B"/>
                </a:solidFill>
                <a:latin typeface="TT Ramillas"/>
              </a:rPr>
              <a:t> </a:t>
            </a:r>
            <a:r>
              <a:rPr lang="en-US" sz="2400" spc="-96" dirty="0" err="1">
                <a:solidFill>
                  <a:srgbClr val="AC3C9B"/>
                </a:solidFill>
                <a:latin typeface="TT Ramillas"/>
              </a:rPr>
              <a:t>ve</a:t>
            </a:r>
            <a:r>
              <a:rPr lang="en-US" sz="2400" spc="-96" dirty="0">
                <a:solidFill>
                  <a:srgbClr val="AC3C9B"/>
                </a:solidFill>
                <a:latin typeface="TT Ramillas"/>
              </a:rPr>
              <a:t> </a:t>
            </a:r>
            <a:r>
              <a:rPr lang="en-US" sz="2400" spc="-96" dirty="0" err="1">
                <a:solidFill>
                  <a:srgbClr val="AC3C9B"/>
                </a:solidFill>
                <a:latin typeface="TT Ramillas"/>
              </a:rPr>
              <a:t>Araştırma</a:t>
            </a:r>
            <a:r>
              <a:rPr lang="en-US" sz="2400" spc="-96" dirty="0">
                <a:solidFill>
                  <a:srgbClr val="AC3C9B"/>
                </a:solidFill>
                <a:latin typeface="TT Ramillas"/>
              </a:rPr>
              <a:t> </a:t>
            </a:r>
            <a:r>
              <a:rPr lang="en-US" sz="2400" spc="-96" dirty="0" err="1">
                <a:solidFill>
                  <a:srgbClr val="AC3C9B"/>
                </a:solidFill>
                <a:latin typeface="TT Ramillas"/>
              </a:rPr>
              <a:t>Merkezi</a:t>
            </a:r>
            <a:endParaRPr lang="en-US" sz="2400" spc="-96" dirty="0">
              <a:solidFill>
                <a:srgbClr val="AC3C9B"/>
              </a:solidFill>
              <a:latin typeface="TT Ramilla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D36A"/>
        </a:solidFill>
        <a:effectLst/>
      </p:bgPr>
    </p:bg>
    <p:spTree>
      <p:nvGrpSpPr>
        <p:cNvPr id="1" name=""/>
        <p:cNvGrpSpPr/>
        <p:nvPr/>
      </p:nvGrpSpPr>
      <p:grpSpPr>
        <a:xfrm>
          <a:off x="0" y="0"/>
          <a:ext cx="0" cy="0"/>
          <a:chOff x="0" y="0"/>
          <a:chExt cx="0" cy="0"/>
        </a:xfrm>
      </p:grpSpPr>
      <p:sp>
        <p:nvSpPr>
          <p:cNvPr id="3" name="TextBox 3"/>
          <p:cNvSpPr txBox="1"/>
          <p:nvPr/>
        </p:nvSpPr>
        <p:spPr>
          <a:xfrm>
            <a:off x="0" y="2577232"/>
            <a:ext cx="6562057" cy="5073650"/>
          </a:xfrm>
          <a:prstGeom prst="rect">
            <a:avLst/>
          </a:prstGeom>
        </p:spPr>
        <p:txBody>
          <a:bodyPr lIns="0" tIns="0" rIns="0" bIns="0" rtlCol="0" anchor="t">
            <a:spAutoFit/>
          </a:bodyPr>
          <a:lstStyle/>
          <a:p>
            <a:pPr algn="ctr">
              <a:lnSpc>
                <a:spcPts val="10000"/>
              </a:lnSpc>
            </a:pPr>
            <a:r>
              <a:rPr lang="en-US" sz="8000" spc="-136" dirty="0">
                <a:solidFill>
                  <a:srgbClr val="2B2B2B"/>
                </a:solidFill>
                <a:latin typeface="Caladea Bold"/>
              </a:rPr>
              <a:t>PİY 5’li </a:t>
            </a:r>
            <a:r>
              <a:rPr lang="en-US" sz="8000" spc="-136" dirty="0" err="1">
                <a:solidFill>
                  <a:srgbClr val="2B2B2B"/>
                </a:solidFill>
                <a:latin typeface="Caladea Bold"/>
              </a:rPr>
              <a:t>Müdahale</a:t>
            </a:r>
            <a:r>
              <a:rPr lang="en-US" sz="8000" spc="-136" dirty="0">
                <a:solidFill>
                  <a:srgbClr val="2B2B2B"/>
                </a:solidFill>
                <a:latin typeface="Caladea Bold"/>
              </a:rPr>
              <a:t> </a:t>
            </a:r>
            <a:r>
              <a:rPr lang="en-US" sz="8000" spc="-136" dirty="0" err="1">
                <a:solidFill>
                  <a:srgbClr val="2B2B2B"/>
                </a:solidFill>
                <a:latin typeface="Caladea Bold"/>
              </a:rPr>
              <a:t>İlkeleri</a:t>
            </a:r>
            <a:endParaRPr lang="en-US" sz="8000" spc="-136" dirty="0">
              <a:solidFill>
                <a:srgbClr val="2B2B2B"/>
              </a:solidFill>
              <a:latin typeface="Caladea Bold"/>
            </a:endParaRPr>
          </a:p>
          <a:p>
            <a:pPr algn="ctr">
              <a:lnSpc>
                <a:spcPts val="10000"/>
              </a:lnSpc>
            </a:pPr>
            <a:endParaRPr lang="en-US" sz="8000" spc="-136" dirty="0">
              <a:solidFill>
                <a:srgbClr val="2B2B2B"/>
              </a:solidFill>
              <a:latin typeface="Caladea Bold"/>
            </a:endParaRPr>
          </a:p>
        </p:txBody>
      </p:sp>
      <p:sp>
        <p:nvSpPr>
          <p:cNvPr id="7" name="Freeform 7"/>
          <p:cNvSpPr/>
          <p:nvPr/>
        </p:nvSpPr>
        <p:spPr>
          <a:xfrm>
            <a:off x="6781800" y="2857500"/>
            <a:ext cx="8682562" cy="3551957"/>
          </a:xfrm>
          <a:custGeom>
            <a:avLst/>
            <a:gdLst/>
            <a:ahLst/>
            <a:cxnLst/>
            <a:rect l="l" t="t" r="r" b="b"/>
            <a:pathLst>
              <a:path w="8682562" h="3551957">
                <a:moveTo>
                  <a:pt x="0" y="0"/>
                </a:moveTo>
                <a:lnTo>
                  <a:pt x="8682562" y="0"/>
                </a:lnTo>
                <a:lnTo>
                  <a:pt x="8682562" y="3551957"/>
                </a:lnTo>
                <a:lnTo>
                  <a:pt x="0" y="355195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TextBox 8"/>
          <p:cNvSpPr txBox="1"/>
          <p:nvPr/>
        </p:nvSpPr>
        <p:spPr>
          <a:xfrm>
            <a:off x="7086600" y="2978857"/>
            <a:ext cx="7141879" cy="4240200"/>
          </a:xfrm>
          <a:prstGeom prst="rect">
            <a:avLst/>
          </a:prstGeom>
        </p:spPr>
        <p:txBody>
          <a:bodyPr lIns="0" tIns="0" rIns="0" bIns="0" rtlCol="0" anchor="t">
            <a:spAutoFit/>
          </a:bodyPr>
          <a:lstStyle/>
          <a:p>
            <a:pPr algn="just">
              <a:lnSpc>
                <a:spcPts val="3664"/>
              </a:lnSpc>
            </a:pPr>
            <a:r>
              <a:rPr lang="en-US" sz="2617" spc="-91" dirty="0" smtClean="0">
                <a:solidFill>
                  <a:srgbClr val="2B2B2B"/>
                </a:solidFill>
                <a:latin typeface="Arial Black" panose="020B0A04020102020204" pitchFamily="34" charset="0"/>
              </a:rPr>
              <a:t>1</a:t>
            </a:r>
            <a:r>
              <a:rPr lang="en-US" sz="2617" spc="-91" dirty="0">
                <a:solidFill>
                  <a:srgbClr val="2B2B2B"/>
                </a:solidFill>
                <a:latin typeface="Arial Black" panose="020B0A04020102020204" pitchFamily="34" charset="0"/>
              </a:rPr>
              <a:t>. </a:t>
            </a:r>
            <a:r>
              <a:rPr lang="en-US" sz="2617" spc="-91" dirty="0" err="1">
                <a:solidFill>
                  <a:srgbClr val="2B2B2B"/>
                </a:solidFill>
                <a:latin typeface="Arial Black" panose="020B0A04020102020204" pitchFamily="34" charset="0"/>
              </a:rPr>
              <a:t>Güvenlik</a:t>
            </a:r>
            <a:r>
              <a:rPr lang="en-US" sz="2617" spc="-91" dirty="0">
                <a:solidFill>
                  <a:srgbClr val="2B2B2B"/>
                </a:solidFill>
                <a:latin typeface="Arial Black" panose="020B0A04020102020204" pitchFamily="34" charset="0"/>
              </a:rPr>
              <a:t> </a:t>
            </a:r>
            <a:r>
              <a:rPr lang="en-US" sz="2617" spc="-91" dirty="0" err="1">
                <a:solidFill>
                  <a:srgbClr val="2B2B2B"/>
                </a:solidFill>
                <a:latin typeface="Arial Black" panose="020B0A04020102020204" pitchFamily="34" charset="0"/>
              </a:rPr>
              <a:t>duygusunu</a:t>
            </a:r>
            <a:r>
              <a:rPr lang="en-US" sz="2617" spc="-91" dirty="0">
                <a:solidFill>
                  <a:srgbClr val="2B2B2B"/>
                </a:solidFill>
                <a:latin typeface="Arial Black" panose="020B0A04020102020204" pitchFamily="34" charset="0"/>
              </a:rPr>
              <a:t> </a:t>
            </a:r>
            <a:r>
              <a:rPr lang="en-US" sz="2617" spc="-91" dirty="0" err="1">
                <a:solidFill>
                  <a:srgbClr val="2B2B2B"/>
                </a:solidFill>
                <a:latin typeface="Arial Black" panose="020B0A04020102020204" pitchFamily="34" charset="0"/>
              </a:rPr>
              <a:t>teşvik</a:t>
            </a:r>
            <a:r>
              <a:rPr lang="en-US" sz="2617" spc="-91" dirty="0">
                <a:solidFill>
                  <a:srgbClr val="2B2B2B"/>
                </a:solidFill>
                <a:latin typeface="Arial Black" panose="020B0A04020102020204" pitchFamily="34" charset="0"/>
              </a:rPr>
              <a:t> </a:t>
            </a:r>
            <a:r>
              <a:rPr lang="en-US" sz="2617" spc="-91" dirty="0" err="1">
                <a:solidFill>
                  <a:srgbClr val="2B2B2B"/>
                </a:solidFill>
                <a:latin typeface="Arial Black" panose="020B0A04020102020204" pitchFamily="34" charset="0"/>
              </a:rPr>
              <a:t>edin</a:t>
            </a:r>
            <a:r>
              <a:rPr lang="en-US" sz="2617" spc="-91" dirty="0" smtClean="0">
                <a:solidFill>
                  <a:srgbClr val="2B2B2B"/>
                </a:solidFill>
                <a:latin typeface="Arial Black" panose="020B0A04020102020204" pitchFamily="34" charset="0"/>
              </a:rPr>
              <a:t>.</a:t>
            </a:r>
            <a:endParaRPr lang="tr-TR" sz="2617" spc="-91" dirty="0" smtClean="0">
              <a:solidFill>
                <a:srgbClr val="2B2B2B"/>
              </a:solidFill>
              <a:latin typeface="Arial Black" panose="020B0A04020102020204" pitchFamily="34" charset="0"/>
            </a:endParaRPr>
          </a:p>
          <a:p>
            <a:pPr algn="just">
              <a:lnSpc>
                <a:spcPts val="3664"/>
              </a:lnSpc>
            </a:pPr>
            <a:r>
              <a:rPr lang="en-US" sz="2800" dirty="0">
                <a:solidFill>
                  <a:srgbClr val="2B2B2B"/>
                </a:solidFill>
                <a:latin typeface="Arial Black" panose="020B0A04020102020204" pitchFamily="34" charset="0"/>
              </a:rPr>
              <a:t>2. </a:t>
            </a:r>
            <a:r>
              <a:rPr lang="en-US" sz="2800" dirty="0" err="1">
                <a:solidFill>
                  <a:srgbClr val="2B2B2B"/>
                </a:solidFill>
                <a:latin typeface="Arial Black" panose="020B0A04020102020204" pitchFamily="34" charset="0"/>
              </a:rPr>
              <a:t>Sakinleşmeyi</a:t>
            </a:r>
            <a:r>
              <a:rPr lang="en-US" sz="2800" dirty="0">
                <a:solidFill>
                  <a:srgbClr val="2B2B2B"/>
                </a:solidFill>
                <a:latin typeface="Arial Black" panose="020B0A04020102020204" pitchFamily="34" charset="0"/>
              </a:rPr>
              <a:t> </a:t>
            </a:r>
            <a:r>
              <a:rPr lang="en-US" sz="2800" dirty="0" err="1">
                <a:solidFill>
                  <a:srgbClr val="2B2B2B"/>
                </a:solidFill>
                <a:latin typeface="Arial Black" panose="020B0A04020102020204" pitchFamily="34" charset="0"/>
              </a:rPr>
              <a:t>teşvik</a:t>
            </a:r>
            <a:r>
              <a:rPr lang="en-US" sz="2800" dirty="0">
                <a:solidFill>
                  <a:srgbClr val="2B2B2B"/>
                </a:solidFill>
                <a:latin typeface="Arial Black" panose="020B0A04020102020204" pitchFamily="34" charset="0"/>
              </a:rPr>
              <a:t> </a:t>
            </a:r>
            <a:r>
              <a:rPr lang="en-US" sz="2800" dirty="0" err="1">
                <a:solidFill>
                  <a:srgbClr val="2B2B2B"/>
                </a:solidFill>
                <a:latin typeface="Arial Black" panose="020B0A04020102020204" pitchFamily="34" charset="0"/>
              </a:rPr>
              <a:t>edin</a:t>
            </a:r>
            <a:r>
              <a:rPr lang="en-US" sz="2800" dirty="0" smtClean="0">
                <a:solidFill>
                  <a:srgbClr val="2B2B2B"/>
                </a:solidFill>
                <a:latin typeface="Arial Black" panose="020B0A04020102020204" pitchFamily="34" charset="0"/>
              </a:rPr>
              <a:t>.</a:t>
            </a:r>
            <a:endParaRPr lang="tr-TR" sz="2800" dirty="0" smtClean="0">
              <a:solidFill>
                <a:srgbClr val="2B2B2B"/>
              </a:solidFill>
              <a:latin typeface="Arial Black" panose="020B0A04020102020204" pitchFamily="34" charset="0"/>
            </a:endParaRPr>
          </a:p>
          <a:p>
            <a:pPr algn="just">
              <a:lnSpc>
                <a:spcPts val="3664"/>
              </a:lnSpc>
            </a:pPr>
            <a:r>
              <a:rPr lang="en-US" sz="2800" dirty="0" smtClean="0">
                <a:solidFill>
                  <a:srgbClr val="2B2B2B"/>
                </a:solidFill>
                <a:latin typeface="Arial Black" panose="020B0A04020102020204" pitchFamily="34" charset="0"/>
              </a:rPr>
              <a:t>3.Öz </a:t>
            </a:r>
            <a:r>
              <a:rPr lang="en-US" sz="2800" dirty="0" err="1">
                <a:solidFill>
                  <a:srgbClr val="2B2B2B"/>
                </a:solidFill>
                <a:latin typeface="Arial Black" panose="020B0A04020102020204" pitchFamily="34" charset="0"/>
              </a:rPr>
              <a:t>yeterliği</a:t>
            </a:r>
            <a:r>
              <a:rPr lang="en-US" sz="2800" dirty="0">
                <a:solidFill>
                  <a:srgbClr val="2B2B2B"/>
                </a:solidFill>
                <a:latin typeface="Arial Black" panose="020B0A04020102020204" pitchFamily="34" charset="0"/>
              </a:rPr>
              <a:t> </a:t>
            </a:r>
            <a:r>
              <a:rPr lang="en-US" sz="2800" dirty="0" err="1">
                <a:solidFill>
                  <a:srgbClr val="2B2B2B"/>
                </a:solidFill>
                <a:latin typeface="Arial Black" panose="020B0A04020102020204" pitchFamily="34" charset="0"/>
              </a:rPr>
              <a:t>ve</a:t>
            </a:r>
            <a:r>
              <a:rPr lang="en-US" sz="2800" dirty="0">
                <a:solidFill>
                  <a:srgbClr val="2B2B2B"/>
                </a:solidFill>
                <a:latin typeface="Arial Black" panose="020B0A04020102020204" pitchFamily="34" charset="0"/>
              </a:rPr>
              <a:t> </a:t>
            </a:r>
            <a:r>
              <a:rPr lang="en-US" sz="2800" dirty="0" err="1">
                <a:solidFill>
                  <a:srgbClr val="2B2B2B"/>
                </a:solidFill>
                <a:latin typeface="Arial Black" panose="020B0A04020102020204" pitchFamily="34" charset="0"/>
              </a:rPr>
              <a:t>toplumsal</a:t>
            </a:r>
            <a:r>
              <a:rPr lang="en-US" sz="2800" dirty="0">
                <a:solidFill>
                  <a:srgbClr val="2B2B2B"/>
                </a:solidFill>
                <a:latin typeface="Arial Black" panose="020B0A04020102020204" pitchFamily="34" charset="0"/>
              </a:rPr>
              <a:t> </a:t>
            </a:r>
            <a:r>
              <a:rPr lang="en-US" sz="2800" dirty="0" err="1">
                <a:solidFill>
                  <a:srgbClr val="2B2B2B"/>
                </a:solidFill>
                <a:latin typeface="Arial Black" panose="020B0A04020102020204" pitchFamily="34" charset="0"/>
              </a:rPr>
              <a:t>yeterliliği</a:t>
            </a:r>
            <a:r>
              <a:rPr lang="en-US" sz="2800" dirty="0">
                <a:solidFill>
                  <a:srgbClr val="2B2B2B"/>
                </a:solidFill>
                <a:latin typeface="Arial Black" panose="020B0A04020102020204" pitchFamily="34" charset="0"/>
              </a:rPr>
              <a:t> </a:t>
            </a:r>
            <a:r>
              <a:rPr lang="en-US" sz="2800" dirty="0" err="1">
                <a:solidFill>
                  <a:srgbClr val="2B2B2B"/>
                </a:solidFill>
                <a:latin typeface="Arial Black" panose="020B0A04020102020204" pitchFamily="34" charset="0"/>
              </a:rPr>
              <a:t>teşvik</a:t>
            </a:r>
            <a:r>
              <a:rPr lang="en-US" sz="2800" dirty="0">
                <a:solidFill>
                  <a:srgbClr val="2B2B2B"/>
                </a:solidFill>
                <a:latin typeface="Arial Black" panose="020B0A04020102020204" pitchFamily="34" charset="0"/>
              </a:rPr>
              <a:t> </a:t>
            </a:r>
            <a:r>
              <a:rPr lang="en-US" sz="2800" dirty="0" err="1">
                <a:solidFill>
                  <a:srgbClr val="2B2B2B"/>
                </a:solidFill>
                <a:latin typeface="Arial Black" panose="020B0A04020102020204" pitchFamily="34" charset="0"/>
              </a:rPr>
              <a:t>edin</a:t>
            </a:r>
            <a:r>
              <a:rPr lang="en-US" sz="2800" dirty="0">
                <a:solidFill>
                  <a:srgbClr val="2B2B2B"/>
                </a:solidFill>
                <a:latin typeface="Arial Black" panose="020B0A04020102020204" pitchFamily="34" charset="0"/>
              </a:rPr>
              <a:t>.</a:t>
            </a:r>
          </a:p>
          <a:p>
            <a:pPr algn="just">
              <a:lnSpc>
                <a:spcPts val="3664"/>
              </a:lnSpc>
            </a:pPr>
            <a:r>
              <a:rPr lang="en-US" sz="2800" dirty="0">
                <a:solidFill>
                  <a:srgbClr val="2B2B2B"/>
                </a:solidFill>
                <a:latin typeface="Arial Black" panose="020B0A04020102020204" pitchFamily="34" charset="0"/>
              </a:rPr>
              <a:t>4. </a:t>
            </a:r>
            <a:r>
              <a:rPr lang="en-US" sz="2800" dirty="0" err="1">
                <a:solidFill>
                  <a:srgbClr val="2B2B2B"/>
                </a:solidFill>
                <a:latin typeface="Arial Black" panose="020B0A04020102020204" pitchFamily="34" charset="0"/>
              </a:rPr>
              <a:t>Bağ</a:t>
            </a:r>
            <a:r>
              <a:rPr lang="en-US" sz="2800" dirty="0">
                <a:solidFill>
                  <a:srgbClr val="2B2B2B"/>
                </a:solidFill>
                <a:latin typeface="Arial Black" panose="020B0A04020102020204" pitchFamily="34" charset="0"/>
              </a:rPr>
              <a:t> </a:t>
            </a:r>
            <a:r>
              <a:rPr lang="en-US" sz="2800" dirty="0" err="1">
                <a:solidFill>
                  <a:srgbClr val="2B2B2B"/>
                </a:solidFill>
                <a:latin typeface="Arial Black" panose="020B0A04020102020204" pitchFamily="34" charset="0"/>
              </a:rPr>
              <a:t>kurmayı</a:t>
            </a:r>
            <a:r>
              <a:rPr lang="en-US" sz="2800" dirty="0">
                <a:solidFill>
                  <a:srgbClr val="2B2B2B"/>
                </a:solidFill>
                <a:latin typeface="Arial Black" panose="020B0A04020102020204" pitchFamily="34" charset="0"/>
              </a:rPr>
              <a:t> </a:t>
            </a:r>
            <a:r>
              <a:rPr lang="en-US" sz="2800" dirty="0" err="1">
                <a:solidFill>
                  <a:srgbClr val="2B2B2B"/>
                </a:solidFill>
                <a:latin typeface="Arial Black" panose="020B0A04020102020204" pitchFamily="34" charset="0"/>
              </a:rPr>
              <a:t>teşvik</a:t>
            </a:r>
            <a:r>
              <a:rPr lang="en-US" sz="2800" dirty="0">
                <a:solidFill>
                  <a:srgbClr val="2B2B2B"/>
                </a:solidFill>
                <a:latin typeface="Arial Black" panose="020B0A04020102020204" pitchFamily="34" charset="0"/>
              </a:rPr>
              <a:t> </a:t>
            </a:r>
            <a:r>
              <a:rPr lang="en-US" sz="2800" dirty="0" err="1">
                <a:solidFill>
                  <a:srgbClr val="2B2B2B"/>
                </a:solidFill>
                <a:latin typeface="Arial Black" panose="020B0A04020102020204" pitchFamily="34" charset="0"/>
              </a:rPr>
              <a:t>edin</a:t>
            </a:r>
            <a:r>
              <a:rPr lang="en-US" sz="2800" dirty="0" smtClean="0">
                <a:solidFill>
                  <a:srgbClr val="2B2B2B"/>
                </a:solidFill>
                <a:latin typeface="Arial Black" panose="020B0A04020102020204" pitchFamily="34" charset="0"/>
              </a:rPr>
              <a:t>.</a:t>
            </a:r>
            <a:endParaRPr lang="tr-TR" sz="2800" dirty="0" smtClean="0">
              <a:solidFill>
                <a:srgbClr val="2B2B2B"/>
              </a:solidFill>
              <a:latin typeface="Arial Black" panose="020B0A04020102020204" pitchFamily="34" charset="0"/>
            </a:endParaRPr>
          </a:p>
          <a:p>
            <a:pPr algn="just">
              <a:lnSpc>
                <a:spcPts val="3664"/>
              </a:lnSpc>
            </a:pPr>
            <a:r>
              <a:rPr lang="en-US" sz="2800" dirty="0">
                <a:solidFill>
                  <a:srgbClr val="2B2B2B"/>
                </a:solidFill>
                <a:latin typeface="Arial Black" panose="020B0A04020102020204" pitchFamily="34" charset="0"/>
              </a:rPr>
              <a:t>5. </a:t>
            </a:r>
            <a:r>
              <a:rPr lang="en-US" sz="2800" dirty="0" err="1">
                <a:solidFill>
                  <a:srgbClr val="2B2B2B"/>
                </a:solidFill>
                <a:latin typeface="Arial Black" panose="020B0A04020102020204" pitchFamily="34" charset="0"/>
              </a:rPr>
              <a:t>Umudu</a:t>
            </a:r>
            <a:r>
              <a:rPr lang="en-US" sz="2800" dirty="0">
                <a:solidFill>
                  <a:srgbClr val="2B2B2B"/>
                </a:solidFill>
                <a:latin typeface="Arial Black" panose="020B0A04020102020204" pitchFamily="34" charset="0"/>
              </a:rPr>
              <a:t> </a:t>
            </a:r>
            <a:r>
              <a:rPr lang="en-US" sz="2800" dirty="0" err="1">
                <a:solidFill>
                  <a:srgbClr val="2B2B2B"/>
                </a:solidFill>
                <a:latin typeface="Arial Black" panose="020B0A04020102020204" pitchFamily="34" charset="0"/>
              </a:rPr>
              <a:t>teşvik</a:t>
            </a:r>
            <a:r>
              <a:rPr lang="en-US" sz="2800" dirty="0">
                <a:solidFill>
                  <a:srgbClr val="2B2B2B"/>
                </a:solidFill>
                <a:latin typeface="Arial Black" panose="020B0A04020102020204" pitchFamily="34" charset="0"/>
              </a:rPr>
              <a:t> </a:t>
            </a:r>
            <a:r>
              <a:rPr lang="en-US" sz="2800" dirty="0" err="1">
                <a:solidFill>
                  <a:srgbClr val="2B2B2B"/>
                </a:solidFill>
                <a:latin typeface="Arial Black" panose="020B0A04020102020204" pitchFamily="34" charset="0"/>
              </a:rPr>
              <a:t>edin</a:t>
            </a:r>
            <a:r>
              <a:rPr lang="en-US" sz="2800" dirty="0">
                <a:solidFill>
                  <a:srgbClr val="2B2B2B"/>
                </a:solidFill>
                <a:latin typeface="Arial Black" panose="020B0A04020102020204" pitchFamily="34" charset="0"/>
              </a:rPr>
              <a:t>.</a:t>
            </a:r>
          </a:p>
          <a:p>
            <a:pPr algn="just">
              <a:lnSpc>
                <a:spcPts val="3664"/>
              </a:lnSpc>
            </a:pPr>
            <a:endParaRPr lang="en-US" sz="2800" dirty="0">
              <a:solidFill>
                <a:srgbClr val="2B2B2B"/>
              </a:solidFill>
              <a:latin typeface="Arial Black" panose="020B0A04020102020204" pitchFamily="34" charset="0"/>
            </a:endParaRPr>
          </a:p>
          <a:p>
            <a:pPr algn="just">
              <a:lnSpc>
                <a:spcPts val="3664"/>
              </a:lnSpc>
            </a:pPr>
            <a:endParaRPr lang="en-US" sz="2800" dirty="0">
              <a:solidFill>
                <a:srgbClr val="2B2B2B"/>
              </a:solidFill>
              <a:latin typeface="Arial Black" panose="020B0A04020102020204" pitchFamily="34" charset="0"/>
            </a:endParaRPr>
          </a:p>
          <a:p>
            <a:pPr algn="just">
              <a:lnSpc>
                <a:spcPts val="3664"/>
              </a:lnSpc>
            </a:pPr>
            <a:endParaRPr lang="en-US" sz="2617" spc="-91" dirty="0">
              <a:solidFill>
                <a:srgbClr val="2B2B2B"/>
              </a:solidFill>
              <a:latin typeface="Arial Black" panose="020B0A040201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11126" y="4260504"/>
            <a:ext cx="6917607" cy="4141917"/>
          </a:xfrm>
          <a:custGeom>
            <a:avLst/>
            <a:gdLst/>
            <a:ahLst/>
            <a:cxnLst/>
            <a:rect l="l" t="t" r="r" b="b"/>
            <a:pathLst>
              <a:path w="6917607" h="4141917">
                <a:moveTo>
                  <a:pt x="0" y="0"/>
                </a:moveTo>
                <a:lnTo>
                  <a:pt x="6917607" y="0"/>
                </a:lnTo>
                <a:lnTo>
                  <a:pt x="6917607" y="4141917"/>
                </a:lnTo>
                <a:lnTo>
                  <a:pt x="0" y="4141917"/>
                </a:lnTo>
                <a:lnTo>
                  <a:pt x="0" y="0"/>
                </a:lnTo>
                <a:close/>
              </a:path>
            </a:pathLst>
          </a:custGeom>
          <a:blipFill>
            <a:blip r:embed="rId2">
              <a:alphaModFix amt="7999"/>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902520" y="2325317"/>
            <a:ext cx="6134820" cy="5636366"/>
          </a:xfrm>
          <a:custGeom>
            <a:avLst/>
            <a:gdLst/>
            <a:ahLst/>
            <a:cxnLst/>
            <a:rect l="l" t="t" r="r" b="b"/>
            <a:pathLst>
              <a:path w="6134820" h="5636366">
                <a:moveTo>
                  <a:pt x="0" y="0"/>
                </a:moveTo>
                <a:lnTo>
                  <a:pt x="6134820" y="0"/>
                </a:lnTo>
                <a:lnTo>
                  <a:pt x="6134820" y="5636366"/>
                </a:lnTo>
                <a:lnTo>
                  <a:pt x="0" y="5636366"/>
                </a:lnTo>
                <a:lnTo>
                  <a:pt x="0" y="0"/>
                </a:lnTo>
                <a:close/>
              </a:path>
            </a:pathLst>
          </a:custGeom>
          <a:blipFill>
            <a:blip r:embed="rId4"/>
            <a:stretch>
              <a:fillRect/>
            </a:stretch>
          </a:blipFill>
        </p:spPr>
      </p:sp>
      <p:grpSp>
        <p:nvGrpSpPr>
          <p:cNvPr id="4" name="Group 4"/>
          <p:cNvGrpSpPr/>
          <p:nvPr/>
        </p:nvGrpSpPr>
        <p:grpSpPr>
          <a:xfrm>
            <a:off x="-241885" y="-214305"/>
            <a:ext cx="865009" cy="10715610"/>
            <a:chOff x="0" y="0"/>
            <a:chExt cx="227821" cy="2822218"/>
          </a:xfrm>
        </p:grpSpPr>
        <p:sp>
          <p:nvSpPr>
            <p:cNvPr id="5" name="Freeform 5"/>
            <p:cNvSpPr/>
            <p:nvPr/>
          </p:nvSpPr>
          <p:spPr>
            <a:xfrm>
              <a:off x="0" y="0"/>
              <a:ext cx="227821" cy="2822218"/>
            </a:xfrm>
            <a:custGeom>
              <a:avLst/>
              <a:gdLst/>
              <a:ahLst/>
              <a:cxnLst/>
              <a:rect l="l" t="t" r="r" b="b"/>
              <a:pathLst>
                <a:path w="227821" h="2822218">
                  <a:moveTo>
                    <a:pt x="0" y="0"/>
                  </a:moveTo>
                  <a:lnTo>
                    <a:pt x="227821" y="0"/>
                  </a:lnTo>
                  <a:lnTo>
                    <a:pt x="227821" y="2822218"/>
                  </a:lnTo>
                  <a:lnTo>
                    <a:pt x="0" y="2822218"/>
                  </a:lnTo>
                  <a:close/>
                </a:path>
              </a:pathLst>
            </a:custGeom>
            <a:solidFill>
              <a:srgbClr val="542A8F"/>
            </a:solidFill>
          </p:spPr>
        </p:sp>
        <p:sp>
          <p:nvSpPr>
            <p:cNvPr id="6" name="TextBox 6"/>
            <p:cNvSpPr txBox="1"/>
            <p:nvPr/>
          </p:nvSpPr>
          <p:spPr>
            <a:xfrm>
              <a:off x="0" y="-47625"/>
              <a:ext cx="227821" cy="2869843"/>
            </a:xfrm>
            <a:prstGeom prst="rect">
              <a:avLst/>
            </a:prstGeom>
          </p:spPr>
          <p:txBody>
            <a:bodyPr lIns="50800" tIns="50800" rIns="50800" bIns="50800" rtlCol="0" anchor="ctr"/>
            <a:lstStyle/>
            <a:p>
              <a:pPr algn="ctr">
                <a:lnSpc>
                  <a:spcPts val="3359"/>
                </a:lnSpc>
              </a:pPr>
              <a:endParaRPr/>
            </a:p>
          </p:txBody>
        </p:sp>
      </p:grpSp>
      <p:sp>
        <p:nvSpPr>
          <p:cNvPr id="7" name="AutoShape 7"/>
          <p:cNvSpPr/>
          <p:nvPr/>
        </p:nvSpPr>
        <p:spPr>
          <a:xfrm flipV="1">
            <a:off x="9177993" y="8373722"/>
            <a:ext cx="0" cy="569331"/>
          </a:xfrm>
          <a:prstGeom prst="line">
            <a:avLst/>
          </a:prstGeom>
          <a:ln w="47625" cap="rnd">
            <a:solidFill>
              <a:srgbClr val="542A8F"/>
            </a:solidFill>
            <a:prstDash val="solid"/>
            <a:headEnd type="none" w="sm" len="sm"/>
            <a:tailEnd type="none" w="sm" len="sm"/>
          </a:ln>
        </p:spPr>
      </p:sp>
      <p:sp>
        <p:nvSpPr>
          <p:cNvPr id="8" name="TextBox 8"/>
          <p:cNvSpPr txBox="1"/>
          <p:nvPr/>
        </p:nvSpPr>
        <p:spPr>
          <a:xfrm>
            <a:off x="8975939" y="811242"/>
            <a:ext cx="8737685" cy="8073772"/>
          </a:xfrm>
          <a:prstGeom prst="rect">
            <a:avLst/>
          </a:prstGeom>
        </p:spPr>
        <p:txBody>
          <a:bodyPr lIns="0" tIns="0" rIns="0" bIns="0" rtlCol="0" anchor="t">
            <a:spAutoFit/>
          </a:bodyPr>
          <a:lstStyle/>
          <a:p>
            <a:pPr algn="ctr">
              <a:lnSpc>
                <a:spcPts val="10647"/>
              </a:lnSpc>
            </a:pPr>
            <a:r>
              <a:rPr lang="en-US" sz="9100" dirty="0">
                <a:solidFill>
                  <a:srgbClr val="542A8F"/>
                </a:solidFill>
                <a:latin typeface="Roboto Bold"/>
              </a:rPr>
              <a:t>KAYIP VE YASTA OKUL TEMELLİ PSİKOLOJİK İLK YARDIM </a:t>
            </a:r>
          </a:p>
          <a:p>
            <a:pPr algn="ctr">
              <a:lnSpc>
                <a:spcPts val="10647"/>
              </a:lnSpc>
            </a:pPr>
            <a:r>
              <a:rPr lang="en-US" sz="9100" dirty="0">
                <a:solidFill>
                  <a:srgbClr val="542A8F"/>
                </a:solidFill>
                <a:latin typeface="Roboto Bold"/>
              </a:rPr>
              <a:t>(PİY OKUL)</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048502" y="3325472"/>
            <a:ext cx="3752514" cy="5932828"/>
          </a:xfrm>
          <a:custGeom>
            <a:avLst/>
            <a:gdLst/>
            <a:ahLst/>
            <a:cxnLst/>
            <a:rect l="l" t="t" r="r" b="b"/>
            <a:pathLst>
              <a:path w="3752514" h="5932828">
                <a:moveTo>
                  <a:pt x="0" y="0"/>
                </a:moveTo>
                <a:lnTo>
                  <a:pt x="3752513" y="0"/>
                </a:lnTo>
                <a:lnTo>
                  <a:pt x="3752513" y="5932828"/>
                </a:lnTo>
                <a:lnTo>
                  <a:pt x="0" y="593282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TextBox 3"/>
          <p:cNvSpPr txBox="1"/>
          <p:nvPr/>
        </p:nvSpPr>
        <p:spPr>
          <a:xfrm>
            <a:off x="685800" y="1104900"/>
            <a:ext cx="11887200" cy="6630020"/>
          </a:xfrm>
          <a:prstGeom prst="rect">
            <a:avLst/>
          </a:prstGeom>
        </p:spPr>
        <p:txBody>
          <a:bodyPr wrap="square" lIns="0" tIns="0" rIns="0" bIns="0" rtlCol="0" anchor="t">
            <a:spAutoFit/>
          </a:bodyPr>
          <a:lstStyle/>
          <a:p>
            <a:pPr algn="just">
              <a:lnSpc>
                <a:spcPts val="4719"/>
              </a:lnSpc>
            </a:pPr>
            <a:r>
              <a:rPr lang="tr-TR" sz="4000" b="1" u="sng" dirty="0"/>
              <a:t>Okul Temelli Psikolojik İlk Yardımı Kim Uygular?</a:t>
            </a:r>
          </a:p>
          <a:p>
            <a:pPr algn="just">
              <a:lnSpc>
                <a:spcPts val="4719"/>
              </a:lnSpc>
            </a:pPr>
            <a:endParaRPr lang="tr-TR" sz="4000" b="1" u="sng" dirty="0"/>
          </a:p>
          <a:p>
            <a:pPr marL="571500" indent="-571500" algn="just">
              <a:lnSpc>
                <a:spcPts val="4719"/>
              </a:lnSpc>
              <a:buFont typeface="Wingdings" panose="05000000000000000000" pitchFamily="2" charset="2"/>
              <a:buChar char="§"/>
            </a:pPr>
            <a:r>
              <a:rPr lang="tr-TR" sz="4000" dirty="0"/>
              <a:t>PİY Okul; bir psikolojik danışmanlık veya psikoterapi uygulaması, genişletilmiş bir tedavi veya bağımsız bir ruh sağlığı müdahalesi olmadığı için</a:t>
            </a:r>
            <a:r>
              <a:rPr lang="tr-TR" sz="4000" b="1" dirty="0"/>
              <a:t> okulda çalışan bir personel, ruh sağlığı eğitimi almış olsun veya olmasın</a:t>
            </a:r>
            <a:r>
              <a:rPr lang="tr-TR" sz="4000" dirty="0"/>
              <a:t>, PİY çerçevesinde iyileşme sürecine katkı sunabilir. </a:t>
            </a:r>
          </a:p>
          <a:p>
            <a:pPr marL="571500" indent="-571500" algn="just">
              <a:lnSpc>
                <a:spcPts val="4719"/>
              </a:lnSpc>
              <a:buFont typeface="Wingdings" panose="05000000000000000000" pitchFamily="2" charset="2"/>
              <a:buChar char="§"/>
            </a:pPr>
            <a:endParaRPr lang="tr-TR" sz="4000" dirty="0"/>
          </a:p>
          <a:p>
            <a:pPr marL="571500" indent="-571500" algn="just">
              <a:lnSpc>
                <a:spcPts val="4719"/>
              </a:lnSpc>
              <a:buFont typeface="Wingdings" panose="05000000000000000000" pitchFamily="2" charset="2"/>
              <a:buChar char="§"/>
            </a:pPr>
            <a:r>
              <a:rPr lang="tr-TR" sz="4000" dirty="0"/>
              <a:t>Acil bir durumun gerçekleştiği sırada ve sonrasında, öğretmenler ve diğer personel; </a:t>
            </a:r>
            <a:r>
              <a:rPr lang="tr-TR" sz="4000" dirty="0" err="1"/>
              <a:t>tolmada</a:t>
            </a:r>
            <a:r>
              <a:rPr lang="tr-TR" sz="4000" dirty="0"/>
              <a:t> kritik bir rol oynamaktadır.</a:t>
            </a:r>
            <a:endParaRPr lang="en-US" sz="3900" b="1" u="sng" spc="218" dirty="0">
              <a:solidFill>
                <a:srgbClr val="000000"/>
              </a:solidFill>
              <a:latin typeface="Agrandir"/>
            </a:endParaRPr>
          </a:p>
        </p:txBody>
      </p:sp>
    </p:spTree>
    <p:extLst>
      <p:ext uri="{BB962C8B-B14F-4D97-AF65-F5344CB8AC3E}">
        <p14:creationId xmlns:p14="http://schemas.microsoft.com/office/powerpoint/2010/main" val="3681235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13326475" y="9094207"/>
            <a:ext cx="5330920" cy="1192793"/>
          </a:xfrm>
          <a:custGeom>
            <a:avLst/>
            <a:gdLst/>
            <a:ahLst/>
            <a:cxnLst/>
            <a:rect l="l" t="t" r="r" b="b"/>
            <a:pathLst>
              <a:path w="5330920" h="1192793">
                <a:moveTo>
                  <a:pt x="5330920" y="0"/>
                </a:moveTo>
                <a:lnTo>
                  <a:pt x="0" y="0"/>
                </a:lnTo>
                <a:lnTo>
                  <a:pt x="0" y="1192793"/>
                </a:lnTo>
                <a:lnTo>
                  <a:pt x="5330920" y="1192793"/>
                </a:lnTo>
                <a:lnTo>
                  <a:pt x="533092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4017814" y="8089577"/>
            <a:ext cx="613315" cy="626995"/>
          </a:xfrm>
          <a:custGeom>
            <a:avLst/>
            <a:gdLst/>
            <a:ahLst/>
            <a:cxnLst/>
            <a:rect l="l" t="t" r="r" b="b"/>
            <a:pathLst>
              <a:path w="613315" h="626995">
                <a:moveTo>
                  <a:pt x="0" y="0"/>
                </a:moveTo>
                <a:lnTo>
                  <a:pt x="613315" y="0"/>
                </a:lnTo>
                <a:lnTo>
                  <a:pt x="613315" y="626996"/>
                </a:lnTo>
                <a:lnTo>
                  <a:pt x="0" y="6269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6520510" y="8338938"/>
            <a:ext cx="738790" cy="755268"/>
          </a:xfrm>
          <a:custGeom>
            <a:avLst/>
            <a:gdLst/>
            <a:ahLst/>
            <a:cxnLst/>
            <a:rect l="l" t="t" r="r" b="b"/>
            <a:pathLst>
              <a:path w="738790" h="755268">
                <a:moveTo>
                  <a:pt x="0" y="0"/>
                </a:moveTo>
                <a:lnTo>
                  <a:pt x="738790" y="0"/>
                </a:lnTo>
                <a:lnTo>
                  <a:pt x="738790" y="755269"/>
                </a:lnTo>
                <a:lnTo>
                  <a:pt x="0" y="75526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TextBox 5"/>
          <p:cNvSpPr txBox="1"/>
          <p:nvPr/>
        </p:nvSpPr>
        <p:spPr>
          <a:xfrm>
            <a:off x="4189388" y="2093209"/>
            <a:ext cx="10169719" cy="680085"/>
          </a:xfrm>
          <a:prstGeom prst="rect">
            <a:avLst/>
          </a:prstGeom>
        </p:spPr>
        <p:txBody>
          <a:bodyPr lIns="0" tIns="0" rIns="0" bIns="0" rtlCol="0" anchor="t">
            <a:spAutoFit/>
          </a:bodyPr>
          <a:lstStyle/>
          <a:p>
            <a:pPr marL="0" lvl="0" indent="0" algn="l">
              <a:lnSpc>
                <a:spcPts val="5280"/>
              </a:lnSpc>
            </a:pPr>
            <a:r>
              <a:rPr lang="en-US" sz="4800" dirty="0">
                <a:solidFill>
                  <a:srgbClr val="5E3023"/>
                </a:solidFill>
                <a:latin typeface="Fredoka"/>
              </a:rPr>
              <a:t>8 </a:t>
            </a:r>
            <a:r>
              <a:rPr lang="en-US" sz="4800" dirty="0" err="1">
                <a:solidFill>
                  <a:srgbClr val="5E3023"/>
                </a:solidFill>
                <a:latin typeface="Fredoka"/>
              </a:rPr>
              <a:t>Temel</a:t>
            </a:r>
            <a:r>
              <a:rPr lang="en-US" sz="4800" dirty="0">
                <a:solidFill>
                  <a:srgbClr val="5E3023"/>
                </a:solidFill>
                <a:latin typeface="Fredoka"/>
              </a:rPr>
              <a:t> PİY </a:t>
            </a:r>
            <a:r>
              <a:rPr lang="en-US" sz="4800" dirty="0" err="1">
                <a:solidFill>
                  <a:srgbClr val="5E3023"/>
                </a:solidFill>
                <a:latin typeface="Fredoka"/>
              </a:rPr>
              <a:t>Eylem</a:t>
            </a:r>
            <a:r>
              <a:rPr lang="en-US" sz="4800" dirty="0">
                <a:solidFill>
                  <a:srgbClr val="5E3023"/>
                </a:solidFill>
                <a:latin typeface="Fredoka"/>
              </a:rPr>
              <a:t> </a:t>
            </a:r>
            <a:r>
              <a:rPr lang="en-US" sz="4800" dirty="0" err="1">
                <a:solidFill>
                  <a:srgbClr val="5E3023"/>
                </a:solidFill>
                <a:latin typeface="Fredoka"/>
              </a:rPr>
              <a:t>ilkesi</a:t>
            </a:r>
            <a:endParaRPr lang="en-US" sz="4800" dirty="0">
              <a:solidFill>
                <a:srgbClr val="5E3023"/>
              </a:solidFill>
              <a:latin typeface="Fredoka"/>
            </a:endParaRPr>
          </a:p>
        </p:txBody>
      </p:sp>
      <p:sp>
        <p:nvSpPr>
          <p:cNvPr id="6" name="TextBox 6"/>
          <p:cNvSpPr txBox="1"/>
          <p:nvPr/>
        </p:nvSpPr>
        <p:spPr>
          <a:xfrm>
            <a:off x="4189388" y="3243681"/>
            <a:ext cx="9048737" cy="4458336"/>
          </a:xfrm>
          <a:prstGeom prst="rect">
            <a:avLst/>
          </a:prstGeom>
        </p:spPr>
        <p:txBody>
          <a:bodyPr lIns="0" tIns="0" rIns="0" bIns="0" rtlCol="0" anchor="t">
            <a:spAutoFit/>
          </a:bodyPr>
          <a:lstStyle/>
          <a:p>
            <a:pPr algn="l">
              <a:lnSpc>
                <a:spcPts val="4479"/>
              </a:lnSpc>
            </a:pPr>
            <a:r>
              <a:rPr lang="en-US" sz="2799" dirty="0">
                <a:solidFill>
                  <a:srgbClr val="000000"/>
                </a:solidFill>
                <a:latin typeface="Nunito Sans"/>
              </a:rPr>
              <a:t>1. </a:t>
            </a:r>
            <a:r>
              <a:rPr lang="en-US" sz="2799" dirty="0" err="1">
                <a:solidFill>
                  <a:srgbClr val="000000"/>
                </a:solidFill>
                <a:latin typeface="Nunito Sans"/>
              </a:rPr>
              <a:t>Bağlılık</a:t>
            </a:r>
            <a:r>
              <a:rPr lang="en-US" sz="2799" dirty="0">
                <a:solidFill>
                  <a:srgbClr val="000000"/>
                </a:solidFill>
                <a:latin typeface="Nunito Sans"/>
              </a:rPr>
              <a:t> </a:t>
            </a:r>
            <a:r>
              <a:rPr lang="en-US" sz="2799" dirty="0" err="1">
                <a:solidFill>
                  <a:srgbClr val="000000"/>
                </a:solidFill>
                <a:latin typeface="Nunito Sans"/>
              </a:rPr>
              <a:t>ve</a:t>
            </a:r>
            <a:r>
              <a:rPr lang="en-US" sz="2799" dirty="0">
                <a:solidFill>
                  <a:srgbClr val="000000"/>
                </a:solidFill>
                <a:latin typeface="Nunito Sans"/>
              </a:rPr>
              <a:t> </a:t>
            </a:r>
            <a:r>
              <a:rPr lang="en-US" sz="2799" dirty="0" err="1">
                <a:solidFill>
                  <a:srgbClr val="000000"/>
                </a:solidFill>
                <a:latin typeface="Nunito Sans"/>
              </a:rPr>
              <a:t>temas</a:t>
            </a:r>
            <a:r>
              <a:rPr lang="en-US" sz="2799" dirty="0">
                <a:solidFill>
                  <a:srgbClr val="000000"/>
                </a:solidFill>
                <a:latin typeface="Nunito Sans"/>
              </a:rPr>
              <a:t> </a:t>
            </a:r>
          </a:p>
          <a:p>
            <a:pPr algn="l">
              <a:lnSpc>
                <a:spcPts val="4479"/>
              </a:lnSpc>
            </a:pPr>
            <a:r>
              <a:rPr lang="en-US" sz="2799" dirty="0">
                <a:solidFill>
                  <a:srgbClr val="000000"/>
                </a:solidFill>
                <a:latin typeface="Nunito Sans"/>
              </a:rPr>
              <a:t>2. </a:t>
            </a:r>
            <a:r>
              <a:rPr lang="en-US" sz="2799" dirty="0" err="1">
                <a:solidFill>
                  <a:srgbClr val="000000"/>
                </a:solidFill>
                <a:latin typeface="Nunito Sans"/>
              </a:rPr>
              <a:t>Güvenlik</a:t>
            </a:r>
            <a:r>
              <a:rPr lang="en-US" sz="2799" dirty="0">
                <a:solidFill>
                  <a:srgbClr val="000000"/>
                </a:solidFill>
                <a:latin typeface="Nunito Sans"/>
              </a:rPr>
              <a:t> </a:t>
            </a:r>
            <a:r>
              <a:rPr lang="en-US" sz="2799" dirty="0" err="1">
                <a:solidFill>
                  <a:srgbClr val="000000"/>
                </a:solidFill>
                <a:latin typeface="Nunito Sans"/>
              </a:rPr>
              <a:t>ve</a:t>
            </a:r>
            <a:r>
              <a:rPr lang="en-US" sz="2799" dirty="0">
                <a:solidFill>
                  <a:srgbClr val="000000"/>
                </a:solidFill>
                <a:latin typeface="Nunito Sans"/>
              </a:rPr>
              <a:t> </a:t>
            </a:r>
            <a:r>
              <a:rPr lang="en-US" sz="2799" dirty="0" err="1">
                <a:solidFill>
                  <a:srgbClr val="000000"/>
                </a:solidFill>
                <a:latin typeface="Nunito Sans"/>
              </a:rPr>
              <a:t>rahatlık</a:t>
            </a:r>
            <a:r>
              <a:rPr lang="en-US" sz="2799" dirty="0">
                <a:solidFill>
                  <a:srgbClr val="000000"/>
                </a:solidFill>
                <a:latin typeface="Nunito Sans"/>
              </a:rPr>
              <a:t> </a:t>
            </a:r>
          </a:p>
          <a:p>
            <a:pPr algn="l">
              <a:lnSpc>
                <a:spcPts val="4479"/>
              </a:lnSpc>
            </a:pPr>
            <a:r>
              <a:rPr lang="en-US" sz="2799" dirty="0">
                <a:solidFill>
                  <a:srgbClr val="000000"/>
                </a:solidFill>
                <a:latin typeface="Nunito Sans"/>
              </a:rPr>
              <a:t>3. </a:t>
            </a:r>
            <a:r>
              <a:rPr lang="en-US" sz="2799" dirty="0" err="1">
                <a:solidFill>
                  <a:srgbClr val="000000"/>
                </a:solidFill>
                <a:latin typeface="Nunito Sans"/>
              </a:rPr>
              <a:t>Dengeleme</a:t>
            </a:r>
            <a:r>
              <a:rPr lang="en-US" sz="2799" dirty="0">
                <a:solidFill>
                  <a:srgbClr val="000000"/>
                </a:solidFill>
                <a:latin typeface="Nunito Sans"/>
              </a:rPr>
              <a:t>/</a:t>
            </a:r>
            <a:r>
              <a:rPr lang="en-US" sz="2799" dirty="0" err="1">
                <a:solidFill>
                  <a:srgbClr val="000000"/>
                </a:solidFill>
                <a:latin typeface="Nunito Sans"/>
              </a:rPr>
              <a:t>stabilizasyon</a:t>
            </a:r>
            <a:r>
              <a:rPr lang="en-US" sz="2799" dirty="0">
                <a:solidFill>
                  <a:srgbClr val="000000"/>
                </a:solidFill>
                <a:latin typeface="Nunito Sans"/>
              </a:rPr>
              <a:t> (</a:t>
            </a:r>
            <a:r>
              <a:rPr lang="en-US" sz="2799" dirty="0" err="1">
                <a:solidFill>
                  <a:srgbClr val="000000"/>
                </a:solidFill>
                <a:latin typeface="Nunito Sans"/>
              </a:rPr>
              <a:t>gerekirse</a:t>
            </a:r>
            <a:r>
              <a:rPr lang="en-US" sz="2799" dirty="0">
                <a:solidFill>
                  <a:srgbClr val="000000"/>
                </a:solidFill>
                <a:latin typeface="Nunito Sans"/>
              </a:rPr>
              <a:t>) </a:t>
            </a:r>
          </a:p>
          <a:p>
            <a:pPr algn="l">
              <a:lnSpc>
                <a:spcPts val="4479"/>
              </a:lnSpc>
            </a:pPr>
            <a:r>
              <a:rPr lang="en-US" sz="2799" dirty="0">
                <a:solidFill>
                  <a:srgbClr val="000000"/>
                </a:solidFill>
                <a:latin typeface="Nunito Sans"/>
              </a:rPr>
              <a:t>4. Bilgi </a:t>
            </a:r>
            <a:r>
              <a:rPr lang="en-US" sz="2799" dirty="0" err="1">
                <a:solidFill>
                  <a:srgbClr val="000000"/>
                </a:solidFill>
                <a:latin typeface="Nunito Sans"/>
              </a:rPr>
              <a:t>toplama</a:t>
            </a:r>
            <a:r>
              <a:rPr lang="en-US" sz="2799" dirty="0">
                <a:solidFill>
                  <a:srgbClr val="000000"/>
                </a:solidFill>
                <a:latin typeface="Nunito Sans"/>
              </a:rPr>
              <a:t>: </a:t>
            </a:r>
            <a:r>
              <a:rPr lang="en-US" sz="2799" dirty="0" err="1">
                <a:solidFill>
                  <a:srgbClr val="000000"/>
                </a:solidFill>
                <a:latin typeface="Nunito Sans"/>
              </a:rPr>
              <a:t>Mevcut</a:t>
            </a:r>
            <a:r>
              <a:rPr lang="en-US" sz="2799" dirty="0">
                <a:solidFill>
                  <a:srgbClr val="000000"/>
                </a:solidFill>
                <a:latin typeface="Nunito Sans"/>
              </a:rPr>
              <a:t> </a:t>
            </a:r>
            <a:r>
              <a:rPr lang="en-US" sz="2799" dirty="0" err="1">
                <a:solidFill>
                  <a:srgbClr val="000000"/>
                </a:solidFill>
                <a:latin typeface="Nunito Sans"/>
              </a:rPr>
              <a:t>ihtiyaçları</a:t>
            </a:r>
            <a:r>
              <a:rPr lang="en-US" sz="2799" dirty="0">
                <a:solidFill>
                  <a:srgbClr val="000000"/>
                </a:solidFill>
                <a:latin typeface="Nunito Sans"/>
              </a:rPr>
              <a:t> </a:t>
            </a:r>
            <a:r>
              <a:rPr lang="en-US" sz="2799" dirty="0" err="1">
                <a:solidFill>
                  <a:srgbClr val="000000"/>
                </a:solidFill>
                <a:latin typeface="Nunito Sans"/>
              </a:rPr>
              <a:t>ve</a:t>
            </a:r>
            <a:r>
              <a:rPr lang="en-US" sz="2799" dirty="0">
                <a:solidFill>
                  <a:srgbClr val="000000"/>
                </a:solidFill>
                <a:latin typeface="Nunito Sans"/>
              </a:rPr>
              <a:t> </a:t>
            </a:r>
            <a:r>
              <a:rPr lang="en-US" sz="2799" dirty="0" err="1">
                <a:solidFill>
                  <a:srgbClr val="000000"/>
                </a:solidFill>
                <a:latin typeface="Nunito Sans"/>
              </a:rPr>
              <a:t>sorunları</a:t>
            </a:r>
            <a:r>
              <a:rPr lang="en-US" sz="2799" dirty="0">
                <a:solidFill>
                  <a:srgbClr val="000000"/>
                </a:solidFill>
                <a:latin typeface="Nunito Sans"/>
              </a:rPr>
              <a:t> </a:t>
            </a:r>
            <a:r>
              <a:rPr lang="en-US" sz="2799" dirty="0" err="1">
                <a:solidFill>
                  <a:srgbClr val="000000"/>
                </a:solidFill>
                <a:latin typeface="Nunito Sans"/>
              </a:rPr>
              <a:t>belirleme</a:t>
            </a:r>
            <a:r>
              <a:rPr lang="en-US" sz="2799" dirty="0">
                <a:solidFill>
                  <a:srgbClr val="000000"/>
                </a:solidFill>
                <a:latin typeface="Nunito Sans"/>
              </a:rPr>
              <a:t> </a:t>
            </a:r>
          </a:p>
          <a:p>
            <a:pPr algn="l">
              <a:lnSpc>
                <a:spcPts val="4479"/>
              </a:lnSpc>
            </a:pPr>
            <a:r>
              <a:rPr lang="en-US" sz="2799" dirty="0">
                <a:solidFill>
                  <a:srgbClr val="000000"/>
                </a:solidFill>
                <a:latin typeface="Nunito Sans"/>
              </a:rPr>
              <a:t>5. Pratik </a:t>
            </a:r>
            <a:r>
              <a:rPr lang="en-US" sz="2799" dirty="0" err="1">
                <a:solidFill>
                  <a:srgbClr val="000000"/>
                </a:solidFill>
                <a:latin typeface="Nunito Sans"/>
              </a:rPr>
              <a:t>yardım</a:t>
            </a:r>
            <a:r>
              <a:rPr lang="en-US" sz="2799" dirty="0">
                <a:solidFill>
                  <a:srgbClr val="000000"/>
                </a:solidFill>
                <a:latin typeface="Nunito Sans"/>
              </a:rPr>
              <a:t> </a:t>
            </a:r>
          </a:p>
          <a:p>
            <a:pPr algn="l">
              <a:lnSpc>
                <a:spcPts val="4479"/>
              </a:lnSpc>
            </a:pPr>
            <a:r>
              <a:rPr lang="en-US" sz="2799" dirty="0">
                <a:solidFill>
                  <a:srgbClr val="000000"/>
                </a:solidFill>
                <a:latin typeface="Nunito Sans"/>
              </a:rPr>
              <a:t>6. </a:t>
            </a:r>
            <a:r>
              <a:rPr lang="en-US" sz="2799" dirty="0" err="1">
                <a:solidFill>
                  <a:srgbClr val="000000"/>
                </a:solidFill>
                <a:latin typeface="Nunito Sans"/>
              </a:rPr>
              <a:t>Sosyal</a:t>
            </a:r>
            <a:r>
              <a:rPr lang="en-US" sz="2799" dirty="0">
                <a:solidFill>
                  <a:srgbClr val="000000"/>
                </a:solidFill>
                <a:latin typeface="Nunito Sans"/>
              </a:rPr>
              <a:t> </a:t>
            </a:r>
            <a:r>
              <a:rPr lang="en-US" sz="2799" dirty="0" err="1">
                <a:solidFill>
                  <a:srgbClr val="000000"/>
                </a:solidFill>
                <a:latin typeface="Nunito Sans"/>
              </a:rPr>
              <a:t>destek</a:t>
            </a:r>
            <a:r>
              <a:rPr lang="en-US" sz="2799" dirty="0">
                <a:solidFill>
                  <a:srgbClr val="000000"/>
                </a:solidFill>
                <a:latin typeface="Nunito Sans"/>
              </a:rPr>
              <a:t> </a:t>
            </a:r>
            <a:r>
              <a:rPr lang="en-US" sz="2799" dirty="0" err="1">
                <a:solidFill>
                  <a:srgbClr val="000000"/>
                </a:solidFill>
                <a:latin typeface="Nunito Sans"/>
              </a:rPr>
              <a:t>için</a:t>
            </a:r>
            <a:r>
              <a:rPr lang="en-US" sz="2799" dirty="0">
                <a:solidFill>
                  <a:srgbClr val="000000"/>
                </a:solidFill>
                <a:latin typeface="Nunito Sans"/>
              </a:rPr>
              <a:t> </a:t>
            </a:r>
            <a:r>
              <a:rPr lang="en-US" sz="2799" dirty="0" err="1">
                <a:solidFill>
                  <a:srgbClr val="000000"/>
                </a:solidFill>
                <a:latin typeface="Nunito Sans"/>
              </a:rPr>
              <a:t>bağlantı</a:t>
            </a:r>
            <a:r>
              <a:rPr lang="en-US" sz="2799" dirty="0">
                <a:solidFill>
                  <a:srgbClr val="000000"/>
                </a:solidFill>
                <a:latin typeface="Nunito Sans"/>
              </a:rPr>
              <a:t> </a:t>
            </a:r>
            <a:r>
              <a:rPr lang="en-US" sz="2799" dirty="0" err="1">
                <a:solidFill>
                  <a:srgbClr val="000000"/>
                </a:solidFill>
                <a:latin typeface="Nunito Sans"/>
              </a:rPr>
              <a:t>kurma</a:t>
            </a:r>
            <a:r>
              <a:rPr lang="en-US" sz="2799" dirty="0">
                <a:solidFill>
                  <a:srgbClr val="000000"/>
                </a:solidFill>
                <a:latin typeface="Nunito Sans"/>
              </a:rPr>
              <a:t> </a:t>
            </a:r>
          </a:p>
          <a:p>
            <a:pPr algn="l">
              <a:lnSpc>
                <a:spcPts val="4479"/>
              </a:lnSpc>
            </a:pPr>
            <a:r>
              <a:rPr lang="en-US" sz="2799" dirty="0">
                <a:solidFill>
                  <a:srgbClr val="000000"/>
                </a:solidFill>
                <a:latin typeface="Nunito Sans"/>
              </a:rPr>
              <a:t>7. </a:t>
            </a:r>
            <a:r>
              <a:rPr lang="en-US" sz="2799" dirty="0" err="1">
                <a:solidFill>
                  <a:srgbClr val="000000"/>
                </a:solidFill>
                <a:latin typeface="Nunito Sans"/>
              </a:rPr>
              <a:t>Başa</a:t>
            </a:r>
            <a:r>
              <a:rPr lang="en-US" sz="2799" dirty="0">
                <a:solidFill>
                  <a:srgbClr val="000000"/>
                </a:solidFill>
                <a:latin typeface="Nunito Sans"/>
              </a:rPr>
              <a:t> </a:t>
            </a:r>
            <a:r>
              <a:rPr lang="en-US" sz="2799" dirty="0" err="1">
                <a:solidFill>
                  <a:srgbClr val="000000"/>
                </a:solidFill>
                <a:latin typeface="Nunito Sans"/>
              </a:rPr>
              <a:t>çıkma</a:t>
            </a:r>
            <a:r>
              <a:rPr lang="en-US" sz="2799" dirty="0">
                <a:solidFill>
                  <a:srgbClr val="000000"/>
                </a:solidFill>
                <a:latin typeface="Nunito Sans"/>
              </a:rPr>
              <a:t> </a:t>
            </a:r>
            <a:r>
              <a:rPr lang="en-US" sz="2799" dirty="0" err="1">
                <a:solidFill>
                  <a:srgbClr val="000000"/>
                </a:solidFill>
                <a:latin typeface="Nunito Sans"/>
              </a:rPr>
              <a:t>becerileri</a:t>
            </a:r>
            <a:r>
              <a:rPr lang="en-US" sz="2799" dirty="0">
                <a:solidFill>
                  <a:srgbClr val="000000"/>
                </a:solidFill>
                <a:latin typeface="Nunito Sans"/>
              </a:rPr>
              <a:t> </a:t>
            </a:r>
            <a:r>
              <a:rPr lang="en-US" sz="2799" dirty="0" err="1">
                <a:solidFill>
                  <a:srgbClr val="000000"/>
                </a:solidFill>
                <a:latin typeface="Nunito Sans"/>
              </a:rPr>
              <a:t>hakkında</a:t>
            </a:r>
            <a:r>
              <a:rPr lang="en-US" sz="2799" dirty="0">
                <a:solidFill>
                  <a:srgbClr val="000000"/>
                </a:solidFill>
                <a:latin typeface="Nunito Sans"/>
              </a:rPr>
              <a:t> </a:t>
            </a:r>
            <a:r>
              <a:rPr lang="en-US" sz="2799" dirty="0" err="1">
                <a:solidFill>
                  <a:srgbClr val="000000"/>
                </a:solidFill>
                <a:latin typeface="Nunito Sans"/>
              </a:rPr>
              <a:t>bilgi</a:t>
            </a:r>
            <a:r>
              <a:rPr lang="en-US" sz="2799" dirty="0">
                <a:solidFill>
                  <a:srgbClr val="000000"/>
                </a:solidFill>
                <a:latin typeface="Nunito Sans"/>
              </a:rPr>
              <a:t> </a:t>
            </a:r>
          </a:p>
          <a:p>
            <a:pPr marL="0" lvl="0" indent="0" algn="l">
              <a:lnSpc>
                <a:spcPts val="4479"/>
              </a:lnSpc>
            </a:pPr>
            <a:r>
              <a:rPr lang="en-US" sz="2799" dirty="0">
                <a:solidFill>
                  <a:srgbClr val="000000"/>
                </a:solidFill>
                <a:latin typeface="Nunito Sans"/>
              </a:rPr>
              <a:t>8. </a:t>
            </a:r>
            <a:r>
              <a:rPr lang="en-US" sz="2799" dirty="0" err="1">
                <a:solidFill>
                  <a:srgbClr val="000000"/>
                </a:solidFill>
                <a:latin typeface="Nunito Sans"/>
              </a:rPr>
              <a:t>Ortak</a:t>
            </a:r>
            <a:r>
              <a:rPr lang="en-US" sz="2799" dirty="0">
                <a:solidFill>
                  <a:srgbClr val="000000"/>
                </a:solidFill>
                <a:latin typeface="Nunito Sans"/>
              </a:rPr>
              <a:t> </a:t>
            </a:r>
            <a:r>
              <a:rPr lang="en-US" sz="2799" dirty="0" err="1">
                <a:solidFill>
                  <a:srgbClr val="000000"/>
                </a:solidFill>
                <a:latin typeface="Nunito Sans"/>
              </a:rPr>
              <a:t>hizmetlere</a:t>
            </a:r>
            <a:r>
              <a:rPr lang="en-US" sz="2799" dirty="0">
                <a:solidFill>
                  <a:srgbClr val="000000"/>
                </a:solidFill>
                <a:latin typeface="Nunito Sans"/>
              </a:rPr>
              <a:t> </a:t>
            </a:r>
            <a:r>
              <a:rPr lang="en-US" sz="2799" dirty="0" err="1">
                <a:solidFill>
                  <a:srgbClr val="000000"/>
                </a:solidFill>
                <a:latin typeface="Nunito Sans"/>
              </a:rPr>
              <a:t>erişim</a:t>
            </a:r>
            <a:r>
              <a:rPr lang="en-US" sz="2799" dirty="0">
                <a:solidFill>
                  <a:srgbClr val="000000"/>
                </a:solidFill>
                <a:latin typeface="Nunito Sans"/>
              </a:rPr>
              <a:t> </a:t>
            </a:r>
            <a:r>
              <a:rPr lang="en-US" sz="2799" dirty="0" err="1">
                <a:solidFill>
                  <a:srgbClr val="000000"/>
                </a:solidFill>
                <a:latin typeface="Nunito Sans"/>
              </a:rPr>
              <a:t>ve</a:t>
            </a:r>
            <a:r>
              <a:rPr lang="en-US" sz="2799" dirty="0">
                <a:solidFill>
                  <a:srgbClr val="000000"/>
                </a:solidFill>
                <a:latin typeface="Nunito Sans"/>
              </a:rPr>
              <a:t> </a:t>
            </a:r>
            <a:r>
              <a:rPr lang="en-US" sz="2799" dirty="0" err="1">
                <a:solidFill>
                  <a:srgbClr val="000000"/>
                </a:solidFill>
                <a:latin typeface="Nunito Sans"/>
              </a:rPr>
              <a:t>bağlantı</a:t>
            </a:r>
            <a:r>
              <a:rPr lang="en-US" sz="2799" dirty="0">
                <a:solidFill>
                  <a:srgbClr val="000000"/>
                </a:solidFill>
                <a:latin typeface="Nunito Sans"/>
              </a:rPr>
              <a:t> </a:t>
            </a:r>
            <a:r>
              <a:rPr lang="en-US" sz="2799" dirty="0" err="1">
                <a:solidFill>
                  <a:srgbClr val="000000"/>
                </a:solidFill>
                <a:latin typeface="Nunito Sans"/>
              </a:rPr>
              <a:t>kurma</a:t>
            </a:r>
            <a:endParaRPr lang="en-US" sz="2799" dirty="0">
              <a:solidFill>
                <a:srgbClr val="000000"/>
              </a:solidFill>
              <a:latin typeface="Nunito Sans"/>
            </a:endParaRPr>
          </a:p>
        </p:txBody>
      </p:sp>
      <p:sp>
        <p:nvSpPr>
          <p:cNvPr id="7" name="Freeform 7"/>
          <p:cNvSpPr/>
          <p:nvPr/>
        </p:nvSpPr>
        <p:spPr>
          <a:xfrm>
            <a:off x="-1967441" y="-866001"/>
            <a:ext cx="6957237" cy="3235115"/>
          </a:xfrm>
          <a:custGeom>
            <a:avLst/>
            <a:gdLst/>
            <a:ahLst/>
            <a:cxnLst/>
            <a:rect l="l" t="t" r="r" b="b"/>
            <a:pathLst>
              <a:path w="6957237" h="3235115">
                <a:moveTo>
                  <a:pt x="0" y="0"/>
                </a:moveTo>
                <a:lnTo>
                  <a:pt x="6957237" y="0"/>
                </a:lnTo>
                <a:lnTo>
                  <a:pt x="6957237" y="3235115"/>
                </a:lnTo>
                <a:lnTo>
                  <a:pt x="0" y="323511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14446491" y="1028700"/>
            <a:ext cx="4291543" cy="1995567"/>
          </a:xfrm>
          <a:custGeom>
            <a:avLst/>
            <a:gdLst/>
            <a:ahLst/>
            <a:cxnLst/>
            <a:rect l="l" t="t" r="r" b="b"/>
            <a:pathLst>
              <a:path w="4291543" h="1995567">
                <a:moveTo>
                  <a:pt x="0" y="0"/>
                </a:moveTo>
                <a:lnTo>
                  <a:pt x="4291542" y="0"/>
                </a:lnTo>
                <a:lnTo>
                  <a:pt x="4291542" y="1995567"/>
                </a:lnTo>
                <a:lnTo>
                  <a:pt x="0" y="199556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flipH="1">
            <a:off x="-684753" y="9094207"/>
            <a:ext cx="5330920" cy="1192793"/>
          </a:xfrm>
          <a:custGeom>
            <a:avLst/>
            <a:gdLst/>
            <a:ahLst/>
            <a:cxnLst/>
            <a:rect l="l" t="t" r="r" b="b"/>
            <a:pathLst>
              <a:path w="5330920" h="1192793">
                <a:moveTo>
                  <a:pt x="5330919" y="0"/>
                </a:moveTo>
                <a:lnTo>
                  <a:pt x="0" y="0"/>
                </a:lnTo>
                <a:lnTo>
                  <a:pt x="0" y="1192793"/>
                </a:lnTo>
                <a:lnTo>
                  <a:pt x="5330919" y="1192793"/>
                </a:lnTo>
                <a:lnTo>
                  <a:pt x="5330919"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Freeform 10"/>
          <p:cNvSpPr/>
          <p:nvPr/>
        </p:nvSpPr>
        <p:spPr>
          <a:xfrm>
            <a:off x="1367391" y="8467212"/>
            <a:ext cx="613315" cy="626995"/>
          </a:xfrm>
          <a:custGeom>
            <a:avLst/>
            <a:gdLst/>
            <a:ahLst/>
            <a:cxnLst/>
            <a:rect l="l" t="t" r="r" b="b"/>
            <a:pathLst>
              <a:path w="613315" h="626995">
                <a:moveTo>
                  <a:pt x="0" y="0"/>
                </a:moveTo>
                <a:lnTo>
                  <a:pt x="613316" y="0"/>
                </a:lnTo>
                <a:lnTo>
                  <a:pt x="613316" y="626995"/>
                </a:lnTo>
                <a:lnTo>
                  <a:pt x="0" y="62699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a:off x="4276772" y="8274802"/>
            <a:ext cx="738790" cy="755268"/>
          </a:xfrm>
          <a:custGeom>
            <a:avLst/>
            <a:gdLst/>
            <a:ahLst/>
            <a:cxnLst/>
            <a:rect l="l" t="t" r="r" b="b"/>
            <a:pathLst>
              <a:path w="738790" h="755268">
                <a:moveTo>
                  <a:pt x="0" y="0"/>
                </a:moveTo>
                <a:lnTo>
                  <a:pt x="738789" y="0"/>
                </a:lnTo>
                <a:lnTo>
                  <a:pt x="738789" y="755268"/>
                </a:lnTo>
                <a:lnTo>
                  <a:pt x="0" y="75526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Freeform 12"/>
          <p:cNvSpPr/>
          <p:nvPr/>
        </p:nvSpPr>
        <p:spPr>
          <a:xfrm rot="-1725408">
            <a:off x="14714289" y="779684"/>
            <a:ext cx="594183" cy="498033"/>
          </a:xfrm>
          <a:custGeom>
            <a:avLst/>
            <a:gdLst/>
            <a:ahLst/>
            <a:cxnLst/>
            <a:rect l="l" t="t" r="r" b="b"/>
            <a:pathLst>
              <a:path w="594183" h="498033">
                <a:moveTo>
                  <a:pt x="0" y="0"/>
                </a:moveTo>
                <a:lnTo>
                  <a:pt x="594182" y="0"/>
                </a:lnTo>
                <a:lnTo>
                  <a:pt x="594182" y="498032"/>
                </a:lnTo>
                <a:lnTo>
                  <a:pt x="0" y="4980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3" name="Freeform 13"/>
          <p:cNvSpPr/>
          <p:nvPr/>
        </p:nvSpPr>
        <p:spPr>
          <a:xfrm rot="-1725408">
            <a:off x="2357513" y="2442432"/>
            <a:ext cx="594183" cy="498033"/>
          </a:xfrm>
          <a:custGeom>
            <a:avLst/>
            <a:gdLst/>
            <a:ahLst/>
            <a:cxnLst/>
            <a:rect l="l" t="t" r="r" b="b"/>
            <a:pathLst>
              <a:path w="594183" h="498033">
                <a:moveTo>
                  <a:pt x="0" y="0"/>
                </a:moveTo>
                <a:lnTo>
                  <a:pt x="594182" y="0"/>
                </a:lnTo>
                <a:lnTo>
                  <a:pt x="594182" y="498033"/>
                </a:lnTo>
                <a:lnTo>
                  <a:pt x="0" y="49803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4" name="Freeform 14"/>
          <p:cNvSpPr/>
          <p:nvPr/>
        </p:nvSpPr>
        <p:spPr>
          <a:xfrm flipH="1">
            <a:off x="8668486" y="9094207"/>
            <a:ext cx="5330920" cy="1192793"/>
          </a:xfrm>
          <a:custGeom>
            <a:avLst/>
            <a:gdLst/>
            <a:ahLst/>
            <a:cxnLst/>
            <a:rect l="l" t="t" r="r" b="b"/>
            <a:pathLst>
              <a:path w="5330920" h="1192793">
                <a:moveTo>
                  <a:pt x="5330920" y="0"/>
                </a:moveTo>
                <a:lnTo>
                  <a:pt x="0" y="0"/>
                </a:lnTo>
                <a:lnTo>
                  <a:pt x="0" y="1192793"/>
                </a:lnTo>
                <a:lnTo>
                  <a:pt x="5330920" y="1192793"/>
                </a:lnTo>
                <a:lnTo>
                  <a:pt x="533092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Freeform 15"/>
          <p:cNvSpPr/>
          <p:nvPr/>
        </p:nvSpPr>
        <p:spPr>
          <a:xfrm>
            <a:off x="3989800" y="9094207"/>
            <a:ext cx="5330920" cy="1192793"/>
          </a:xfrm>
          <a:custGeom>
            <a:avLst/>
            <a:gdLst/>
            <a:ahLst/>
            <a:cxnLst/>
            <a:rect l="l" t="t" r="r" b="b"/>
            <a:pathLst>
              <a:path w="5330920" h="1192793">
                <a:moveTo>
                  <a:pt x="0" y="0"/>
                </a:moveTo>
                <a:lnTo>
                  <a:pt x="5330920" y="0"/>
                </a:lnTo>
                <a:lnTo>
                  <a:pt x="5330920" y="1192793"/>
                </a:lnTo>
                <a:lnTo>
                  <a:pt x="0" y="11927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16"/>
          <p:cNvSpPr/>
          <p:nvPr/>
        </p:nvSpPr>
        <p:spPr>
          <a:xfrm>
            <a:off x="10964551" y="8338938"/>
            <a:ext cx="738790" cy="755268"/>
          </a:xfrm>
          <a:custGeom>
            <a:avLst/>
            <a:gdLst/>
            <a:ahLst/>
            <a:cxnLst/>
            <a:rect l="l" t="t" r="r" b="b"/>
            <a:pathLst>
              <a:path w="738790" h="755268">
                <a:moveTo>
                  <a:pt x="0" y="0"/>
                </a:moveTo>
                <a:lnTo>
                  <a:pt x="738790" y="0"/>
                </a:lnTo>
                <a:lnTo>
                  <a:pt x="738790" y="755269"/>
                </a:lnTo>
                <a:lnTo>
                  <a:pt x="0" y="75526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7" name="Freeform 17"/>
          <p:cNvSpPr/>
          <p:nvPr/>
        </p:nvSpPr>
        <p:spPr>
          <a:xfrm>
            <a:off x="8055171" y="8338938"/>
            <a:ext cx="613315" cy="626995"/>
          </a:xfrm>
          <a:custGeom>
            <a:avLst/>
            <a:gdLst/>
            <a:ahLst/>
            <a:cxnLst/>
            <a:rect l="l" t="t" r="r" b="b"/>
            <a:pathLst>
              <a:path w="613315" h="626995">
                <a:moveTo>
                  <a:pt x="0" y="0"/>
                </a:moveTo>
                <a:lnTo>
                  <a:pt x="613315" y="0"/>
                </a:lnTo>
                <a:lnTo>
                  <a:pt x="613315" y="626996"/>
                </a:lnTo>
                <a:lnTo>
                  <a:pt x="0" y="6269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CD657"/>
        </a:solidFill>
        <a:effectLst/>
      </p:bgPr>
    </p:bg>
    <p:spTree>
      <p:nvGrpSpPr>
        <p:cNvPr id="1" name=""/>
        <p:cNvGrpSpPr/>
        <p:nvPr/>
      </p:nvGrpSpPr>
      <p:grpSpPr>
        <a:xfrm>
          <a:off x="0" y="0"/>
          <a:ext cx="0" cy="0"/>
          <a:chOff x="0" y="0"/>
          <a:chExt cx="0" cy="0"/>
        </a:xfrm>
      </p:grpSpPr>
      <p:sp>
        <p:nvSpPr>
          <p:cNvPr id="2" name="Freeform 2"/>
          <p:cNvSpPr/>
          <p:nvPr/>
        </p:nvSpPr>
        <p:spPr>
          <a:xfrm>
            <a:off x="13106400" y="3086099"/>
            <a:ext cx="3662172" cy="4114800"/>
          </a:xfrm>
          <a:custGeom>
            <a:avLst/>
            <a:gdLst/>
            <a:ahLst/>
            <a:cxnLst/>
            <a:rect l="l" t="t" r="r" b="b"/>
            <a:pathLst>
              <a:path w="3662172" h="4114800">
                <a:moveTo>
                  <a:pt x="0" y="0"/>
                </a:moveTo>
                <a:lnTo>
                  <a:pt x="3662172" y="0"/>
                </a:lnTo>
                <a:lnTo>
                  <a:pt x="3662172"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TextBox 3"/>
          <p:cNvSpPr txBox="1"/>
          <p:nvPr/>
        </p:nvSpPr>
        <p:spPr>
          <a:xfrm>
            <a:off x="685800" y="1333500"/>
            <a:ext cx="11860981" cy="7195947"/>
          </a:xfrm>
          <a:prstGeom prst="rect">
            <a:avLst/>
          </a:prstGeom>
        </p:spPr>
        <p:txBody>
          <a:bodyPr wrap="square" lIns="0" tIns="0" rIns="0" bIns="0" rtlCol="0" anchor="t">
            <a:spAutoFit/>
          </a:bodyPr>
          <a:lstStyle/>
          <a:p>
            <a:pPr algn="just">
              <a:lnSpc>
                <a:spcPts val="4719"/>
              </a:lnSpc>
            </a:pPr>
            <a:r>
              <a:rPr lang="en-US" sz="3900" b="1" u="sng" spc="218" dirty="0">
                <a:solidFill>
                  <a:srgbClr val="000000"/>
                </a:solidFill>
                <a:latin typeface="Agrandir"/>
              </a:rPr>
              <a:t>1. </a:t>
            </a:r>
            <a:r>
              <a:rPr lang="en-US" sz="3900" b="1" u="sng" spc="218" dirty="0" err="1">
                <a:solidFill>
                  <a:srgbClr val="000000"/>
                </a:solidFill>
                <a:latin typeface="Agrandir"/>
              </a:rPr>
              <a:t>Bağlılık</a:t>
            </a:r>
            <a:r>
              <a:rPr lang="en-US" sz="3900" b="1" u="sng" spc="218" dirty="0">
                <a:solidFill>
                  <a:srgbClr val="000000"/>
                </a:solidFill>
                <a:latin typeface="Agrandir"/>
              </a:rPr>
              <a:t> </a:t>
            </a:r>
            <a:r>
              <a:rPr lang="en-US" sz="3900" b="1" u="sng" spc="218" dirty="0" err="1">
                <a:solidFill>
                  <a:srgbClr val="000000"/>
                </a:solidFill>
                <a:latin typeface="Agrandir"/>
              </a:rPr>
              <a:t>ve</a:t>
            </a:r>
            <a:r>
              <a:rPr lang="en-US" sz="3900" b="1" u="sng" spc="218" dirty="0">
                <a:solidFill>
                  <a:srgbClr val="000000"/>
                </a:solidFill>
                <a:latin typeface="Agrandir"/>
              </a:rPr>
              <a:t> Temas</a:t>
            </a:r>
          </a:p>
          <a:p>
            <a:pPr algn="just">
              <a:lnSpc>
                <a:spcPts val="4719"/>
              </a:lnSpc>
            </a:pPr>
            <a:endParaRPr lang="en-US" sz="3900" spc="218" dirty="0">
              <a:solidFill>
                <a:srgbClr val="000000"/>
              </a:solidFill>
              <a:latin typeface="Agrandir"/>
            </a:endParaRPr>
          </a:p>
          <a:p>
            <a:pPr algn="just">
              <a:lnSpc>
                <a:spcPts val="4719"/>
              </a:lnSpc>
            </a:pPr>
            <a:r>
              <a:rPr lang="en-US" sz="3900" b="1" spc="218" dirty="0" err="1">
                <a:solidFill>
                  <a:srgbClr val="000000"/>
                </a:solidFill>
                <a:latin typeface="Agrandir"/>
              </a:rPr>
              <a:t>Amaç</a:t>
            </a:r>
            <a:r>
              <a:rPr lang="en-US" sz="3900" b="1" spc="218" dirty="0">
                <a:solidFill>
                  <a:srgbClr val="000000"/>
                </a:solidFill>
                <a:latin typeface="Agrandir"/>
              </a:rPr>
              <a:t>: </a:t>
            </a:r>
            <a:r>
              <a:rPr lang="en-US" sz="3900" spc="218" dirty="0">
                <a:solidFill>
                  <a:srgbClr val="000000"/>
                </a:solidFill>
                <a:latin typeface="Agrandir"/>
              </a:rPr>
              <a:t>Bu </a:t>
            </a:r>
            <a:r>
              <a:rPr lang="en-US" sz="3900" spc="218" dirty="0" err="1">
                <a:solidFill>
                  <a:srgbClr val="000000"/>
                </a:solidFill>
                <a:latin typeface="Agrandir"/>
              </a:rPr>
              <a:t>adımdaki</a:t>
            </a:r>
            <a:r>
              <a:rPr lang="en-US" sz="3900" spc="218" dirty="0">
                <a:solidFill>
                  <a:srgbClr val="000000"/>
                </a:solidFill>
                <a:latin typeface="Agrandir"/>
              </a:rPr>
              <a:t> </a:t>
            </a:r>
            <a:r>
              <a:rPr lang="en-US" sz="3900" spc="218" dirty="0" err="1">
                <a:solidFill>
                  <a:srgbClr val="000000"/>
                </a:solidFill>
                <a:latin typeface="Agrandir"/>
              </a:rPr>
              <a:t>amaç</a:t>
            </a:r>
            <a:r>
              <a:rPr lang="en-US" sz="3900" spc="218" dirty="0">
                <a:solidFill>
                  <a:srgbClr val="000000"/>
                </a:solidFill>
                <a:latin typeface="Agrandir"/>
              </a:rPr>
              <a:t> </a:t>
            </a:r>
            <a:r>
              <a:rPr lang="en-US" sz="3900" spc="218" dirty="0" err="1">
                <a:solidFill>
                  <a:srgbClr val="000000"/>
                </a:solidFill>
                <a:latin typeface="Agrandir"/>
              </a:rPr>
              <a:t>müdahaleci</a:t>
            </a:r>
            <a:r>
              <a:rPr lang="en-US" sz="3900" spc="218" dirty="0">
                <a:solidFill>
                  <a:srgbClr val="000000"/>
                </a:solidFill>
                <a:latin typeface="Agrandir"/>
              </a:rPr>
              <a:t> </a:t>
            </a:r>
            <a:r>
              <a:rPr lang="en-US" sz="3900" spc="218" dirty="0" err="1">
                <a:solidFill>
                  <a:srgbClr val="000000"/>
                </a:solidFill>
                <a:latin typeface="Agrandir"/>
              </a:rPr>
              <a:t>olmayan</a:t>
            </a:r>
            <a:r>
              <a:rPr lang="en-US" sz="3900" spc="218" dirty="0">
                <a:solidFill>
                  <a:srgbClr val="000000"/>
                </a:solidFill>
                <a:latin typeface="Agrandir"/>
              </a:rPr>
              <a:t>, </a:t>
            </a:r>
            <a:r>
              <a:rPr lang="en-US" sz="3900" spc="218" dirty="0" err="1">
                <a:solidFill>
                  <a:srgbClr val="000000"/>
                </a:solidFill>
                <a:latin typeface="Agrandir"/>
              </a:rPr>
              <a:t>şefkatli</a:t>
            </a:r>
            <a:r>
              <a:rPr lang="en-US" sz="3900" spc="218" dirty="0">
                <a:solidFill>
                  <a:srgbClr val="000000"/>
                </a:solidFill>
                <a:latin typeface="Agrandir"/>
              </a:rPr>
              <a:t> </a:t>
            </a:r>
            <a:r>
              <a:rPr lang="en-US" sz="3900" spc="218" dirty="0" err="1">
                <a:solidFill>
                  <a:srgbClr val="000000"/>
                </a:solidFill>
                <a:latin typeface="Agrandir"/>
              </a:rPr>
              <a:t>bir</a:t>
            </a:r>
            <a:r>
              <a:rPr lang="en-US" sz="3900" spc="218" dirty="0">
                <a:solidFill>
                  <a:srgbClr val="000000"/>
                </a:solidFill>
                <a:latin typeface="Agrandir"/>
              </a:rPr>
              <a:t> </a:t>
            </a:r>
            <a:r>
              <a:rPr lang="en-US" sz="3900" spc="218" dirty="0" err="1">
                <a:solidFill>
                  <a:srgbClr val="000000"/>
                </a:solidFill>
                <a:latin typeface="Agrandir"/>
              </a:rPr>
              <a:t>şekilde</a:t>
            </a:r>
            <a:r>
              <a:rPr lang="en-US" sz="3900" spc="218" dirty="0">
                <a:solidFill>
                  <a:srgbClr val="000000"/>
                </a:solidFill>
                <a:latin typeface="Agrandir"/>
              </a:rPr>
              <a:t> </a:t>
            </a:r>
            <a:r>
              <a:rPr lang="en-US" sz="3900" spc="218" dirty="0" err="1">
                <a:solidFill>
                  <a:srgbClr val="000000"/>
                </a:solidFill>
                <a:latin typeface="Agrandir"/>
              </a:rPr>
              <a:t>gencin</a:t>
            </a:r>
            <a:r>
              <a:rPr lang="en-US" sz="3900" spc="218" dirty="0">
                <a:solidFill>
                  <a:srgbClr val="000000"/>
                </a:solidFill>
                <a:latin typeface="Agrandir"/>
              </a:rPr>
              <a:t> </a:t>
            </a:r>
            <a:r>
              <a:rPr lang="en-US" sz="3900" spc="218" dirty="0" err="1">
                <a:solidFill>
                  <a:srgbClr val="000000"/>
                </a:solidFill>
                <a:latin typeface="Agrandir"/>
              </a:rPr>
              <a:t>temaslarına</a:t>
            </a:r>
            <a:r>
              <a:rPr lang="en-US" sz="3900" spc="218" dirty="0">
                <a:solidFill>
                  <a:srgbClr val="000000"/>
                </a:solidFill>
                <a:latin typeface="Agrandir"/>
              </a:rPr>
              <a:t> </a:t>
            </a:r>
            <a:r>
              <a:rPr lang="en-US" sz="3900" spc="218" dirty="0" err="1">
                <a:solidFill>
                  <a:srgbClr val="000000"/>
                </a:solidFill>
                <a:latin typeface="Agrandir"/>
              </a:rPr>
              <a:t>karşılık</a:t>
            </a:r>
            <a:r>
              <a:rPr lang="en-US" sz="3900" spc="218" dirty="0">
                <a:solidFill>
                  <a:srgbClr val="000000"/>
                </a:solidFill>
                <a:latin typeface="Agrandir"/>
              </a:rPr>
              <a:t> </a:t>
            </a:r>
            <a:r>
              <a:rPr lang="en-US" sz="3900" spc="218" dirty="0" err="1">
                <a:solidFill>
                  <a:srgbClr val="000000"/>
                </a:solidFill>
                <a:latin typeface="Agrandir"/>
              </a:rPr>
              <a:t>vermek</a:t>
            </a:r>
            <a:r>
              <a:rPr lang="en-US" sz="3900" spc="218" dirty="0">
                <a:solidFill>
                  <a:srgbClr val="000000"/>
                </a:solidFill>
                <a:latin typeface="Agrandir"/>
              </a:rPr>
              <a:t> </a:t>
            </a:r>
            <a:r>
              <a:rPr lang="en-US" sz="3900" spc="218" dirty="0" err="1">
                <a:solidFill>
                  <a:srgbClr val="000000"/>
                </a:solidFill>
                <a:latin typeface="Agrandir"/>
              </a:rPr>
              <a:t>veya</a:t>
            </a:r>
            <a:r>
              <a:rPr lang="en-US" sz="3900" spc="218" dirty="0">
                <a:solidFill>
                  <a:srgbClr val="000000"/>
                </a:solidFill>
                <a:latin typeface="Agrandir"/>
              </a:rPr>
              <a:t> </a:t>
            </a:r>
            <a:r>
              <a:rPr lang="en-US" sz="3900" spc="218" dirty="0" err="1">
                <a:solidFill>
                  <a:srgbClr val="000000"/>
                </a:solidFill>
                <a:latin typeface="Agrandir"/>
              </a:rPr>
              <a:t>iletişim</a:t>
            </a:r>
            <a:r>
              <a:rPr lang="en-US" sz="3900" spc="218" dirty="0">
                <a:solidFill>
                  <a:srgbClr val="000000"/>
                </a:solidFill>
                <a:latin typeface="Agrandir"/>
              </a:rPr>
              <a:t> </a:t>
            </a:r>
            <a:r>
              <a:rPr lang="en-US" sz="3900" spc="218" dirty="0" err="1">
                <a:solidFill>
                  <a:srgbClr val="000000"/>
                </a:solidFill>
                <a:latin typeface="Agrandir"/>
              </a:rPr>
              <a:t>kurmaktır</a:t>
            </a:r>
            <a:r>
              <a:rPr lang="en-US" sz="3900" spc="218" dirty="0">
                <a:solidFill>
                  <a:srgbClr val="000000"/>
                </a:solidFill>
                <a:latin typeface="Agrandir"/>
              </a:rPr>
              <a:t>.</a:t>
            </a:r>
          </a:p>
          <a:p>
            <a:pPr algn="just">
              <a:lnSpc>
                <a:spcPts val="4719"/>
              </a:lnSpc>
            </a:pPr>
            <a:endParaRPr lang="en-US" sz="3900" spc="218" dirty="0">
              <a:solidFill>
                <a:srgbClr val="000000"/>
              </a:solidFill>
              <a:latin typeface="Agrandir"/>
            </a:endParaRPr>
          </a:p>
          <a:p>
            <a:pPr algn="just">
              <a:lnSpc>
                <a:spcPts val="4719"/>
              </a:lnSpc>
            </a:pPr>
            <a:r>
              <a:rPr lang="en-US" sz="3900" spc="218" dirty="0" err="1">
                <a:solidFill>
                  <a:srgbClr val="000000"/>
                </a:solidFill>
                <a:latin typeface="Agrandir"/>
              </a:rPr>
              <a:t>Gençle</a:t>
            </a:r>
            <a:r>
              <a:rPr lang="en-US" sz="3900" spc="218" dirty="0">
                <a:solidFill>
                  <a:srgbClr val="000000"/>
                </a:solidFill>
                <a:latin typeface="Agrandir"/>
              </a:rPr>
              <a:t> </a:t>
            </a:r>
            <a:r>
              <a:rPr lang="en-US" sz="3900" spc="218" dirty="0" err="1">
                <a:solidFill>
                  <a:srgbClr val="000000"/>
                </a:solidFill>
                <a:latin typeface="Agrandir"/>
              </a:rPr>
              <a:t>kurulan</a:t>
            </a:r>
            <a:r>
              <a:rPr lang="en-US" sz="3900" spc="218" dirty="0">
                <a:solidFill>
                  <a:srgbClr val="000000"/>
                </a:solidFill>
                <a:latin typeface="Agrandir"/>
              </a:rPr>
              <a:t> ilk </a:t>
            </a:r>
            <a:r>
              <a:rPr lang="en-US" sz="3900" spc="218" dirty="0" err="1">
                <a:solidFill>
                  <a:srgbClr val="000000"/>
                </a:solidFill>
                <a:latin typeface="Agrandir"/>
              </a:rPr>
              <a:t>temas</a:t>
            </a:r>
            <a:r>
              <a:rPr lang="en-US" sz="3900" spc="218" dirty="0">
                <a:solidFill>
                  <a:srgbClr val="000000"/>
                </a:solidFill>
                <a:latin typeface="Agrandir"/>
              </a:rPr>
              <a:t> </a:t>
            </a:r>
            <a:r>
              <a:rPr lang="en-US" sz="3900" spc="218" dirty="0" err="1">
                <a:solidFill>
                  <a:srgbClr val="000000"/>
                </a:solidFill>
                <a:latin typeface="Agrandir"/>
              </a:rPr>
              <a:t>hayati</a:t>
            </a:r>
            <a:r>
              <a:rPr lang="en-US" sz="3900" spc="218" dirty="0">
                <a:solidFill>
                  <a:srgbClr val="000000"/>
                </a:solidFill>
                <a:latin typeface="Agrandir"/>
              </a:rPr>
              <a:t> </a:t>
            </a:r>
            <a:r>
              <a:rPr lang="en-US" sz="3900" spc="218" dirty="0" err="1">
                <a:solidFill>
                  <a:srgbClr val="000000"/>
                </a:solidFill>
                <a:latin typeface="Agrandir"/>
              </a:rPr>
              <a:t>önem</a:t>
            </a:r>
            <a:r>
              <a:rPr lang="en-US" sz="3900" spc="218" dirty="0">
                <a:solidFill>
                  <a:srgbClr val="000000"/>
                </a:solidFill>
                <a:latin typeface="Agrandir"/>
              </a:rPr>
              <a:t> </a:t>
            </a:r>
            <a:r>
              <a:rPr lang="en-US" sz="3900" spc="218" dirty="0" err="1">
                <a:solidFill>
                  <a:srgbClr val="000000"/>
                </a:solidFill>
                <a:latin typeface="Agrandir"/>
              </a:rPr>
              <a:t>taşımaktadır</a:t>
            </a:r>
            <a:r>
              <a:rPr lang="en-US" sz="3900" spc="218" dirty="0">
                <a:solidFill>
                  <a:srgbClr val="000000"/>
                </a:solidFill>
                <a:latin typeface="Agrandir"/>
              </a:rPr>
              <a:t>. Bu </a:t>
            </a:r>
            <a:r>
              <a:rPr lang="en-US" sz="3900" spc="218" dirty="0" err="1">
                <a:solidFill>
                  <a:srgbClr val="000000"/>
                </a:solidFill>
                <a:latin typeface="Agrandir"/>
              </a:rPr>
              <a:t>temas</a:t>
            </a:r>
            <a:r>
              <a:rPr lang="en-US" sz="3900" spc="218" dirty="0">
                <a:solidFill>
                  <a:srgbClr val="000000"/>
                </a:solidFill>
                <a:latin typeface="Agrandir"/>
              </a:rPr>
              <a:t> </a:t>
            </a:r>
            <a:r>
              <a:rPr lang="en-US" sz="3900" spc="218" dirty="0" err="1">
                <a:solidFill>
                  <a:srgbClr val="000000"/>
                </a:solidFill>
                <a:latin typeface="Agrandir"/>
              </a:rPr>
              <a:t>okul</a:t>
            </a:r>
            <a:r>
              <a:rPr lang="en-US" sz="3900" spc="218" dirty="0">
                <a:solidFill>
                  <a:srgbClr val="000000"/>
                </a:solidFill>
                <a:latin typeface="Agrandir"/>
              </a:rPr>
              <a:t>, </a:t>
            </a:r>
            <a:r>
              <a:rPr lang="en-US" sz="3900" spc="218" dirty="0" err="1">
                <a:solidFill>
                  <a:srgbClr val="000000"/>
                </a:solidFill>
                <a:latin typeface="Agrandir"/>
              </a:rPr>
              <a:t>kafeterya</a:t>
            </a:r>
            <a:r>
              <a:rPr lang="en-US" sz="3900" spc="218" dirty="0">
                <a:solidFill>
                  <a:srgbClr val="000000"/>
                </a:solidFill>
                <a:latin typeface="Agrandir"/>
              </a:rPr>
              <a:t>, </a:t>
            </a:r>
            <a:r>
              <a:rPr lang="en-US" sz="3900" spc="218" dirty="0" err="1">
                <a:solidFill>
                  <a:srgbClr val="000000"/>
                </a:solidFill>
                <a:latin typeface="Agrandir"/>
              </a:rPr>
              <a:t>ev</a:t>
            </a:r>
            <a:r>
              <a:rPr lang="en-US" sz="3900" spc="218" dirty="0">
                <a:solidFill>
                  <a:srgbClr val="000000"/>
                </a:solidFill>
                <a:latin typeface="Agrandir"/>
              </a:rPr>
              <a:t>, </a:t>
            </a:r>
            <a:r>
              <a:rPr lang="en-US" sz="3900" spc="218" dirty="0" err="1">
                <a:solidFill>
                  <a:srgbClr val="000000"/>
                </a:solidFill>
                <a:latin typeface="Agrandir"/>
              </a:rPr>
              <a:t>gibi</a:t>
            </a:r>
            <a:r>
              <a:rPr lang="en-US" sz="3900" spc="218" dirty="0">
                <a:solidFill>
                  <a:srgbClr val="000000"/>
                </a:solidFill>
                <a:latin typeface="Agrandir"/>
              </a:rPr>
              <a:t> </a:t>
            </a:r>
            <a:r>
              <a:rPr lang="en-US" sz="3900" spc="218" dirty="0" err="1">
                <a:solidFill>
                  <a:srgbClr val="000000"/>
                </a:solidFill>
                <a:latin typeface="Agrandir"/>
              </a:rPr>
              <a:t>herhangi</a:t>
            </a:r>
            <a:r>
              <a:rPr lang="en-US" sz="3900" spc="218" dirty="0">
                <a:solidFill>
                  <a:srgbClr val="000000"/>
                </a:solidFill>
                <a:latin typeface="Agrandir"/>
              </a:rPr>
              <a:t> </a:t>
            </a:r>
            <a:r>
              <a:rPr lang="en-US" sz="3900" spc="218" dirty="0" err="1">
                <a:solidFill>
                  <a:srgbClr val="000000"/>
                </a:solidFill>
                <a:latin typeface="Agrandir"/>
              </a:rPr>
              <a:t>bir</a:t>
            </a:r>
            <a:r>
              <a:rPr lang="en-US" sz="3900" spc="218" dirty="0">
                <a:solidFill>
                  <a:srgbClr val="000000"/>
                </a:solidFill>
                <a:latin typeface="Agrandir"/>
              </a:rPr>
              <a:t> </a:t>
            </a:r>
            <a:r>
              <a:rPr lang="en-US" sz="3900" spc="218" dirty="0" err="1">
                <a:solidFill>
                  <a:srgbClr val="000000"/>
                </a:solidFill>
                <a:latin typeface="Agrandir"/>
              </a:rPr>
              <a:t>yerde</a:t>
            </a:r>
            <a:r>
              <a:rPr lang="en-US" sz="3900" spc="218" dirty="0">
                <a:solidFill>
                  <a:srgbClr val="000000"/>
                </a:solidFill>
                <a:latin typeface="Agrandir"/>
              </a:rPr>
              <a:t> </a:t>
            </a:r>
            <a:r>
              <a:rPr lang="en-US" sz="3900" spc="218" dirty="0" err="1">
                <a:solidFill>
                  <a:srgbClr val="000000"/>
                </a:solidFill>
                <a:latin typeface="Agrandir"/>
              </a:rPr>
              <a:t>gerçekleşebilir</a:t>
            </a:r>
            <a:r>
              <a:rPr lang="en-US" sz="3900" spc="218" dirty="0">
                <a:solidFill>
                  <a:srgbClr val="000000"/>
                </a:solidFill>
                <a:latin typeface="Agrandir"/>
              </a:rPr>
              <a:t>. </a:t>
            </a:r>
            <a:r>
              <a:rPr lang="en-US" sz="3900" spc="218" dirty="0" err="1">
                <a:solidFill>
                  <a:srgbClr val="000000"/>
                </a:solidFill>
                <a:latin typeface="Agrandir"/>
              </a:rPr>
              <a:t>Öncelikle</a:t>
            </a:r>
            <a:r>
              <a:rPr lang="en-US" sz="3900" spc="218" dirty="0">
                <a:solidFill>
                  <a:srgbClr val="000000"/>
                </a:solidFill>
                <a:latin typeface="Agrandir"/>
              </a:rPr>
              <a:t> </a:t>
            </a:r>
            <a:r>
              <a:rPr lang="en-US" sz="3900" spc="218" dirty="0" err="1">
                <a:solidFill>
                  <a:srgbClr val="000000"/>
                </a:solidFill>
                <a:latin typeface="Agrandir"/>
              </a:rPr>
              <a:t>bu</a:t>
            </a:r>
            <a:r>
              <a:rPr lang="en-US" sz="3900" spc="218" dirty="0">
                <a:solidFill>
                  <a:srgbClr val="000000"/>
                </a:solidFill>
                <a:latin typeface="Agrandir"/>
              </a:rPr>
              <a:t> </a:t>
            </a:r>
            <a:r>
              <a:rPr lang="en-US" sz="3900" spc="218" dirty="0" err="1">
                <a:solidFill>
                  <a:srgbClr val="000000"/>
                </a:solidFill>
                <a:latin typeface="Agrandir"/>
              </a:rPr>
              <a:t>ortamım</a:t>
            </a:r>
            <a:r>
              <a:rPr lang="en-US" sz="3900" spc="218" dirty="0">
                <a:solidFill>
                  <a:srgbClr val="000000"/>
                </a:solidFill>
                <a:latin typeface="Agrandir"/>
              </a:rPr>
              <a:t> </a:t>
            </a:r>
            <a:r>
              <a:rPr lang="en-US" sz="3900" spc="218" dirty="0" err="1">
                <a:solidFill>
                  <a:srgbClr val="000000"/>
                </a:solidFill>
                <a:latin typeface="Agrandir"/>
              </a:rPr>
              <a:t>güvenli</a:t>
            </a:r>
            <a:r>
              <a:rPr lang="en-US" sz="3900" spc="218" dirty="0">
                <a:solidFill>
                  <a:srgbClr val="000000"/>
                </a:solidFill>
                <a:latin typeface="Agrandir"/>
              </a:rPr>
              <a:t> </a:t>
            </a:r>
            <a:r>
              <a:rPr lang="en-US" sz="3900" spc="218" dirty="0" err="1">
                <a:solidFill>
                  <a:srgbClr val="000000"/>
                </a:solidFill>
                <a:latin typeface="Agrandir"/>
              </a:rPr>
              <a:t>olduğundan</a:t>
            </a:r>
            <a:r>
              <a:rPr lang="en-US" sz="3900" spc="218" dirty="0">
                <a:solidFill>
                  <a:srgbClr val="000000"/>
                </a:solidFill>
                <a:latin typeface="Agrandir"/>
              </a:rPr>
              <a:t> </a:t>
            </a:r>
            <a:r>
              <a:rPr lang="en-US" sz="3900" spc="218" dirty="0" err="1">
                <a:solidFill>
                  <a:srgbClr val="000000"/>
                </a:solidFill>
                <a:latin typeface="Agrandir"/>
              </a:rPr>
              <a:t>emin</a:t>
            </a:r>
            <a:r>
              <a:rPr lang="en-US" sz="3900" spc="218" dirty="0">
                <a:solidFill>
                  <a:srgbClr val="000000"/>
                </a:solidFill>
                <a:latin typeface="Agrandir"/>
              </a:rPr>
              <a:t> </a:t>
            </a:r>
            <a:r>
              <a:rPr lang="en-US" sz="3900" spc="218" dirty="0" err="1">
                <a:solidFill>
                  <a:srgbClr val="000000"/>
                </a:solidFill>
                <a:latin typeface="Agrandir"/>
              </a:rPr>
              <a:t>olmak</a:t>
            </a:r>
            <a:r>
              <a:rPr lang="en-US" sz="3900" spc="218" dirty="0">
                <a:solidFill>
                  <a:srgbClr val="000000"/>
                </a:solidFill>
                <a:latin typeface="Agrandir"/>
              </a:rPr>
              <a:t> </a:t>
            </a:r>
            <a:r>
              <a:rPr lang="en-US" sz="3900" spc="218" dirty="0" err="1">
                <a:solidFill>
                  <a:srgbClr val="000000"/>
                </a:solidFill>
                <a:latin typeface="Agrandir"/>
              </a:rPr>
              <a:t>gerekir</a:t>
            </a:r>
            <a:r>
              <a:rPr lang="en-US" sz="3900" spc="218" dirty="0">
                <a:solidFill>
                  <a:srgbClr val="000000"/>
                </a:solidFill>
                <a:latin typeface="Agrandir"/>
              </a:rPr>
              <a: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927" y="1145534"/>
            <a:ext cx="13487400" cy="2032726"/>
          </a:xfrm>
          <a:custGeom>
            <a:avLst/>
            <a:gdLst/>
            <a:ahLst/>
            <a:cxnLst/>
            <a:rect l="l" t="t" r="r" b="b"/>
            <a:pathLst>
              <a:path w="8220583" h="2032726">
                <a:moveTo>
                  <a:pt x="0" y="0"/>
                </a:moveTo>
                <a:lnTo>
                  <a:pt x="8220583" y="0"/>
                </a:lnTo>
                <a:lnTo>
                  <a:pt x="8220583" y="2032726"/>
                </a:lnTo>
                <a:lnTo>
                  <a:pt x="0" y="203272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TextBox 3"/>
          <p:cNvSpPr txBox="1"/>
          <p:nvPr/>
        </p:nvSpPr>
        <p:spPr>
          <a:xfrm>
            <a:off x="1066800" y="1333500"/>
            <a:ext cx="16900433" cy="6791603"/>
          </a:xfrm>
          <a:prstGeom prst="rect">
            <a:avLst/>
          </a:prstGeom>
        </p:spPr>
        <p:txBody>
          <a:bodyPr lIns="0" tIns="0" rIns="0" bIns="0" rtlCol="0" anchor="t">
            <a:spAutoFit/>
          </a:bodyPr>
          <a:lstStyle/>
          <a:p>
            <a:pPr algn="just">
              <a:lnSpc>
                <a:spcPts val="4645"/>
              </a:lnSpc>
            </a:pPr>
            <a:endParaRPr lang="tr-TR" sz="2885" b="1" u="sng" spc="553" dirty="0">
              <a:solidFill>
                <a:srgbClr val="FFFFFF"/>
              </a:solidFill>
              <a:latin typeface="Agrandir Bold"/>
            </a:endParaRPr>
          </a:p>
          <a:p>
            <a:pPr algn="just">
              <a:lnSpc>
                <a:spcPts val="4645"/>
              </a:lnSpc>
            </a:pPr>
            <a:r>
              <a:rPr lang="tr-TR" sz="4000" b="1" u="sng" spc="553" dirty="0">
                <a:solidFill>
                  <a:srgbClr val="FFFFFF"/>
                </a:solidFill>
                <a:latin typeface="Agrandir Bold"/>
              </a:rPr>
              <a:t>Bu adımda yapılması gerekenler</a:t>
            </a:r>
            <a:endParaRPr lang="en-US" sz="4000" b="1" u="sng" spc="553" dirty="0">
              <a:solidFill>
                <a:srgbClr val="FFFFFF"/>
              </a:solidFill>
              <a:latin typeface="Agrandir Bold"/>
            </a:endParaRPr>
          </a:p>
          <a:p>
            <a:pPr algn="just">
              <a:lnSpc>
                <a:spcPts val="4645"/>
              </a:lnSpc>
            </a:pPr>
            <a:endParaRPr lang="en-US" sz="2885" spc="553" dirty="0">
              <a:solidFill>
                <a:srgbClr val="FFFFFF"/>
              </a:solidFill>
              <a:latin typeface="Agrandir Bold"/>
            </a:endParaRPr>
          </a:p>
          <a:p>
            <a:pPr algn="just">
              <a:lnSpc>
                <a:spcPts val="4645"/>
              </a:lnSpc>
            </a:pPr>
            <a:endParaRPr lang="en-US" sz="2885" spc="553" dirty="0">
              <a:solidFill>
                <a:srgbClr val="FFFFFF"/>
              </a:solidFill>
              <a:latin typeface="Agrandir Bold"/>
            </a:endParaRPr>
          </a:p>
          <a:p>
            <a:pPr marL="457200" indent="-457200" algn="l">
              <a:buFont typeface="Wingdings" panose="05000000000000000000" pitchFamily="2" charset="2"/>
              <a:buChar char="§"/>
            </a:pPr>
            <a:r>
              <a:rPr lang="tr-TR" sz="3600" b="0" i="0" u="none" strike="noStrike" baseline="0" dirty="0">
                <a:latin typeface="SFHelloRegular"/>
              </a:rPr>
              <a:t>Gencin size anında veya pozitif bir şekilde yanıt vermesini beklemeyin. Bazı insanların size güvenmesi zaman alacaktır.</a:t>
            </a:r>
          </a:p>
          <a:p>
            <a:pPr marL="457200" indent="-457200" algn="l">
              <a:buFont typeface="Wingdings" panose="05000000000000000000" pitchFamily="2" charset="2"/>
              <a:buChar char="§"/>
            </a:pPr>
            <a:endParaRPr lang="tr-TR" sz="3600" b="0" i="0" u="none" strike="noStrike" baseline="0" dirty="0">
              <a:latin typeface="SFHelloRegular"/>
            </a:endParaRPr>
          </a:p>
          <a:p>
            <a:pPr marL="457200" indent="-457200" algn="l">
              <a:buFont typeface="Wingdings" panose="05000000000000000000" pitchFamily="2" charset="2"/>
              <a:buChar char="§"/>
            </a:pPr>
            <a:r>
              <a:rPr lang="tr-TR" sz="3600" b="0" i="0" u="none" strike="noStrike" baseline="0" dirty="0">
                <a:latin typeface="SFHelloRegular"/>
              </a:rPr>
              <a:t>Gencin yaşını ve içinde bulunduğu gelişimsel dönemi da göz önünde bulundurarak bir bardak çay veya kahve ile yanına gitmek yararlı olacaktır.</a:t>
            </a:r>
          </a:p>
          <a:p>
            <a:pPr algn="l"/>
            <a:endParaRPr lang="tr-TR" sz="3600" dirty="0"/>
          </a:p>
          <a:p>
            <a:pPr marL="457200" indent="-457200" algn="l">
              <a:buFont typeface="Wingdings" panose="05000000000000000000" pitchFamily="2" charset="2"/>
              <a:buChar char="§"/>
            </a:pPr>
            <a:r>
              <a:rPr lang="tr-TR" sz="3600" b="0" i="0" u="none" strike="noStrike" baseline="0" dirty="0">
                <a:latin typeface="SFHelloRegular"/>
              </a:rPr>
              <a:t>Öncelikle kendinizi tanıtın ve ona nasıl yardımcı olabileceğinizi anlatın. Konuşurken sakin bir ses tonuyla yavaş yavaş konuşun. </a:t>
            </a:r>
            <a:endParaRPr lang="en-US" sz="3600" u="sng" spc="553" dirty="0">
              <a:solidFill>
                <a:srgbClr val="000000"/>
              </a:solidFill>
              <a:latin typeface="Agrandir"/>
            </a:endParaRPr>
          </a:p>
        </p:txBody>
      </p:sp>
    </p:spTree>
    <p:extLst>
      <p:ext uri="{BB962C8B-B14F-4D97-AF65-F5344CB8AC3E}">
        <p14:creationId xmlns:p14="http://schemas.microsoft.com/office/powerpoint/2010/main" val="7525588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20855" y="2461155"/>
            <a:ext cx="10341571" cy="5364690"/>
          </a:xfrm>
          <a:custGeom>
            <a:avLst/>
            <a:gdLst/>
            <a:ahLst/>
            <a:cxnLst/>
            <a:rect l="l" t="t" r="r" b="b"/>
            <a:pathLst>
              <a:path w="10341571" h="5364690">
                <a:moveTo>
                  <a:pt x="0" y="0"/>
                </a:moveTo>
                <a:lnTo>
                  <a:pt x="10341570" y="0"/>
                </a:lnTo>
                <a:lnTo>
                  <a:pt x="10341570" y="5364690"/>
                </a:lnTo>
                <a:lnTo>
                  <a:pt x="0" y="5364690"/>
                </a:lnTo>
                <a:lnTo>
                  <a:pt x="0" y="0"/>
                </a:lnTo>
                <a:close/>
              </a:path>
            </a:pathLst>
          </a:custGeom>
          <a:blipFill>
            <a:blip r:embed="rId2"/>
            <a:stretch>
              <a:fillRect/>
            </a:stretch>
          </a:blipFill>
        </p:spPr>
      </p:sp>
      <p:sp>
        <p:nvSpPr>
          <p:cNvPr id="3" name="TextBox 3"/>
          <p:cNvSpPr txBox="1"/>
          <p:nvPr/>
        </p:nvSpPr>
        <p:spPr>
          <a:xfrm>
            <a:off x="2113650" y="2857500"/>
            <a:ext cx="8955979" cy="2974763"/>
          </a:xfrm>
          <a:prstGeom prst="rect">
            <a:avLst/>
          </a:prstGeom>
        </p:spPr>
        <p:txBody>
          <a:bodyPr lIns="0" tIns="0" rIns="0" bIns="0" rtlCol="0" anchor="t">
            <a:spAutoFit/>
          </a:bodyPr>
          <a:lstStyle/>
          <a:p>
            <a:pPr algn="just">
              <a:lnSpc>
                <a:spcPts val="3837"/>
              </a:lnSpc>
            </a:pPr>
            <a:r>
              <a:rPr lang="en-US" sz="2885" spc="553" dirty="0" err="1">
                <a:solidFill>
                  <a:srgbClr val="000000"/>
                </a:solidFill>
                <a:latin typeface="Agrandir"/>
              </a:rPr>
              <a:t>Merhaba</a:t>
            </a:r>
            <a:r>
              <a:rPr lang="en-US" sz="2885" spc="553" dirty="0">
                <a:solidFill>
                  <a:srgbClr val="000000"/>
                </a:solidFill>
                <a:latin typeface="Agrandir"/>
              </a:rPr>
              <a:t>. </a:t>
            </a:r>
            <a:r>
              <a:rPr lang="en-US" sz="2885" spc="553" dirty="0" err="1">
                <a:solidFill>
                  <a:srgbClr val="000000"/>
                </a:solidFill>
                <a:latin typeface="Agrandir"/>
              </a:rPr>
              <a:t>Bildiğin</a:t>
            </a:r>
            <a:r>
              <a:rPr lang="en-US" sz="2885" spc="553" dirty="0">
                <a:solidFill>
                  <a:srgbClr val="000000"/>
                </a:solidFill>
                <a:latin typeface="Agrandir"/>
              </a:rPr>
              <a:t> </a:t>
            </a:r>
            <a:r>
              <a:rPr lang="en-US" sz="2885" spc="553" dirty="0" err="1">
                <a:solidFill>
                  <a:srgbClr val="000000"/>
                </a:solidFill>
                <a:latin typeface="Agrandir"/>
              </a:rPr>
              <a:t>gibi</a:t>
            </a:r>
            <a:r>
              <a:rPr lang="en-US" sz="2885" spc="553" dirty="0">
                <a:solidFill>
                  <a:srgbClr val="000000"/>
                </a:solidFill>
                <a:latin typeface="Agrandir"/>
              </a:rPr>
              <a:t> </a:t>
            </a:r>
            <a:r>
              <a:rPr lang="en-US" sz="2885" spc="553" dirty="0" err="1">
                <a:solidFill>
                  <a:srgbClr val="000000"/>
                </a:solidFill>
                <a:latin typeface="Agrandir"/>
              </a:rPr>
              <a:t>benim</a:t>
            </a:r>
            <a:r>
              <a:rPr lang="en-US" sz="2885" spc="553" dirty="0">
                <a:solidFill>
                  <a:srgbClr val="000000"/>
                </a:solidFill>
                <a:latin typeface="Agrandir"/>
              </a:rPr>
              <a:t> </a:t>
            </a:r>
            <a:r>
              <a:rPr lang="en-US" sz="2885" spc="553" dirty="0" err="1">
                <a:solidFill>
                  <a:srgbClr val="000000"/>
                </a:solidFill>
                <a:latin typeface="Agrandir"/>
              </a:rPr>
              <a:t>ismim</a:t>
            </a:r>
            <a:r>
              <a:rPr lang="en-US" sz="2885" spc="553" dirty="0">
                <a:solidFill>
                  <a:srgbClr val="000000"/>
                </a:solidFill>
                <a:latin typeface="Agrandir"/>
              </a:rPr>
              <a:t> …. </a:t>
            </a:r>
            <a:r>
              <a:rPr lang="en-US" sz="2885" spc="553" dirty="0" err="1">
                <a:solidFill>
                  <a:srgbClr val="000000"/>
                </a:solidFill>
                <a:latin typeface="Agrandir"/>
              </a:rPr>
              <a:t>ve</a:t>
            </a:r>
            <a:r>
              <a:rPr lang="en-US" sz="2885" spc="553" dirty="0">
                <a:solidFill>
                  <a:srgbClr val="000000"/>
                </a:solidFill>
                <a:latin typeface="Agrandir"/>
              </a:rPr>
              <a:t> </a:t>
            </a:r>
            <a:r>
              <a:rPr lang="en-US" sz="2885" spc="553" dirty="0" err="1">
                <a:solidFill>
                  <a:srgbClr val="000000"/>
                </a:solidFill>
                <a:latin typeface="Agrandir"/>
              </a:rPr>
              <a:t>okulunuzdaki</a:t>
            </a:r>
            <a:r>
              <a:rPr lang="en-US" sz="2885" spc="553" dirty="0">
                <a:solidFill>
                  <a:srgbClr val="000000"/>
                </a:solidFill>
                <a:latin typeface="Agrandir"/>
              </a:rPr>
              <a:t> ….. </a:t>
            </a:r>
            <a:r>
              <a:rPr lang="en-US" sz="2885" spc="553" dirty="0" err="1">
                <a:solidFill>
                  <a:srgbClr val="000000"/>
                </a:solidFill>
                <a:latin typeface="Agrandir"/>
              </a:rPr>
              <a:t>öğretmeniyim</a:t>
            </a:r>
            <a:r>
              <a:rPr lang="en-US" sz="2885" spc="553" dirty="0">
                <a:solidFill>
                  <a:srgbClr val="000000"/>
                </a:solidFill>
                <a:latin typeface="Agrandir"/>
              </a:rPr>
              <a:t>.</a:t>
            </a:r>
          </a:p>
          <a:p>
            <a:pPr algn="just">
              <a:lnSpc>
                <a:spcPts val="3837"/>
              </a:lnSpc>
            </a:pPr>
            <a:r>
              <a:rPr lang="en-US" sz="2885" spc="553" dirty="0">
                <a:solidFill>
                  <a:srgbClr val="000000"/>
                </a:solidFill>
                <a:latin typeface="Agrandir"/>
              </a:rPr>
              <a:t>Bir </a:t>
            </a:r>
            <a:r>
              <a:rPr lang="en-US" sz="2885" spc="553" dirty="0" err="1">
                <a:solidFill>
                  <a:srgbClr val="000000"/>
                </a:solidFill>
                <a:latin typeface="Agrandir"/>
              </a:rPr>
              <a:t>bardak</a:t>
            </a:r>
            <a:r>
              <a:rPr lang="en-US" sz="2885" spc="553" dirty="0">
                <a:solidFill>
                  <a:srgbClr val="000000"/>
                </a:solidFill>
                <a:latin typeface="Agrandir"/>
              </a:rPr>
              <a:t> </a:t>
            </a:r>
            <a:r>
              <a:rPr lang="en-US" sz="2885" spc="553" dirty="0" err="1">
                <a:solidFill>
                  <a:srgbClr val="000000"/>
                </a:solidFill>
                <a:latin typeface="Agrandir"/>
              </a:rPr>
              <a:t>çay</a:t>
            </a:r>
            <a:r>
              <a:rPr lang="en-US" sz="2885" spc="553" dirty="0">
                <a:solidFill>
                  <a:srgbClr val="000000"/>
                </a:solidFill>
                <a:latin typeface="Agrandir"/>
              </a:rPr>
              <a:t> </a:t>
            </a:r>
            <a:r>
              <a:rPr lang="en-US" sz="2885" spc="553" dirty="0" err="1">
                <a:solidFill>
                  <a:srgbClr val="000000"/>
                </a:solidFill>
                <a:latin typeface="Agrandir"/>
              </a:rPr>
              <a:t>veya</a:t>
            </a:r>
            <a:r>
              <a:rPr lang="en-US" sz="2885" spc="553" dirty="0">
                <a:solidFill>
                  <a:srgbClr val="000000"/>
                </a:solidFill>
                <a:latin typeface="Agrandir"/>
              </a:rPr>
              <a:t> </a:t>
            </a:r>
            <a:r>
              <a:rPr lang="en-US" sz="2885" spc="553" dirty="0" err="1">
                <a:solidFill>
                  <a:srgbClr val="000000"/>
                </a:solidFill>
                <a:latin typeface="Agrandir"/>
              </a:rPr>
              <a:t>kahve</a:t>
            </a:r>
            <a:r>
              <a:rPr lang="en-US" sz="2885" spc="553" dirty="0">
                <a:solidFill>
                  <a:srgbClr val="000000"/>
                </a:solidFill>
                <a:latin typeface="Agrandir"/>
              </a:rPr>
              <a:t> </a:t>
            </a:r>
            <a:r>
              <a:rPr lang="en-US" sz="2885" spc="553" dirty="0" err="1">
                <a:solidFill>
                  <a:srgbClr val="000000"/>
                </a:solidFill>
                <a:latin typeface="Agrandir"/>
              </a:rPr>
              <a:t>içmek</a:t>
            </a:r>
            <a:r>
              <a:rPr lang="en-US" sz="2885" spc="553" dirty="0">
                <a:solidFill>
                  <a:srgbClr val="000000"/>
                </a:solidFill>
                <a:latin typeface="Agrandir"/>
              </a:rPr>
              <a:t> </a:t>
            </a:r>
            <a:r>
              <a:rPr lang="en-US" sz="2885" spc="553" dirty="0" err="1">
                <a:solidFill>
                  <a:srgbClr val="000000"/>
                </a:solidFill>
                <a:latin typeface="Agrandir"/>
              </a:rPr>
              <a:t>istiyorum</a:t>
            </a:r>
            <a:r>
              <a:rPr lang="en-US" sz="2885" spc="553" dirty="0">
                <a:solidFill>
                  <a:srgbClr val="000000"/>
                </a:solidFill>
                <a:latin typeface="Agrandir"/>
              </a:rPr>
              <a:t>. Bana </a:t>
            </a:r>
            <a:r>
              <a:rPr lang="en-US" sz="2885" spc="553" dirty="0" err="1">
                <a:solidFill>
                  <a:srgbClr val="000000"/>
                </a:solidFill>
                <a:latin typeface="Agrandir"/>
              </a:rPr>
              <a:t>eşlik</a:t>
            </a:r>
            <a:r>
              <a:rPr lang="en-US" sz="2885" spc="553" dirty="0">
                <a:solidFill>
                  <a:srgbClr val="000000"/>
                </a:solidFill>
                <a:latin typeface="Agrandir"/>
              </a:rPr>
              <a:t> </a:t>
            </a:r>
            <a:r>
              <a:rPr lang="en-US" sz="2885" spc="553" dirty="0" err="1">
                <a:solidFill>
                  <a:srgbClr val="000000"/>
                </a:solidFill>
                <a:latin typeface="Agrandir"/>
              </a:rPr>
              <a:t>eder</a:t>
            </a:r>
            <a:r>
              <a:rPr lang="en-US" sz="2885" spc="553" dirty="0">
                <a:solidFill>
                  <a:srgbClr val="000000"/>
                </a:solidFill>
                <a:latin typeface="Agrandir"/>
              </a:rPr>
              <a:t> </a:t>
            </a:r>
            <a:r>
              <a:rPr lang="en-US" sz="2885" spc="553" dirty="0" err="1">
                <a:solidFill>
                  <a:srgbClr val="000000"/>
                </a:solidFill>
                <a:latin typeface="Agrandir"/>
              </a:rPr>
              <a:t>misin</a:t>
            </a:r>
            <a:r>
              <a:rPr lang="en-US" sz="2885" spc="553" dirty="0">
                <a:solidFill>
                  <a:srgbClr val="000000"/>
                </a:solidFill>
                <a:latin typeface="Agrandir"/>
              </a:rPr>
              <a:t>? Bu </a:t>
            </a:r>
            <a:r>
              <a:rPr lang="en-US" sz="2885" spc="553" dirty="0" err="1">
                <a:solidFill>
                  <a:srgbClr val="000000"/>
                </a:solidFill>
                <a:latin typeface="Agrandir"/>
              </a:rPr>
              <a:t>arada</a:t>
            </a:r>
            <a:endParaRPr lang="en-US" sz="2885" spc="553" dirty="0">
              <a:solidFill>
                <a:srgbClr val="000000"/>
              </a:solidFill>
              <a:latin typeface="Agrandir"/>
            </a:endParaRPr>
          </a:p>
          <a:p>
            <a:pPr algn="just">
              <a:lnSpc>
                <a:spcPts val="3837"/>
              </a:lnSpc>
            </a:pPr>
            <a:r>
              <a:rPr lang="en-US" sz="2885" spc="553" dirty="0" err="1">
                <a:solidFill>
                  <a:srgbClr val="000000"/>
                </a:solidFill>
                <a:latin typeface="Agrandir"/>
              </a:rPr>
              <a:t>biraz</a:t>
            </a:r>
            <a:r>
              <a:rPr lang="en-US" sz="2885" spc="553" dirty="0">
                <a:solidFill>
                  <a:srgbClr val="000000"/>
                </a:solidFill>
                <a:latin typeface="Agrandir"/>
              </a:rPr>
              <a:t> </a:t>
            </a:r>
            <a:r>
              <a:rPr lang="en-US" sz="2885" spc="553" dirty="0" err="1">
                <a:solidFill>
                  <a:srgbClr val="000000"/>
                </a:solidFill>
                <a:latin typeface="Agrandir"/>
              </a:rPr>
              <a:t>sohbet</a:t>
            </a:r>
            <a:r>
              <a:rPr lang="en-US" sz="2885" spc="553" dirty="0">
                <a:solidFill>
                  <a:srgbClr val="000000"/>
                </a:solidFill>
                <a:latin typeface="Agrandir"/>
              </a:rPr>
              <a:t> de </a:t>
            </a:r>
            <a:r>
              <a:rPr lang="en-US" sz="2885" spc="553" dirty="0" err="1">
                <a:solidFill>
                  <a:srgbClr val="000000"/>
                </a:solidFill>
                <a:latin typeface="Agrandir"/>
              </a:rPr>
              <a:t>edebiliriz</a:t>
            </a:r>
            <a:r>
              <a:rPr lang="en-US" sz="2885" spc="553" dirty="0">
                <a:solidFill>
                  <a:srgbClr val="000000"/>
                </a:solidFill>
                <a:latin typeface="Agrandir"/>
              </a:rPr>
              <a: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D36A"/>
        </a:solidFill>
        <a:effectLst/>
      </p:bgPr>
    </p:bg>
    <p:spTree>
      <p:nvGrpSpPr>
        <p:cNvPr id="1" name=""/>
        <p:cNvGrpSpPr/>
        <p:nvPr/>
      </p:nvGrpSpPr>
      <p:grpSpPr>
        <a:xfrm>
          <a:off x="0" y="0"/>
          <a:ext cx="0" cy="0"/>
          <a:chOff x="0" y="0"/>
          <a:chExt cx="0" cy="0"/>
        </a:xfrm>
      </p:grpSpPr>
      <p:sp>
        <p:nvSpPr>
          <p:cNvPr id="2" name="Freeform 2"/>
          <p:cNvSpPr/>
          <p:nvPr/>
        </p:nvSpPr>
        <p:spPr>
          <a:xfrm>
            <a:off x="11397475" y="4736117"/>
            <a:ext cx="5846963" cy="4114800"/>
          </a:xfrm>
          <a:custGeom>
            <a:avLst/>
            <a:gdLst/>
            <a:ahLst/>
            <a:cxnLst/>
            <a:rect l="l" t="t" r="r" b="b"/>
            <a:pathLst>
              <a:path w="5846963" h="4114800">
                <a:moveTo>
                  <a:pt x="0" y="0"/>
                </a:moveTo>
                <a:lnTo>
                  <a:pt x="5846963" y="0"/>
                </a:lnTo>
                <a:lnTo>
                  <a:pt x="5846963"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TextBox 3"/>
          <p:cNvSpPr txBox="1"/>
          <p:nvPr/>
        </p:nvSpPr>
        <p:spPr>
          <a:xfrm>
            <a:off x="331019" y="914400"/>
            <a:ext cx="12165781" cy="3600088"/>
          </a:xfrm>
          <a:prstGeom prst="rect">
            <a:avLst/>
          </a:prstGeom>
        </p:spPr>
        <p:txBody>
          <a:bodyPr wrap="square" lIns="0" tIns="0" rIns="0" bIns="0" rtlCol="0" anchor="t">
            <a:spAutoFit/>
          </a:bodyPr>
          <a:lstStyle/>
          <a:p>
            <a:pPr algn="just">
              <a:lnSpc>
                <a:spcPts val="4719"/>
              </a:lnSpc>
            </a:pPr>
            <a:r>
              <a:rPr lang="en-US" sz="3900" b="1" u="sng" spc="218" dirty="0">
                <a:solidFill>
                  <a:srgbClr val="000000"/>
                </a:solidFill>
                <a:latin typeface="Agrandir"/>
              </a:rPr>
              <a:t>2. </a:t>
            </a:r>
            <a:r>
              <a:rPr lang="en-US" sz="3900" b="1" u="sng" spc="218" dirty="0" err="1">
                <a:solidFill>
                  <a:srgbClr val="000000"/>
                </a:solidFill>
                <a:latin typeface="Agrandir"/>
              </a:rPr>
              <a:t>Güvenlik</a:t>
            </a:r>
            <a:r>
              <a:rPr lang="en-US" sz="3900" b="1" u="sng" spc="218" dirty="0">
                <a:solidFill>
                  <a:srgbClr val="000000"/>
                </a:solidFill>
                <a:latin typeface="Agrandir"/>
              </a:rPr>
              <a:t> </a:t>
            </a:r>
            <a:r>
              <a:rPr lang="en-US" sz="3900" b="1" u="sng" spc="218" dirty="0" err="1">
                <a:solidFill>
                  <a:srgbClr val="000000"/>
                </a:solidFill>
                <a:latin typeface="Agrandir"/>
              </a:rPr>
              <a:t>ve</a:t>
            </a:r>
            <a:r>
              <a:rPr lang="en-US" sz="3900" b="1" u="sng" spc="218" dirty="0">
                <a:solidFill>
                  <a:srgbClr val="000000"/>
                </a:solidFill>
                <a:latin typeface="Agrandir"/>
              </a:rPr>
              <a:t> </a:t>
            </a:r>
            <a:r>
              <a:rPr lang="en-US" sz="3900" b="1" u="sng" spc="218" dirty="0" err="1">
                <a:solidFill>
                  <a:srgbClr val="000000"/>
                </a:solidFill>
                <a:latin typeface="Agrandir"/>
              </a:rPr>
              <a:t>Rahatlık</a:t>
            </a:r>
            <a:r>
              <a:rPr lang="en-US" sz="3900" b="1" u="sng" spc="218" dirty="0">
                <a:solidFill>
                  <a:srgbClr val="000000"/>
                </a:solidFill>
                <a:latin typeface="Agrandir"/>
              </a:rPr>
              <a:t> </a:t>
            </a:r>
          </a:p>
          <a:p>
            <a:pPr algn="just">
              <a:lnSpc>
                <a:spcPts val="4719"/>
              </a:lnSpc>
            </a:pPr>
            <a:endParaRPr lang="en-US" sz="3900" spc="218" dirty="0">
              <a:solidFill>
                <a:srgbClr val="000000"/>
              </a:solidFill>
              <a:latin typeface="Agrandir"/>
            </a:endParaRPr>
          </a:p>
          <a:p>
            <a:pPr algn="just">
              <a:lnSpc>
                <a:spcPts val="4719"/>
              </a:lnSpc>
            </a:pPr>
            <a:endParaRPr lang="en-US" sz="3900" spc="218" dirty="0">
              <a:solidFill>
                <a:srgbClr val="000000"/>
              </a:solidFill>
              <a:latin typeface="Agrandir"/>
            </a:endParaRPr>
          </a:p>
          <a:p>
            <a:pPr algn="just">
              <a:lnSpc>
                <a:spcPts val="4719"/>
              </a:lnSpc>
            </a:pPr>
            <a:r>
              <a:rPr lang="en-US" sz="3900" b="1" spc="218" dirty="0" err="1">
                <a:solidFill>
                  <a:srgbClr val="000000"/>
                </a:solidFill>
                <a:latin typeface="Agrandir"/>
              </a:rPr>
              <a:t>Amaç</a:t>
            </a:r>
            <a:r>
              <a:rPr lang="en-US" sz="3900" b="1" spc="218" dirty="0">
                <a:solidFill>
                  <a:srgbClr val="000000"/>
                </a:solidFill>
                <a:latin typeface="Agrandir"/>
              </a:rPr>
              <a:t>: </a:t>
            </a:r>
            <a:r>
              <a:rPr lang="en-US" sz="3900" spc="218" dirty="0">
                <a:solidFill>
                  <a:srgbClr val="000000"/>
                </a:solidFill>
                <a:latin typeface="Agrandir"/>
              </a:rPr>
              <a:t>Bu </a:t>
            </a:r>
            <a:r>
              <a:rPr lang="en-US" sz="3900" spc="218" dirty="0" err="1">
                <a:solidFill>
                  <a:srgbClr val="000000"/>
                </a:solidFill>
                <a:latin typeface="Agrandir"/>
              </a:rPr>
              <a:t>adımın</a:t>
            </a:r>
            <a:r>
              <a:rPr lang="en-US" sz="3900" spc="218" dirty="0">
                <a:solidFill>
                  <a:srgbClr val="000000"/>
                </a:solidFill>
                <a:latin typeface="Agrandir"/>
              </a:rPr>
              <a:t> </a:t>
            </a:r>
            <a:r>
              <a:rPr lang="en-US" sz="3900" spc="218" dirty="0" err="1">
                <a:solidFill>
                  <a:srgbClr val="000000"/>
                </a:solidFill>
                <a:latin typeface="Agrandir"/>
              </a:rPr>
              <a:t>amacı</a:t>
            </a:r>
            <a:r>
              <a:rPr lang="en-US" sz="3900" spc="218" dirty="0">
                <a:solidFill>
                  <a:srgbClr val="000000"/>
                </a:solidFill>
                <a:latin typeface="Agrandir"/>
              </a:rPr>
              <a:t> </a:t>
            </a:r>
            <a:r>
              <a:rPr lang="en-US" sz="3900" spc="218" dirty="0" err="1">
                <a:solidFill>
                  <a:srgbClr val="000000"/>
                </a:solidFill>
                <a:latin typeface="Agrandir"/>
              </a:rPr>
              <a:t>hızlı</a:t>
            </a:r>
            <a:r>
              <a:rPr lang="en-US" sz="3900" spc="218" dirty="0">
                <a:solidFill>
                  <a:srgbClr val="000000"/>
                </a:solidFill>
                <a:latin typeface="Agrandir"/>
              </a:rPr>
              <a:t> </a:t>
            </a:r>
            <a:r>
              <a:rPr lang="en-US" sz="3900" spc="218" dirty="0" err="1">
                <a:solidFill>
                  <a:srgbClr val="000000"/>
                </a:solidFill>
                <a:latin typeface="Agrandir"/>
              </a:rPr>
              <a:t>ve</a:t>
            </a:r>
            <a:r>
              <a:rPr lang="en-US" sz="3900" spc="218" dirty="0">
                <a:solidFill>
                  <a:srgbClr val="000000"/>
                </a:solidFill>
                <a:latin typeface="Agrandir"/>
              </a:rPr>
              <a:t> </a:t>
            </a:r>
            <a:r>
              <a:rPr lang="en-US" sz="3900" spc="218" dirty="0" err="1">
                <a:solidFill>
                  <a:srgbClr val="000000"/>
                </a:solidFill>
                <a:latin typeface="Agrandir"/>
              </a:rPr>
              <a:t>sürekli</a:t>
            </a:r>
            <a:r>
              <a:rPr lang="en-US" sz="3900" spc="218" dirty="0">
                <a:solidFill>
                  <a:srgbClr val="000000"/>
                </a:solidFill>
                <a:latin typeface="Agrandir"/>
              </a:rPr>
              <a:t> </a:t>
            </a:r>
            <a:r>
              <a:rPr lang="en-US" sz="3900" spc="218" dirty="0" err="1">
                <a:solidFill>
                  <a:srgbClr val="000000"/>
                </a:solidFill>
                <a:latin typeface="Agrandir"/>
              </a:rPr>
              <a:t>güvenliği</a:t>
            </a:r>
            <a:r>
              <a:rPr lang="en-US" sz="3900" spc="218" dirty="0">
                <a:solidFill>
                  <a:srgbClr val="000000"/>
                </a:solidFill>
                <a:latin typeface="Agrandir"/>
              </a:rPr>
              <a:t> </a:t>
            </a:r>
            <a:r>
              <a:rPr lang="en-US" sz="3900" spc="218" dirty="0" err="1">
                <a:solidFill>
                  <a:srgbClr val="000000"/>
                </a:solidFill>
                <a:latin typeface="Agrandir"/>
              </a:rPr>
              <a:t>geliştirerek</a:t>
            </a:r>
            <a:r>
              <a:rPr lang="en-US" sz="3900" spc="218" dirty="0">
                <a:solidFill>
                  <a:srgbClr val="000000"/>
                </a:solidFill>
                <a:latin typeface="Agrandir"/>
              </a:rPr>
              <a:t> </a:t>
            </a:r>
            <a:r>
              <a:rPr lang="en-US" sz="3900" spc="218" dirty="0" err="1">
                <a:solidFill>
                  <a:srgbClr val="000000"/>
                </a:solidFill>
                <a:latin typeface="Agrandir"/>
              </a:rPr>
              <a:t>bireyin</a:t>
            </a:r>
            <a:r>
              <a:rPr lang="en-US" sz="3900" spc="218" dirty="0">
                <a:solidFill>
                  <a:srgbClr val="000000"/>
                </a:solidFill>
                <a:latin typeface="Agrandir"/>
              </a:rPr>
              <a:t> hem </a:t>
            </a:r>
            <a:r>
              <a:rPr lang="en-US" sz="3900" spc="218" dirty="0" err="1">
                <a:solidFill>
                  <a:srgbClr val="000000"/>
                </a:solidFill>
                <a:latin typeface="Agrandir"/>
              </a:rPr>
              <a:t>fiziksel</a:t>
            </a:r>
            <a:r>
              <a:rPr lang="en-US" sz="3900" spc="218" dirty="0">
                <a:solidFill>
                  <a:srgbClr val="000000"/>
                </a:solidFill>
                <a:latin typeface="Agrandir"/>
              </a:rPr>
              <a:t> hem de </a:t>
            </a:r>
            <a:r>
              <a:rPr lang="en-US" sz="3900" spc="218" dirty="0" err="1">
                <a:solidFill>
                  <a:srgbClr val="000000"/>
                </a:solidFill>
                <a:latin typeface="Agrandir"/>
              </a:rPr>
              <a:t>duygusal</a:t>
            </a:r>
            <a:r>
              <a:rPr lang="en-US" sz="3900" spc="218" dirty="0">
                <a:solidFill>
                  <a:srgbClr val="000000"/>
                </a:solidFill>
                <a:latin typeface="Agrandir"/>
              </a:rPr>
              <a:t> </a:t>
            </a:r>
            <a:r>
              <a:rPr lang="en-US" sz="3900" spc="218" dirty="0" err="1">
                <a:solidFill>
                  <a:srgbClr val="000000"/>
                </a:solidFill>
                <a:latin typeface="Agrandir"/>
              </a:rPr>
              <a:t>anlamda</a:t>
            </a:r>
            <a:r>
              <a:rPr lang="en-US" sz="3900" spc="218" dirty="0">
                <a:solidFill>
                  <a:srgbClr val="000000"/>
                </a:solidFill>
                <a:latin typeface="Agrandir"/>
              </a:rPr>
              <a:t> </a:t>
            </a:r>
            <a:r>
              <a:rPr lang="en-US" sz="3900" spc="218" dirty="0" err="1">
                <a:solidFill>
                  <a:srgbClr val="000000"/>
                </a:solidFill>
                <a:latin typeface="Agrandir"/>
              </a:rPr>
              <a:t>rahatlamasını</a:t>
            </a:r>
            <a:r>
              <a:rPr lang="en-US" sz="3900" spc="218" dirty="0">
                <a:solidFill>
                  <a:srgbClr val="000000"/>
                </a:solidFill>
                <a:latin typeface="Agrandir"/>
              </a:rPr>
              <a:t> </a:t>
            </a:r>
            <a:r>
              <a:rPr lang="en-US" sz="3900" spc="218" dirty="0" err="1">
                <a:solidFill>
                  <a:srgbClr val="000000"/>
                </a:solidFill>
                <a:latin typeface="Agrandir"/>
              </a:rPr>
              <a:t>sağlamaktır</a:t>
            </a:r>
            <a:r>
              <a:rPr lang="en-US" sz="3900" spc="218" dirty="0">
                <a:solidFill>
                  <a:srgbClr val="000000"/>
                </a:solidFill>
                <a:latin typeface="Agrandir"/>
              </a:rPr>
              <a: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025236"/>
            <a:ext cx="11506200" cy="2032726"/>
          </a:xfrm>
          <a:custGeom>
            <a:avLst/>
            <a:gdLst/>
            <a:ahLst/>
            <a:cxnLst/>
            <a:rect l="l" t="t" r="r" b="b"/>
            <a:pathLst>
              <a:path w="8220583" h="2032726">
                <a:moveTo>
                  <a:pt x="0" y="0"/>
                </a:moveTo>
                <a:lnTo>
                  <a:pt x="8220583" y="0"/>
                </a:lnTo>
                <a:lnTo>
                  <a:pt x="8220583" y="2032726"/>
                </a:lnTo>
                <a:lnTo>
                  <a:pt x="0" y="203272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TextBox 3"/>
          <p:cNvSpPr txBox="1"/>
          <p:nvPr/>
        </p:nvSpPr>
        <p:spPr>
          <a:xfrm>
            <a:off x="914400" y="1028700"/>
            <a:ext cx="16900433" cy="6791603"/>
          </a:xfrm>
          <a:prstGeom prst="rect">
            <a:avLst/>
          </a:prstGeom>
        </p:spPr>
        <p:txBody>
          <a:bodyPr lIns="0" tIns="0" rIns="0" bIns="0" rtlCol="0" anchor="t">
            <a:spAutoFit/>
          </a:bodyPr>
          <a:lstStyle/>
          <a:p>
            <a:pPr algn="just">
              <a:lnSpc>
                <a:spcPts val="4645"/>
              </a:lnSpc>
            </a:pPr>
            <a:endParaRPr lang="tr-TR" sz="2885" b="1" u="sng" spc="553" dirty="0">
              <a:solidFill>
                <a:srgbClr val="FFFFFF"/>
              </a:solidFill>
              <a:latin typeface="Agrandir Bold"/>
            </a:endParaRPr>
          </a:p>
          <a:p>
            <a:pPr algn="just">
              <a:lnSpc>
                <a:spcPts val="4645"/>
              </a:lnSpc>
            </a:pPr>
            <a:r>
              <a:rPr lang="tr-TR" sz="3600" b="1" u="sng" spc="553" dirty="0">
                <a:solidFill>
                  <a:srgbClr val="FFFFFF"/>
                </a:solidFill>
                <a:latin typeface="Agrandir Bold"/>
              </a:rPr>
              <a:t>Bu adımda yapılması gerekenler</a:t>
            </a:r>
          </a:p>
          <a:p>
            <a:pPr algn="just">
              <a:lnSpc>
                <a:spcPts val="4645"/>
              </a:lnSpc>
            </a:pPr>
            <a:endParaRPr lang="en-US" sz="2885" b="1" u="sng" spc="553" dirty="0">
              <a:solidFill>
                <a:srgbClr val="FFFFFF"/>
              </a:solidFill>
              <a:latin typeface="Agrandir Bold"/>
            </a:endParaRPr>
          </a:p>
          <a:p>
            <a:pPr algn="just">
              <a:lnSpc>
                <a:spcPts val="4645"/>
              </a:lnSpc>
            </a:pPr>
            <a:endParaRPr lang="en-US" sz="2885" spc="553" dirty="0">
              <a:solidFill>
                <a:srgbClr val="FFFFFF"/>
              </a:solidFill>
              <a:latin typeface="Agrandir Bold"/>
            </a:endParaRPr>
          </a:p>
          <a:p>
            <a:pPr marL="457200" indent="-457200" algn="l">
              <a:buFont typeface="Wingdings" panose="05000000000000000000" pitchFamily="2" charset="2"/>
              <a:buChar char="§"/>
            </a:pPr>
            <a:r>
              <a:rPr lang="tr-TR" sz="3600" b="0" i="0" u="none" strike="noStrike" baseline="0" dirty="0">
                <a:latin typeface="SFHelloRegular"/>
              </a:rPr>
              <a:t>Öncelikle gencin </a:t>
            </a:r>
            <a:r>
              <a:rPr lang="tr-TR" sz="3600" b="1" i="0" u="sng" strike="noStrike" baseline="0" dirty="0">
                <a:latin typeface="SFHelloRegular"/>
              </a:rPr>
              <a:t>kendisine zarar verme eğilim</a:t>
            </a:r>
            <a:r>
              <a:rPr lang="tr-TR" sz="3600" b="0" i="0" u="none" strike="noStrike" baseline="0" dirty="0">
                <a:latin typeface="SFHelloRegular"/>
              </a:rPr>
              <a:t>i olup olmadığına bakın.</a:t>
            </a:r>
          </a:p>
          <a:p>
            <a:pPr algn="l"/>
            <a:r>
              <a:rPr lang="tr-TR" sz="3600" b="0" i="0" u="none" strike="noStrike" baseline="0" dirty="0">
                <a:latin typeface="SFHelloRegular"/>
              </a:rPr>
              <a:t> (Aşırı öfke veya ajitasyon ifadesi bir ipucu olabilir.) Böyle bir risk durumunda medikal veya </a:t>
            </a:r>
            <a:r>
              <a:rPr lang="tr-TR" sz="3600" b="0" i="0" u="none" strike="noStrike" baseline="0" dirty="0" err="1">
                <a:latin typeface="SFHelloRegular"/>
              </a:rPr>
              <a:t>mental</a:t>
            </a:r>
            <a:r>
              <a:rPr lang="tr-TR" sz="3600" dirty="0">
                <a:latin typeface="SFHelloRegular"/>
              </a:rPr>
              <a:t> </a:t>
            </a:r>
            <a:r>
              <a:rPr lang="tr-TR" sz="3600" b="0" i="0" u="none" strike="noStrike" baseline="0" dirty="0">
                <a:latin typeface="SFHelloRegular"/>
              </a:rPr>
              <a:t>bir sağlık personeli veya bir güvenlik görevlisiyle iletişim kurmanız gerekebilir.</a:t>
            </a:r>
          </a:p>
          <a:p>
            <a:pPr marL="457200" indent="-457200" algn="l">
              <a:buFont typeface="Wingdings" panose="05000000000000000000" pitchFamily="2" charset="2"/>
              <a:buChar char="§"/>
            </a:pPr>
            <a:endParaRPr lang="tr-TR" sz="3600" b="0" i="0" u="none" strike="noStrike" baseline="0" dirty="0">
              <a:latin typeface="SFHelloRegular"/>
            </a:endParaRPr>
          </a:p>
          <a:p>
            <a:pPr marL="457200" indent="-457200" algn="l">
              <a:buFont typeface="Wingdings" panose="05000000000000000000" pitchFamily="2" charset="2"/>
              <a:buChar char="§"/>
            </a:pPr>
            <a:r>
              <a:rPr lang="tr-TR" sz="3600" b="0" i="0" u="none" strike="noStrike" baseline="0" dirty="0">
                <a:latin typeface="SFHelloRegular"/>
              </a:rPr>
              <a:t> Yas tutan genç şaşkın, donuk, tepkisiz olabilir, boşluk ve gerçek dışı duygular yaşayabilir. Bu dönemde hatırlamada güçlükler, bedensel belirtiler görülebilir.</a:t>
            </a:r>
          </a:p>
          <a:p>
            <a:pPr marL="457200" indent="-457200" algn="l">
              <a:buFont typeface="Wingdings" panose="05000000000000000000" pitchFamily="2" charset="2"/>
              <a:buChar char="§"/>
            </a:pPr>
            <a:endParaRPr lang="tr-TR" sz="3600" b="0" i="0" u="none" strike="noStrike" baseline="0" dirty="0">
              <a:latin typeface="SFHelloRegular"/>
            </a:endParaRPr>
          </a:p>
        </p:txBody>
      </p:sp>
    </p:spTree>
    <p:extLst>
      <p:ext uri="{BB962C8B-B14F-4D97-AF65-F5344CB8AC3E}">
        <p14:creationId xmlns:p14="http://schemas.microsoft.com/office/powerpoint/2010/main" val="39350438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2209800" y="2400300"/>
            <a:ext cx="12008156" cy="5364690"/>
          </a:xfrm>
          <a:custGeom>
            <a:avLst/>
            <a:gdLst/>
            <a:ahLst/>
            <a:cxnLst/>
            <a:rect l="l" t="t" r="r" b="b"/>
            <a:pathLst>
              <a:path w="11360456" h="5328749">
                <a:moveTo>
                  <a:pt x="0" y="0"/>
                </a:moveTo>
                <a:lnTo>
                  <a:pt x="11360456" y="0"/>
                </a:lnTo>
                <a:lnTo>
                  <a:pt x="11360456" y="5328749"/>
                </a:lnTo>
                <a:lnTo>
                  <a:pt x="0" y="5328749"/>
                </a:lnTo>
                <a:lnTo>
                  <a:pt x="0" y="0"/>
                </a:lnTo>
                <a:close/>
              </a:path>
            </a:pathLst>
          </a:custGeom>
          <a:blipFill>
            <a:blip r:embed="rId2"/>
            <a:stretch>
              <a:fillRect t="-5296" b="-5296"/>
            </a:stretch>
          </a:blipFill>
        </p:spPr>
      </p:sp>
      <p:sp>
        <p:nvSpPr>
          <p:cNvPr id="5" name="TextBox 5"/>
          <p:cNvSpPr txBox="1"/>
          <p:nvPr/>
        </p:nvSpPr>
        <p:spPr>
          <a:xfrm>
            <a:off x="2855198" y="2431473"/>
            <a:ext cx="10717359" cy="3488134"/>
          </a:xfrm>
          <a:prstGeom prst="rect">
            <a:avLst/>
          </a:prstGeom>
        </p:spPr>
        <p:txBody>
          <a:bodyPr lIns="0" tIns="0" rIns="0" bIns="0" rtlCol="0" anchor="t">
            <a:spAutoFit/>
          </a:bodyPr>
          <a:lstStyle/>
          <a:p>
            <a:pPr algn="ctr">
              <a:lnSpc>
                <a:spcPts val="3401"/>
              </a:lnSpc>
              <a:spcBef>
                <a:spcPct val="0"/>
              </a:spcBef>
            </a:pPr>
            <a:r>
              <a:rPr lang="en-US" sz="3009" dirty="0">
                <a:solidFill>
                  <a:srgbClr val="000000"/>
                </a:solidFill>
                <a:latin typeface="SFHelloRegular"/>
              </a:rPr>
              <a:t>Ben </a:t>
            </a:r>
            <a:r>
              <a:rPr lang="en-US" sz="3009" dirty="0" err="1">
                <a:solidFill>
                  <a:srgbClr val="000000"/>
                </a:solidFill>
                <a:latin typeface="SFHelloRegular"/>
              </a:rPr>
              <a:t>annemi</a:t>
            </a:r>
            <a:r>
              <a:rPr lang="en-US" sz="3009" dirty="0">
                <a:solidFill>
                  <a:srgbClr val="000000"/>
                </a:solidFill>
                <a:latin typeface="SFHelloRegular"/>
              </a:rPr>
              <a:t> </a:t>
            </a:r>
            <a:r>
              <a:rPr lang="en-US" sz="3009" dirty="0" err="1">
                <a:solidFill>
                  <a:srgbClr val="000000"/>
                </a:solidFill>
                <a:latin typeface="SFHelloRegular"/>
              </a:rPr>
              <a:t>kaybettiğimde</a:t>
            </a:r>
            <a:r>
              <a:rPr lang="en-US" sz="3009" dirty="0">
                <a:solidFill>
                  <a:srgbClr val="000000"/>
                </a:solidFill>
                <a:latin typeface="SFHelloRegular"/>
              </a:rPr>
              <a:t> </a:t>
            </a:r>
            <a:r>
              <a:rPr lang="en-US" sz="3009" dirty="0" err="1">
                <a:solidFill>
                  <a:srgbClr val="000000"/>
                </a:solidFill>
                <a:latin typeface="SFHelloRegular"/>
              </a:rPr>
              <a:t>önce</a:t>
            </a:r>
            <a:r>
              <a:rPr lang="en-US" sz="3009" dirty="0">
                <a:solidFill>
                  <a:srgbClr val="000000"/>
                </a:solidFill>
                <a:latin typeface="SFHelloRegular"/>
              </a:rPr>
              <a:t> </a:t>
            </a:r>
            <a:r>
              <a:rPr lang="en-US" sz="3009" dirty="0" err="1">
                <a:solidFill>
                  <a:srgbClr val="000000"/>
                </a:solidFill>
                <a:latin typeface="SFHelloRegular"/>
              </a:rPr>
              <a:t>ağlayamadım</a:t>
            </a:r>
            <a:r>
              <a:rPr lang="en-US" sz="3009" dirty="0">
                <a:solidFill>
                  <a:srgbClr val="000000"/>
                </a:solidFill>
                <a:latin typeface="SFHelloRegular"/>
              </a:rPr>
              <a:t>. </a:t>
            </a:r>
            <a:r>
              <a:rPr lang="en-US" sz="3009" dirty="0" err="1">
                <a:solidFill>
                  <a:srgbClr val="000000"/>
                </a:solidFill>
                <a:latin typeface="SFHelloRegular"/>
              </a:rPr>
              <a:t>Kardeşim</a:t>
            </a:r>
            <a:r>
              <a:rPr lang="en-US" sz="3009" dirty="0">
                <a:solidFill>
                  <a:srgbClr val="000000"/>
                </a:solidFill>
                <a:latin typeface="SFHelloRegular"/>
              </a:rPr>
              <a:t> </a:t>
            </a:r>
            <a:r>
              <a:rPr lang="en-US" sz="3009" dirty="0" err="1">
                <a:solidFill>
                  <a:srgbClr val="000000"/>
                </a:solidFill>
                <a:latin typeface="SFHelloRegular"/>
              </a:rPr>
              <a:t>ise</a:t>
            </a:r>
            <a:r>
              <a:rPr lang="en-US" sz="3009" dirty="0">
                <a:solidFill>
                  <a:srgbClr val="000000"/>
                </a:solidFill>
                <a:latin typeface="SFHelloRegular"/>
              </a:rPr>
              <a:t> </a:t>
            </a:r>
            <a:r>
              <a:rPr lang="en-US" sz="3009" dirty="0" err="1">
                <a:solidFill>
                  <a:srgbClr val="000000"/>
                </a:solidFill>
                <a:latin typeface="SFHelloRegular"/>
              </a:rPr>
              <a:t>saatlerce</a:t>
            </a:r>
            <a:r>
              <a:rPr lang="en-US" sz="3009" dirty="0">
                <a:solidFill>
                  <a:srgbClr val="000000"/>
                </a:solidFill>
                <a:latin typeface="SFHelloRegular"/>
              </a:rPr>
              <a:t> </a:t>
            </a:r>
            <a:r>
              <a:rPr lang="en-US" sz="3009" dirty="0" err="1">
                <a:solidFill>
                  <a:srgbClr val="000000"/>
                </a:solidFill>
                <a:latin typeface="SFHelloRegular"/>
              </a:rPr>
              <a:t>ağlamıştı</a:t>
            </a:r>
            <a:r>
              <a:rPr lang="en-US" sz="3009" dirty="0">
                <a:solidFill>
                  <a:srgbClr val="000000"/>
                </a:solidFill>
                <a:latin typeface="SFHelloRegular"/>
              </a:rPr>
              <a:t>. </a:t>
            </a:r>
            <a:r>
              <a:rPr lang="en-US" sz="3009" dirty="0" err="1">
                <a:solidFill>
                  <a:srgbClr val="000000"/>
                </a:solidFill>
                <a:latin typeface="SFHelloRegular"/>
              </a:rPr>
              <a:t>Önce</a:t>
            </a:r>
            <a:r>
              <a:rPr lang="en-US" sz="3009" dirty="0">
                <a:solidFill>
                  <a:srgbClr val="000000"/>
                </a:solidFill>
                <a:latin typeface="SFHelloRegular"/>
              </a:rPr>
              <a:t> </a:t>
            </a:r>
            <a:r>
              <a:rPr lang="en-US" sz="3009" dirty="0" err="1">
                <a:solidFill>
                  <a:srgbClr val="000000"/>
                </a:solidFill>
                <a:latin typeface="SFHelloRegular"/>
              </a:rPr>
              <a:t>bu</a:t>
            </a:r>
            <a:r>
              <a:rPr lang="en-US" sz="3009" dirty="0">
                <a:solidFill>
                  <a:srgbClr val="000000"/>
                </a:solidFill>
                <a:latin typeface="SFHelloRegular"/>
              </a:rPr>
              <a:t> </a:t>
            </a:r>
            <a:r>
              <a:rPr lang="en-US" sz="3009" dirty="0" err="1">
                <a:solidFill>
                  <a:srgbClr val="000000"/>
                </a:solidFill>
                <a:latin typeface="SFHelloRegular"/>
              </a:rPr>
              <a:t>durumu</a:t>
            </a:r>
            <a:r>
              <a:rPr lang="en-US" sz="3009" dirty="0">
                <a:solidFill>
                  <a:srgbClr val="000000"/>
                </a:solidFill>
                <a:latin typeface="SFHelloRegular"/>
              </a:rPr>
              <a:t> </a:t>
            </a:r>
            <a:r>
              <a:rPr lang="en-US" sz="3009" dirty="0" err="1">
                <a:solidFill>
                  <a:srgbClr val="000000"/>
                </a:solidFill>
                <a:latin typeface="SFHelloRegular"/>
              </a:rPr>
              <a:t>anlayamadım</a:t>
            </a:r>
            <a:r>
              <a:rPr lang="en-US" sz="3009" dirty="0">
                <a:solidFill>
                  <a:srgbClr val="000000"/>
                </a:solidFill>
                <a:latin typeface="SFHelloRegular"/>
              </a:rPr>
              <a:t> </a:t>
            </a:r>
            <a:r>
              <a:rPr lang="en-US" sz="3009" dirty="0" err="1">
                <a:solidFill>
                  <a:srgbClr val="000000"/>
                </a:solidFill>
                <a:latin typeface="SFHelloRegular"/>
              </a:rPr>
              <a:t>fakat</a:t>
            </a:r>
            <a:r>
              <a:rPr lang="en-US" sz="3009" dirty="0">
                <a:solidFill>
                  <a:srgbClr val="000000"/>
                </a:solidFill>
                <a:latin typeface="SFHelloRegular"/>
              </a:rPr>
              <a:t> </a:t>
            </a:r>
            <a:r>
              <a:rPr lang="en-US" sz="3009" dirty="0" err="1">
                <a:solidFill>
                  <a:srgbClr val="000000"/>
                </a:solidFill>
                <a:latin typeface="SFHelloRegular"/>
              </a:rPr>
              <a:t>birkaç</a:t>
            </a:r>
            <a:r>
              <a:rPr lang="en-US" sz="3009" dirty="0">
                <a:solidFill>
                  <a:srgbClr val="000000"/>
                </a:solidFill>
                <a:latin typeface="SFHelloRegular"/>
              </a:rPr>
              <a:t> </a:t>
            </a:r>
            <a:r>
              <a:rPr lang="en-US" sz="3009" dirty="0" err="1">
                <a:solidFill>
                  <a:srgbClr val="000000"/>
                </a:solidFill>
                <a:latin typeface="SFHelloRegular"/>
              </a:rPr>
              <a:t>hafta</a:t>
            </a:r>
            <a:r>
              <a:rPr lang="en-US" sz="3009" dirty="0">
                <a:solidFill>
                  <a:srgbClr val="000000"/>
                </a:solidFill>
                <a:latin typeface="SFHelloRegular"/>
              </a:rPr>
              <a:t> </a:t>
            </a:r>
            <a:r>
              <a:rPr lang="en-US" sz="3009" dirty="0" err="1">
                <a:solidFill>
                  <a:srgbClr val="000000"/>
                </a:solidFill>
                <a:latin typeface="SFHelloRegular"/>
              </a:rPr>
              <a:t>sonra</a:t>
            </a:r>
            <a:r>
              <a:rPr lang="en-US" sz="3009" dirty="0">
                <a:solidFill>
                  <a:srgbClr val="000000"/>
                </a:solidFill>
                <a:latin typeface="SFHelloRegular"/>
              </a:rPr>
              <a:t> </a:t>
            </a:r>
            <a:r>
              <a:rPr lang="en-US" sz="3009" dirty="0" err="1">
                <a:solidFill>
                  <a:srgbClr val="000000"/>
                </a:solidFill>
                <a:latin typeface="SFHelloRegular"/>
              </a:rPr>
              <a:t>annemin</a:t>
            </a:r>
            <a:r>
              <a:rPr lang="en-US" sz="3009" dirty="0">
                <a:solidFill>
                  <a:srgbClr val="000000"/>
                </a:solidFill>
                <a:latin typeface="SFHelloRegular"/>
              </a:rPr>
              <a:t> bize </a:t>
            </a:r>
            <a:r>
              <a:rPr lang="en-US" sz="3009" dirty="0" err="1">
                <a:solidFill>
                  <a:srgbClr val="000000"/>
                </a:solidFill>
                <a:latin typeface="SFHelloRegular"/>
              </a:rPr>
              <a:t>bıraktığı</a:t>
            </a:r>
            <a:r>
              <a:rPr lang="en-US" sz="3009" dirty="0">
                <a:solidFill>
                  <a:srgbClr val="000000"/>
                </a:solidFill>
                <a:latin typeface="SFHelloRegular"/>
              </a:rPr>
              <a:t> </a:t>
            </a:r>
            <a:r>
              <a:rPr lang="en-US" sz="3009" dirty="0" err="1">
                <a:solidFill>
                  <a:srgbClr val="000000"/>
                </a:solidFill>
                <a:latin typeface="SFHelloRegular"/>
              </a:rPr>
              <a:t>bir</a:t>
            </a:r>
            <a:r>
              <a:rPr lang="en-US" sz="3009" dirty="0">
                <a:solidFill>
                  <a:srgbClr val="000000"/>
                </a:solidFill>
                <a:latin typeface="SFHelloRegular"/>
              </a:rPr>
              <a:t> pasta </a:t>
            </a:r>
            <a:r>
              <a:rPr lang="en-US" sz="3009" dirty="0" err="1">
                <a:solidFill>
                  <a:srgbClr val="000000"/>
                </a:solidFill>
                <a:latin typeface="SFHelloRegular"/>
              </a:rPr>
              <a:t>tarifini</a:t>
            </a:r>
            <a:r>
              <a:rPr lang="en-US" sz="3009" dirty="0">
                <a:solidFill>
                  <a:srgbClr val="000000"/>
                </a:solidFill>
                <a:latin typeface="SFHelloRegular"/>
              </a:rPr>
              <a:t> </a:t>
            </a:r>
            <a:r>
              <a:rPr lang="en-US" sz="3009" dirty="0" err="1">
                <a:solidFill>
                  <a:srgbClr val="000000"/>
                </a:solidFill>
                <a:latin typeface="SFHelloRegular"/>
              </a:rPr>
              <a:t>görünce</a:t>
            </a:r>
            <a:r>
              <a:rPr lang="en-US" sz="3009" dirty="0">
                <a:solidFill>
                  <a:srgbClr val="000000"/>
                </a:solidFill>
                <a:latin typeface="SFHelloRegular"/>
              </a:rPr>
              <a:t> </a:t>
            </a:r>
            <a:r>
              <a:rPr lang="en-US" sz="3009" dirty="0" err="1">
                <a:solidFill>
                  <a:srgbClr val="000000"/>
                </a:solidFill>
                <a:latin typeface="SFHelloRegular"/>
              </a:rPr>
              <a:t>yaşlar</a:t>
            </a:r>
            <a:r>
              <a:rPr lang="en-US" sz="3009" dirty="0">
                <a:solidFill>
                  <a:srgbClr val="000000"/>
                </a:solidFill>
                <a:latin typeface="SFHelloRegular"/>
              </a:rPr>
              <a:t> </a:t>
            </a:r>
            <a:r>
              <a:rPr lang="en-US" sz="3009" dirty="0" err="1">
                <a:solidFill>
                  <a:srgbClr val="000000"/>
                </a:solidFill>
                <a:latin typeface="SFHelloRegular"/>
              </a:rPr>
              <a:t>gözümden</a:t>
            </a:r>
            <a:r>
              <a:rPr lang="en-US" sz="3009" dirty="0">
                <a:solidFill>
                  <a:srgbClr val="000000"/>
                </a:solidFill>
                <a:latin typeface="SFHelloRegular"/>
              </a:rPr>
              <a:t> </a:t>
            </a:r>
            <a:r>
              <a:rPr lang="en-US" sz="3009" dirty="0" err="1">
                <a:solidFill>
                  <a:srgbClr val="000000"/>
                </a:solidFill>
                <a:latin typeface="SFHelloRegular"/>
              </a:rPr>
              <a:t>aktı</a:t>
            </a:r>
            <a:r>
              <a:rPr lang="en-US" sz="3009" dirty="0">
                <a:solidFill>
                  <a:srgbClr val="000000"/>
                </a:solidFill>
                <a:latin typeface="SFHelloRegular"/>
              </a:rPr>
              <a:t> </a:t>
            </a:r>
            <a:r>
              <a:rPr lang="en-US" sz="3009" dirty="0" err="1">
                <a:solidFill>
                  <a:srgbClr val="000000"/>
                </a:solidFill>
                <a:latin typeface="SFHelloRegular"/>
              </a:rPr>
              <a:t>gitti</a:t>
            </a:r>
            <a:r>
              <a:rPr lang="en-US" sz="3009" dirty="0">
                <a:solidFill>
                  <a:srgbClr val="000000"/>
                </a:solidFill>
                <a:latin typeface="SFHelloRegular"/>
              </a:rPr>
              <a:t>. </a:t>
            </a:r>
            <a:r>
              <a:rPr lang="en-US" sz="3009" dirty="0" err="1">
                <a:solidFill>
                  <a:srgbClr val="000000"/>
                </a:solidFill>
                <a:latin typeface="SFHelloRegular"/>
              </a:rPr>
              <a:t>Kimileri</a:t>
            </a:r>
            <a:r>
              <a:rPr lang="en-US" sz="3009" dirty="0">
                <a:solidFill>
                  <a:srgbClr val="000000"/>
                </a:solidFill>
                <a:latin typeface="SFHelloRegular"/>
              </a:rPr>
              <a:t> </a:t>
            </a:r>
            <a:r>
              <a:rPr lang="en-US" sz="3009" dirty="0" err="1">
                <a:solidFill>
                  <a:srgbClr val="000000"/>
                </a:solidFill>
                <a:latin typeface="SFHelloRegular"/>
              </a:rPr>
              <a:t>gözyaşlarını</a:t>
            </a:r>
            <a:r>
              <a:rPr lang="en-US" sz="3009" dirty="0">
                <a:solidFill>
                  <a:srgbClr val="000000"/>
                </a:solidFill>
                <a:latin typeface="SFHelloRegular"/>
              </a:rPr>
              <a:t> </a:t>
            </a:r>
            <a:r>
              <a:rPr lang="en-US" sz="3009" dirty="0" err="1">
                <a:solidFill>
                  <a:srgbClr val="000000"/>
                </a:solidFill>
                <a:latin typeface="SFHelloRegular"/>
              </a:rPr>
              <a:t>içine</a:t>
            </a:r>
            <a:r>
              <a:rPr lang="en-US" sz="3009" dirty="0">
                <a:solidFill>
                  <a:srgbClr val="000000"/>
                </a:solidFill>
                <a:latin typeface="SFHelloRegular"/>
              </a:rPr>
              <a:t> </a:t>
            </a:r>
            <a:r>
              <a:rPr lang="en-US" sz="3009" dirty="0" err="1">
                <a:solidFill>
                  <a:srgbClr val="000000"/>
                </a:solidFill>
                <a:latin typeface="SFHelloRegular"/>
              </a:rPr>
              <a:t>akıtır</a:t>
            </a:r>
            <a:r>
              <a:rPr lang="en-US" sz="3009" dirty="0">
                <a:solidFill>
                  <a:srgbClr val="000000"/>
                </a:solidFill>
                <a:latin typeface="SFHelloRegular"/>
              </a:rPr>
              <a:t>. </a:t>
            </a:r>
            <a:r>
              <a:rPr lang="en-US" sz="3009" dirty="0" err="1">
                <a:solidFill>
                  <a:srgbClr val="000000"/>
                </a:solidFill>
                <a:latin typeface="SFHelloRegular"/>
              </a:rPr>
              <a:t>Kimimiz</a:t>
            </a:r>
            <a:r>
              <a:rPr lang="en-US" sz="3009" dirty="0">
                <a:solidFill>
                  <a:srgbClr val="000000"/>
                </a:solidFill>
                <a:latin typeface="SFHelloRegular"/>
              </a:rPr>
              <a:t> </a:t>
            </a:r>
            <a:r>
              <a:rPr lang="en-US" sz="3009" dirty="0" err="1">
                <a:solidFill>
                  <a:srgbClr val="000000"/>
                </a:solidFill>
                <a:latin typeface="SFHelloRegular"/>
              </a:rPr>
              <a:t>yemeden</a:t>
            </a:r>
            <a:r>
              <a:rPr lang="en-US" sz="3009" dirty="0">
                <a:solidFill>
                  <a:srgbClr val="000000"/>
                </a:solidFill>
                <a:latin typeface="SFHelloRegular"/>
              </a:rPr>
              <a:t> </a:t>
            </a:r>
            <a:r>
              <a:rPr lang="en-US" sz="3009" dirty="0" err="1">
                <a:solidFill>
                  <a:srgbClr val="000000"/>
                </a:solidFill>
                <a:latin typeface="SFHelloRegular"/>
              </a:rPr>
              <a:t>içmeden</a:t>
            </a:r>
            <a:r>
              <a:rPr lang="en-US" sz="3009" dirty="0">
                <a:solidFill>
                  <a:srgbClr val="000000"/>
                </a:solidFill>
                <a:latin typeface="SFHelloRegular"/>
              </a:rPr>
              <a:t> </a:t>
            </a:r>
            <a:r>
              <a:rPr lang="en-US" sz="3009" dirty="0" err="1">
                <a:solidFill>
                  <a:srgbClr val="000000"/>
                </a:solidFill>
                <a:latin typeface="SFHelloRegular"/>
              </a:rPr>
              <a:t>kesiliriz</a:t>
            </a:r>
            <a:r>
              <a:rPr lang="en-US" sz="3009" dirty="0">
                <a:solidFill>
                  <a:srgbClr val="000000"/>
                </a:solidFill>
                <a:latin typeface="SFHelloRegular"/>
              </a:rPr>
              <a:t>, </a:t>
            </a:r>
            <a:r>
              <a:rPr lang="en-US" sz="3009" dirty="0" err="1">
                <a:solidFill>
                  <a:srgbClr val="000000"/>
                </a:solidFill>
                <a:latin typeface="SFHelloRegular"/>
              </a:rPr>
              <a:t>kimimiz</a:t>
            </a:r>
            <a:r>
              <a:rPr lang="en-US" sz="3009" dirty="0">
                <a:solidFill>
                  <a:srgbClr val="000000"/>
                </a:solidFill>
                <a:latin typeface="SFHelloRegular"/>
              </a:rPr>
              <a:t> </a:t>
            </a:r>
            <a:r>
              <a:rPr lang="en-US" sz="3009" dirty="0" err="1">
                <a:solidFill>
                  <a:srgbClr val="000000"/>
                </a:solidFill>
                <a:latin typeface="SFHelloRegular"/>
              </a:rPr>
              <a:t>kendimizi</a:t>
            </a:r>
            <a:r>
              <a:rPr lang="en-US" sz="3009" dirty="0">
                <a:solidFill>
                  <a:srgbClr val="000000"/>
                </a:solidFill>
                <a:latin typeface="SFHelloRegular"/>
              </a:rPr>
              <a:t> </a:t>
            </a:r>
            <a:r>
              <a:rPr lang="en-US" sz="3009" dirty="0" err="1">
                <a:solidFill>
                  <a:srgbClr val="000000"/>
                </a:solidFill>
                <a:latin typeface="SFHelloRegular"/>
              </a:rPr>
              <a:t>uykuya</a:t>
            </a:r>
            <a:r>
              <a:rPr lang="en-US" sz="3009" dirty="0">
                <a:solidFill>
                  <a:srgbClr val="000000"/>
                </a:solidFill>
                <a:latin typeface="SFHelloRegular"/>
              </a:rPr>
              <a:t> </a:t>
            </a:r>
            <a:r>
              <a:rPr lang="en-US" sz="3009" dirty="0" err="1">
                <a:solidFill>
                  <a:srgbClr val="000000"/>
                </a:solidFill>
                <a:latin typeface="SFHelloRegular"/>
              </a:rPr>
              <a:t>veririz</a:t>
            </a:r>
            <a:r>
              <a:rPr lang="en-US" sz="3009" dirty="0">
                <a:solidFill>
                  <a:srgbClr val="000000"/>
                </a:solidFill>
                <a:latin typeface="SFHelloRegular"/>
              </a:rPr>
              <a:t>. Yas </a:t>
            </a:r>
            <a:r>
              <a:rPr lang="en-US" sz="3009" dirty="0" err="1">
                <a:solidFill>
                  <a:srgbClr val="000000"/>
                </a:solidFill>
                <a:latin typeface="SFHelloRegular"/>
              </a:rPr>
              <a:t>tutmanın</a:t>
            </a:r>
            <a:r>
              <a:rPr lang="en-US" sz="3009" dirty="0">
                <a:solidFill>
                  <a:srgbClr val="000000"/>
                </a:solidFill>
                <a:latin typeface="SFHelloRegular"/>
              </a:rPr>
              <a:t> </a:t>
            </a:r>
            <a:r>
              <a:rPr lang="en-US" sz="3009" dirty="0" err="1">
                <a:solidFill>
                  <a:srgbClr val="000000"/>
                </a:solidFill>
                <a:latin typeface="SFHelloRegular"/>
              </a:rPr>
              <a:t>bir</a:t>
            </a:r>
            <a:r>
              <a:rPr lang="en-US" sz="3009" dirty="0">
                <a:solidFill>
                  <a:srgbClr val="000000"/>
                </a:solidFill>
                <a:latin typeface="SFHelloRegular"/>
              </a:rPr>
              <a:t> </a:t>
            </a:r>
            <a:r>
              <a:rPr lang="en-US" sz="3009" dirty="0" err="1">
                <a:solidFill>
                  <a:srgbClr val="000000"/>
                </a:solidFill>
                <a:latin typeface="SFHelloRegular"/>
              </a:rPr>
              <a:t>standardı</a:t>
            </a:r>
            <a:r>
              <a:rPr lang="en-US" sz="3009" dirty="0">
                <a:solidFill>
                  <a:srgbClr val="000000"/>
                </a:solidFill>
                <a:latin typeface="SFHelloRegular"/>
              </a:rPr>
              <a:t> </a:t>
            </a:r>
            <a:r>
              <a:rPr lang="en-US" sz="3009" dirty="0" err="1">
                <a:solidFill>
                  <a:srgbClr val="000000"/>
                </a:solidFill>
                <a:latin typeface="SFHelloRegular"/>
              </a:rPr>
              <a:t>yoktur</a:t>
            </a:r>
            <a:r>
              <a:rPr lang="en-US" sz="3009" dirty="0">
                <a:solidFill>
                  <a:srgbClr val="000000"/>
                </a:solidFill>
                <a:latin typeface="SFHelloRegular"/>
              </a:rPr>
              <a:t>. </a:t>
            </a:r>
            <a:r>
              <a:rPr lang="en-US" sz="3009" dirty="0" err="1">
                <a:solidFill>
                  <a:srgbClr val="000000"/>
                </a:solidFill>
                <a:latin typeface="SFHelloRegular"/>
              </a:rPr>
              <a:t>Kimseden</a:t>
            </a:r>
            <a:r>
              <a:rPr lang="en-US" sz="3009" dirty="0">
                <a:solidFill>
                  <a:srgbClr val="000000"/>
                </a:solidFill>
                <a:latin typeface="SFHelloRegular"/>
              </a:rPr>
              <a:t> </a:t>
            </a:r>
            <a:r>
              <a:rPr lang="en-US" sz="3009" dirty="0" err="1">
                <a:solidFill>
                  <a:srgbClr val="000000"/>
                </a:solidFill>
                <a:latin typeface="SFHelloRegular"/>
              </a:rPr>
              <a:t>bizimle</a:t>
            </a:r>
            <a:r>
              <a:rPr lang="en-US" sz="3009" dirty="0">
                <a:solidFill>
                  <a:srgbClr val="000000"/>
                </a:solidFill>
                <a:latin typeface="SFHelloRegular"/>
              </a:rPr>
              <a:t> </a:t>
            </a:r>
            <a:r>
              <a:rPr lang="en-US" sz="3009" dirty="0" err="1">
                <a:solidFill>
                  <a:srgbClr val="000000"/>
                </a:solidFill>
                <a:latin typeface="SFHelloRegular"/>
              </a:rPr>
              <a:t>aynı</a:t>
            </a:r>
            <a:r>
              <a:rPr lang="en-US" sz="3009" dirty="0">
                <a:solidFill>
                  <a:srgbClr val="000000"/>
                </a:solidFill>
                <a:latin typeface="SFHelloRegular"/>
              </a:rPr>
              <a:t> </a:t>
            </a:r>
            <a:r>
              <a:rPr lang="en-US" sz="3009" dirty="0" err="1">
                <a:solidFill>
                  <a:srgbClr val="000000"/>
                </a:solidFill>
                <a:latin typeface="SFHelloRegular"/>
              </a:rPr>
              <a:t>tepkileri</a:t>
            </a:r>
            <a:r>
              <a:rPr lang="en-US" sz="3009" dirty="0">
                <a:solidFill>
                  <a:srgbClr val="000000"/>
                </a:solidFill>
                <a:latin typeface="SFHelloRegular"/>
              </a:rPr>
              <a:t> </a:t>
            </a:r>
            <a:r>
              <a:rPr lang="en-US" sz="3009" dirty="0" err="1">
                <a:solidFill>
                  <a:srgbClr val="000000"/>
                </a:solidFill>
                <a:latin typeface="SFHelloRegular"/>
              </a:rPr>
              <a:t>vermesini</a:t>
            </a:r>
            <a:r>
              <a:rPr lang="en-US" sz="3009" dirty="0">
                <a:solidFill>
                  <a:srgbClr val="000000"/>
                </a:solidFill>
                <a:latin typeface="SFHelloRegular"/>
              </a:rPr>
              <a:t> </a:t>
            </a:r>
            <a:r>
              <a:rPr lang="en-US" sz="3009" dirty="0" err="1">
                <a:solidFill>
                  <a:srgbClr val="000000"/>
                </a:solidFill>
                <a:latin typeface="SFHelloRegular"/>
              </a:rPr>
              <a:t>bekleyemeyiz</a:t>
            </a:r>
            <a:r>
              <a:rPr lang="en-US" sz="3009" dirty="0">
                <a:solidFill>
                  <a:srgbClr val="000000"/>
                </a:solidFill>
                <a:latin typeface="SFHelloRegular"/>
              </a:rPr>
              <a:t>, </a:t>
            </a:r>
            <a:r>
              <a:rPr lang="en-US" sz="3009" dirty="0" err="1">
                <a:solidFill>
                  <a:srgbClr val="000000"/>
                </a:solidFill>
                <a:latin typeface="SFHelloRegular"/>
              </a:rPr>
              <a:t>kimsenin</a:t>
            </a:r>
            <a:r>
              <a:rPr lang="en-US" sz="3009" dirty="0">
                <a:solidFill>
                  <a:srgbClr val="000000"/>
                </a:solidFill>
                <a:latin typeface="SFHelloRegular"/>
              </a:rPr>
              <a:t> de </a:t>
            </a:r>
            <a:r>
              <a:rPr lang="en-US" sz="3009" dirty="0" err="1">
                <a:solidFill>
                  <a:srgbClr val="000000"/>
                </a:solidFill>
                <a:latin typeface="SFHelloRegular"/>
              </a:rPr>
              <a:t>bunu</a:t>
            </a:r>
            <a:r>
              <a:rPr lang="en-US" sz="3009" dirty="0">
                <a:solidFill>
                  <a:srgbClr val="000000"/>
                </a:solidFill>
                <a:latin typeface="SFHelloRegular"/>
              </a:rPr>
              <a:t> </a:t>
            </a:r>
            <a:r>
              <a:rPr lang="en-US" sz="3009" dirty="0" err="1">
                <a:solidFill>
                  <a:srgbClr val="000000"/>
                </a:solidFill>
                <a:latin typeface="SFHelloRegular"/>
              </a:rPr>
              <a:t>bizden</a:t>
            </a:r>
            <a:r>
              <a:rPr lang="en-US" sz="3009" dirty="0">
                <a:solidFill>
                  <a:srgbClr val="000000"/>
                </a:solidFill>
                <a:latin typeface="SFHelloRegular"/>
              </a:rPr>
              <a:t> </a:t>
            </a:r>
            <a:r>
              <a:rPr lang="en-US" sz="3009" dirty="0" err="1">
                <a:solidFill>
                  <a:srgbClr val="000000"/>
                </a:solidFill>
                <a:latin typeface="SFHelloRegular"/>
              </a:rPr>
              <a:t>beklemeye</a:t>
            </a:r>
            <a:r>
              <a:rPr lang="en-US" sz="3009" dirty="0">
                <a:solidFill>
                  <a:srgbClr val="000000"/>
                </a:solidFill>
                <a:latin typeface="SFHelloRegular"/>
              </a:rPr>
              <a:t> </a:t>
            </a:r>
            <a:r>
              <a:rPr lang="en-US" sz="3009" dirty="0" err="1">
                <a:solidFill>
                  <a:srgbClr val="000000"/>
                </a:solidFill>
                <a:latin typeface="SFHelloRegular"/>
              </a:rPr>
              <a:t>hakkı</a:t>
            </a:r>
            <a:r>
              <a:rPr lang="en-US" sz="3009" dirty="0">
                <a:solidFill>
                  <a:srgbClr val="000000"/>
                </a:solidFill>
                <a:latin typeface="SFHelloRegular"/>
              </a:rPr>
              <a:t> </a:t>
            </a:r>
            <a:r>
              <a:rPr lang="en-US" sz="3009" dirty="0" err="1">
                <a:solidFill>
                  <a:srgbClr val="000000"/>
                </a:solidFill>
                <a:latin typeface="SFHelloRegular"/>
              </a:rPr>
              <a:t>yoktur</a:t>
            </a:r>
            <a:r>
              <a:rPr lang="en-US" sz="3009" dirty="0">
                <a:solidFill>
                  <a:srgbClr val="000000"/>
                </a:solidFill>
                <a:latin typeface="SFHelloRegular"/>
              </a:rPr>
              <a:t>. </a:t>
            </a:r>
            <a:r>
              <a:rPr lang="en-US" sz="3009" dirty="0" err="1">
                <a:solidFill>
                  <a:srgbClr val="000000"/>
                </a:solidFill>
                <a:latin typeface="SFHelloRegular"/>
              </a:rPr>
              <a:t>Eğer</a:t>
            </a:r>
            <a:r>
              <a:rPr lang="en-US" sz="3009" dirty="0">
                <a:solidFill>
                  <a:srgbClr val="000000"/>
                </a:solidFill>
                <a:latin typeface="SFHelloRegular"/>
              </a:rPr>
              <a:t> </a:t>
            </a:r>
            <a:r>
              <a:rPr lang="en-US" sz="3009" dirty="0" err="1">
                <a:solidFill>
                  <a:srgbClr val="000000"/>
                </a:solidFill>
                <a:latin typeface="SFHelloRegular"/>
              </a:rPr>
              <a:t>öyle</a:t>
            </a:r>
            <a:r>
              <a:rPr lang="en-US" sz="3009" dirty="0">
                <a:solidFill>
                  <a:srgbClr val="000000"/>
                </a:solidFill>
                <a:latin typeface="SFHelloRegular"/>
              </a:rPr>
              <a:t> </a:t>
            </a:r>
            <a:r>
              <a:rPr lang="en-US" sz="3009" dirty="0" err="1">
                <a:solidFill>
                  <a:srgbClr val="000000"/>
                </a:solidFill>
                <a:latin typeface="SFHelloRegular"/>
              </a:rPr>
              <a:t>olsaydı</a:t>
            </a:r>
            <a:r>
              <a:rPr lang="en-US" sz="3009" dirty="0">
                <a:solidFill>
                  <a:srgbClr val="000000"/>
                </a:solidFill>
                <a:latin typeface="SFHelloRegular"/>
              </a:rPr>
              <a:t> </a:t>
            </a:r>
            <a:r>
              <a:rPr lang="en-US" sz="3009" dirty="0" err="1">
                <a:solidFill>
                  <a:srgbClr val="000000"/>
                </a:solidFill>
                <a:latin typeface="SFHelloRegular"/>
              </a:rPr>
              <a:t>tüm</a:t>
            </a:r>
            <a:r>
              <a:rPr lang="en-US" sz="3009" dirty="0">
                <a:solidFill>
                  <a:srgbClr val="000000"/>
                </a:solidFill>
                <a:latin typeface="SFHelloRegular"/>
              </a:rPr>
              <a:t> </a:t>
            </a:r>
            <a:r>
              <a:rPr lang="en-US" sz="3009" dirty="0" err="1">
                <a:solidFill>
                  <a:srgbClr val="000000"/>
                </a:solidFill>
                <a:latin typeface="SFHelloRegular"/>
              </a:rPr>
              <a:t>insanlar</a:t>
            </a:r>
            <a:r>
              <a:rPr lang="en-US" sz="3009" dirty="0">
                <a:solidFill>
                  <a:srgbClr val="000000"/>
                </a:solidFill>
                <a:latin typeface="SFHelloRegular"/>
              </a:rPr>
              <a:t> </a:t>
            </a:r>
            <a:r>
              <a:rPr lang="en-US" sz="3009" dirty="0" err="1">
                <a:solidFill>
                  <a:srgbClr val="000000"/>
                </a:solidFill>
                <a:latin typeface="SFHelloRegular"/>
              </a:rPr>
              <a:t>birbirinin</a:t>
            </a:r>
            <a:r>
              <a:rPr lang="en-US" sz="3009" dirty="0">
                <a:solidFill>
                  <a:srgbClr val="000000"/>
                </a:solidFill>
                <a:latin typeface="SFHelloRegular"/>
              </a:rPr>
              <a:t> </a:t>
            </a:r>
            <a:r>
              <a:rPr lang="en-US" sz="3009" dirty="0" err="1">
                <a:solidFill>
                  <a:srgbClr val="000000"/>
                </a:solidFill>
                <a:latin typeface="SFHelloRegular"/>
              </a:rPr>
              <a:t>tıpatıp</a:t>
            </a:r>
            <a:r>
              <a:rPr lang="en-US" sz="3009" dirty="0">
                <a:solidFill>
                  <a:srgbClr val="000000"/>
                </a:solidFill>
                <a:latin typeface="SFHelloRegular"/>
              </a:rPr>
              <a:t> </a:t>
            </a:r>
            <a:r>
              <a:rPr lang="en-US" sz="3009" dirty="0" err="1">
                <a:solidFill>
                  <a:srgbClr val="000000"/>
                </a:solidFill>
                <a:latin typeface="SFHelloRegular"/>
              </a:rPr>
              <a:t>aynısı</a:t>
            </a:r>
            <a:r>
              <a:rPr lang="en-US" sz="3009" dirty="0">
                <a:solidFill>
                  <a:srgbClr val="000000"/>
                </a:solidFill>
                <a:latin typeface="SFHelloRegular"/>
              </a:rPr>
              <a:t> </a:t>
            </a:r>
            <a:r>
              <a:rPr lang="en-US" sz="3009" dirty="0" err="1">
                <a:solidFill>
                  <a:srgbClr val="000000"/>
                </a:solidFill>
                <a:latin typeface="SFHelloRegular"/>
              </a:rPr>
              <a:t>olurdu</a:t>
            </a:r>
            <a:r>
              <a:rPr lang="en-US" sz="3009" dirty="0">
                <a:solidFill>
                  <a:srgbClr val="000000"/>
                </a:solidFill>
                <a:latin typeface="SFHelloRegular"/>
              </a:rPr>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sp>
      <p:grpSp>
        <p:nvGrpSpPr>
          <p:cNvPr id="3" name="Group 3"/>
          <p:cNvGrpSpPr/>
          <p:nvPr/>
        </p:nvGrpSpPr>
        <p:grpSpPr>
          <a:xfrm>
            <a:off x="3589444" y="3553789"/>
            <a:ext cx="792733" cy="865854"/>
            <a:chOff x="0" y="0"/>
            <a:chExt cx="316274" cy="345447"/>
          </a:xfrm>
        </p:grpSpPr>
        <p:sp>
          <p:nvSpPr>
            <p:cNvPr id="4" name="Freeform 4"/>
            <p:cNvSpPr/>
            <p:nvPr/>
          </p:nvSpPr>
          <p:spPr>
            <a:xfrm>
              <a:off x="0" y="0"/>
              <a:ext cx="316274" cy="345447"/>
            </a:xfrm>
            <a:custGeom>
              <a:avLst/>
              <a:gdLst/>
              <a:ahLst/>
              <a:cxnLst/>
              <a:rect l="l" t="t" r="r" b="b"/>
              <a:pathLst>
                <a:path w="316274" h="345447">
                  <a:moveTo>
                    <a:pt x="158137" y="0"/>
                  </a:moveTo>
                  <a:lnTo>
                    <a:pt x="158137" y="0"/>
                  </a:lnTo>
                  <a:cubicBezTo>
                    <a:pt x="200078" y="0"/>
                    <a:pt x="240300" y="16661"/>
                    <a:pt x="269957" y="46317"/>
                  </a:cubicBezTo>
                  <a:cubicBezTo>
                    <a:pt x="299613" y="75974"/>
                    <a:pt x="316274" y="116196"/>
                    <a:pt x="316274" y="158137"/>
                  </a:cubicBezTo>
                  <a:lnTo>
                    <a:pt x="316274" y="187310"/>
                  </a:lnTo>
                  <a:cubicBezTo>
                    <a:pt x="316274" y="229250"/>
                    <a:pt x="299613" y="269473"/>
                    <a:pt x="269957" y="299129"/>
                  </a:cubicBezTo>
                  <a:cubicBezTo>
                    <a:pt x="240300" y="328786"/>
                    <a:pt x="200078" y="345447"/>
                    <a:pt x="158137" y="345447"/>
                  </a:cubicBezTo>
                  <a:lnTo>
                    <a:pt x="158137" y="345447"/>
                  </a:lnTo>
                  <a:cubicBezTo>
                    <a:pt x="116196" y="345447"/>
                    <a:pt x="75974" y="328786"/>
                    <a:pt x="46317" y="299129"/>
                  </a:cubicBezTo>
                  <a:cubicBezTo>
                    <a:pt x="16661" y="269473"/>
                    <a:pt x="0" y="229250"/>
                    <a:pt x="0" y="187310"/>
                  </a:cubicBezTo>
                  <a:lnTo>
                    <a:pt x="0" y="158137"/>
                  </a:lnTo>
                  <a:cubicBezTo>
                    <a:pt x="0" y="116196"/>
                    <a:pt x="16661" y="75974"/>
                    <a:pt x="46317" y="46317"/>
                  </a:cubicBezTo>
                  <a:cubicBezTo>
                    <a:pt x="75974" y="16661"/>
                    <a:pt x="116196" y="0"/>
                    <a:pt x="158137" y="0"/>
                  </a:cubicBezTo>
                  <a:close/>
                </a:path>
              </a:pathLst>
            </a:custGeom>
            <a:solidFill>
              <a:srgbClr val="FD8F6C"/>
            </a:solidFill>
          </p:spPr>
        </p:sp>
        <p:sp>
          <p:nvSpPr>
            <p:cNvPr id="5" name="TextBox 5"/>
            <p:cNvSpPr txBox="1"/>
            <p:nvPr/>
          </p:nvSpPr>
          <p:spPr>
            <a:xfrm>
              <a:off x="0" y="114300"/>
              <a:ext cx="316274" cy="231147"/>
            </a:xfrm>
            <a:prstGeom prst="rect">
              <a:avLst/>
            </a:prstGeom>
          </p:spPr>
          <p:txBody>
            <a:bodyPr lIns="50800" tIns="50800" rIns="50800" bIns="50800" rtlCol="0" anchor="ctr"/>
            <a:lstStyle/>
            <a:p>
              <a:pPr algn="ctr">
                <a:lnSpc>
                  <a:spcPts val="7724"/>
                </a:lnSpc>
              </a:pPr>
              <a:endParaRPr/>
            </a:p>
          </p:txBody>
        </p:sp>
      </p:grpSp>
      <p:sp>
        <p:nvSpPr>
          <p:cNvPr id="6" name="TextBox 6"/>
          <p:cNvSpPr txBox="1"/>
          <p:nvPr/>
        </p:nvSpPr>
        <p:spPr>
          <a:xfrm>
            <a:off x="1524000" y="1665955"/>
            <a:ext cx="9830923" cy="1038746"/>
          </a:xfrm>
          <a:prstGeom prst="rect">
            <a:avLst/>
          </a:prstGeom>
        </p:spPr>
        <p:txBody>
          <a:bodyPr lIns="0" tIns="0" rIns="0" bIns="0" rtlCol="0" anchor="t">
            <a:spAutoFit/>
          </a:bodyPr>
          <a:lstStyle/>
          <a:p>
            <a:pPr marL="0" lvl="0" indent="0" algn="ctr">
              <a:lnSpc>
                <a:spcPts val="8136"/>
              </a:lnSpc>
              <a:spcBef>
                <a:spcPct val="0"/>
              </a:spcBef>
            </a:pPr>
            <a:r>
              <a:rPr lang="tr-TR" sz="7200" spc="-252" dirty="0">
                <a:solidFill>
                  <a:srgbClr val="000000"/>
                </a:solidFill>
                <a:latin typeface="Agrandir Medium"/>
              </a:rPr>
              <a:t>Sunum İçeriği</a:t>
            </a:r>
            <a:endParaRPr lang="en-US" sz="7200" spc="-252" dirty="0">
              <a:solidFill>
                <a:srgbClr val="000000"/>
              </a:solidFill>
              <a:latin typeface="Agrandir Medium"/>
            </a:endParaRPr>
          </a:p>
        </p:txBody>
      </p:sp>
      <p:sp>
        <p:nvSpPr>
          <p:cNvPr id="7" name="TextBox 7"/>
          <p:cNvSpPr txBox="1"/>
          <p:nvPr/>
        </p:nvSpPr>
        <p:spPr>
          <a:xfrm>
            <a:off x="4969397" y="3610478"/>
            <a:ext cx="6851918" cy="662941"/>
          </a:xfrm>
          <a:prstGeom prst="rect">
            <a:avLst/>
          </a:prstGeom>
        </p:spPr>
        <p:txBody>
          <a:bodyPr lIns="0" tIns="0" rIns="0" bIns="0" rtlCol="0" anchor="t">
            <a:spAutoFit/>
          </a:bodyPr>
          <a:lstStyle/>
          <a:p>
            <a:pPr algn="just">
              <a:lnSpc>
                <a:spcPts val="5609"/>
              </a:lnSpc>
            </a:pPr>
            <a:r>
              <a:rPr lang="en-US" sz="3399" dirty="0">
                <a:solidFill>
                  <a:srgbClr val="525252"/>
                </a:solidFill>
                <a:latin typeface="Montserrat Medium"/>
              </a:rPr>
              <a:t>Ps</a:t>
            </a:r>
            <a:r>
              <a:rPr lang="tr-TR" sz="3399" dirty="0">
                <a:solidFill>
                  <a:srgbClr val="525252"/>
                </a:solidFill>
                <a:latin typeface="Montserrat Medium"/>
              </a:rPr>
              <a:t>i</a:t>
            </a:r>
            <a:r>
              <a:rPr lang="en-US" sz="3399" dirty="0" err="1">
                <a:solidFill>
                  <a:srgbClr val="525252"/>
                </a:solidFill>
                <a:latin typeface="Montserrat Medium"/>
              </a:rPr>
              <a:t>kolojik</a:t>
            </a:r>
            <a:r>
              <a:rPr lang="en-US" sz="3399" dirty="0">
                <a:solidFill>
                  <a:srgbClr val="525252"/>
                </a:solidFill>
                <a:latin typeface="Montserrat Medium"/>
              </a:rPr>
              <a:t> İlk </a:t>
            </a:r>
            <a:r>
              <a:rPr lang="en-US" sz="3399" dirty="0" err="1">
                <a:solidFill>
                  <a:srgbClr val="525252"/>
                </a:solidFill>
                <a:latin typeface="Montserrat Medium"/>
              </a:rPr>
              <a:t>Yardım</a:t>
            </a:r>
            <a:endParaRPr lang="en-US" sz="3399" dirty="0">
              <a:solidFill>
                <a:srgbClr val="525252"/>
              </a:solidFill>
              <a:latin typeface="Montserrat Medium"/>
            </a:endParaRPr>
          </a:p>
        </p:txBody>
      </p:sp>
      <p:grpSp>
        <p:nvGrpSpPr>
          <p:cNvPr id="8" name="Group 8"/>
          <p:cNvGrpSpPr/>
          <p:nvPr/>
        </p:nvGrpSpPr>
        <p:grpSpPr>
          <a:xfrm>
            <a:off x="3589444" y="5858463"/>
            <a:ext cx="792733" cy="784655"/>
            <a:chOff x="0" y="0"/>
            <a:chExt cx="316274" cy="313051"/>
          </a:xfrm>
        </p:grpSpPr>
        <p:sp>
          <p:nvSpPr>
            <p:cNvPr id="9" name="Freeform 9"/>
            <p:cNvSpPr/>
            <p:nvPr/>
          </p:nvSpPr>
          <p:spPr>
            <a:xfrm>
              <a:off x="0" y="0"/>
              <a:ext cx="316274" cy="313051"/>
            </a:xfrm>
            <a:custGeom>
              <a:avLst/>
              <a:gdLst/>
              <a:ahLst/>
              <a:cxnLst/>
              <a:rect l="l" t="t" r="r" b="b"/>
              <a:pathLst>
                <a:path w="316274" h="313051">
                  <a:moveTo>
                    <a:pt x="156526" y="0"/>
                  </a:moveTo>
                  <a:lnTo>
                    <a:pt x="159748" y="0"/>
                  </a:lnTo>
                  <a:cubicBezTo>
                    <a:pt x="201261" y="0"/>
                    <a:pt x="241074" y="16491"/>
                    <a:pt x="270429" y="45845"/>
                  </a:cubicBezTo>
                  <a:cubicBezTo>
                    <a:pt x="299783" y="75200"/>
                    <a:pt x="316274" y="115012"/>
                    <a:pt x="316274" y="156526"/>
                  </a:cubicBezTo>
                  <a:lnTo>
                    <a:pt x="316274" y="156526"/>
                  </a:lnTo>
                  <a:cubicBezTo>
                    <a:pt x="316274" y="198039"/>
                    <a:pt x="299783" y="237852"/>
                    <a:pt x="270429" y="267206"/>
                  </a:cubicBezTo>
                  <a:cubicBezTo>
                    <a:pt x="241074" y="296560"/>
                    <a:pt x="201261" y="313051"/>
                    <a:pt x="159748" y="313051"/>
                  </a:cubicBezTo>
                  <a:lnTo>
                    <a:pt x="156526" y="313051"/>
                  </a:lnTo>
                  <a:cubicBezTo>
                    <a:pt x="115012" y="313051"/>
                    <a:pt x="75200" y="296560"/>
                    <a:pt x="45845" y="267206"/>
                  </a:cubicBezTo>
                  <a:cubicBezTo>
                    <a:pt x="16491" y="237852"/>
                    <a:pt x="0" y="198039"/>
                    <a:pt x="0" y="156526"/>
                  </a:cubicBezTo>
                  <a:lnTo>
                    <a:pt x="0" y="156526"/>
                  </a:lnTo>
                  <a:cubicBezTo>
                    <a:pt x="0" y="115012"/>
                    <a:pt x="16491" y="75200"/>
                    <a:pt x="45845" y="45845"/>
                  </a:cubicBezTo>
                  <a:cubicBezTo>
                    <a:pt x="75200" y="16491"/>
                    <a:pt x="115012" y="0"/>
                    <a:pt x="156526" y="0"/>
                  </a:cubicBezTo>
                  <a:close/>
                </a:path>
              </a:pathLst>
            </a:custGeom>
            <a:solidFill>
              <a:srgbClr val="F6D36A"/>
            </a:solidFill>
          </p:spPr>
        </p:sp>
        <p:sp>
          <p:nvSpPr>
            <p:cNvPr id="10" name="TextBox 10"/>
            <p:cNvSpPr txBox="1"/>
            <p:nvPr/>
          </p:nvSpPr>
          <p:spPr>
            <a:xfrm>
              <a:off x="0" y="114300"/>
              <a:ext cx="316274" cy="198751"/>
            </a:xfrm>
            <a:prstGeom prst="rect">
              <a:avLst/>
            </a:prstGeom>
          </p:spPr>
          <p:txBody>
            <a:bodyPr lIns="50800" tIns="50800" rIns="50800" bIns="50800" rtlCol="0" anchor="ctr"/>
            <a:lstStyle/>
            <a:p>
              <a:pPr algn="ctr">
                <a:lnSpc>
                  <a:spcPts val="7724"/>
                </a:lnSpc>
              </a:pPr>
              <a:endParaRPr/>
            </a:p>
          </p:txBody>
        </p:sp>
      </p:grpSp>
      <p:grpSp>
        <p:nvGrpSpPr>
          <p:cNvPr id="11" name="Group 11"/>
          <p:cNvGrpSpPr/>
          <p:nvPr/>
        </p:nvGrpSpPr>
        <p:grpSpPr>
          <a:xfrm>
            <a:off x="3589444" y="7891052"/>
            <a:ext cx="891428" cy="891428"/>
            <a:chOff x="0" y="0"/>
            <a:chExt cx="355650" cy="355650"/>
          </a:xfrm>
        </p:grpSpPr>
        <p:sp>
          <p:nvSpPr>
            <p:cNvPr id="12" name="Freeform 12"/>
            <p:cNvSpPr/>
            <p:nvPr/>
          </p:nvSpPr>
          <p:spPr>
            <a:xfrm>
              <a:off x="0" y="0"/>
              <a:ext cx="355650" cy="355650"/>
            </a:xfrm>
            <a:custGeom>
              <a:avLst/>
              <a:gdLst/>
              <a:ahLst/>
              <a:cxnLst/>
              <a:rect l="l" t="t" r="r" b="b"/>
              <a:pathLst>
                <a:path w="355650" h="355650">
                  <a:moveTo>
                    <a:pt x="177825" y="0"/>
                  </a:moveTo>
                  <a:lnTo>
                    <a:pt x="177825" y="0"/>
                  </a:lnTo>
                  <a:cubicBezTo>
                    <a:pt x="224987" y="0"/>
                    <a:pt x="270218" y="18735"/>
                    <a:pt x="303566" y="52084"/>
                  </a:cubicBezTo>
                  <a:cubicBezTo>
                    <a:pt x="336915" y="85432"/>
                    <a:pt x="355650" y="130663"/>
                    <a:pt x="355650" y="177825"/>
                  </a:cubicBezTo>
                  <a:lnTo>
                    <a:pt x="355650" y="177825"/>
                  </a:lnTo>
                  <a:cubicBezTo>
                    <a:pt x="355650" y="224987"/>
                    <a:pt x="336915" y="270218"/>
                    <a:pt x="303566" y="303566"/>
                  </a:cubicBezTo>
                  <a:cubicBezTo>
                    <a:pt x="270218" y="336915"/>
                    <a:pt x="224987" y="355650"/>
                    <a:pt x="177825" y="355650"/>
                  </a:cubicBezTo>
                  <a:lnTo>
                    <a:pt x="177825" y="355650"/>
                  </a:lnTo>
                  <a:cubicBezTo>
                    <a:pt x="130663" y="355650"/>
                    <a:pt x="85432" y="336915"/>
                    <a:pt x="52084" y="303566"/>
                  </a:cubicBezTo>
                  <a:cubicBezTo>
                    <a:pt x="18735" y="270218"/>
                    <a:pt x="0" y="224987"/>
                    <a:pt x="0" y="177825"/>
                  </a:cubicBezTo>
                  <a:lnTo>
                    <a:pt x="0" y="177825"/>
                  </a:lnTo>
                  <a:cubicBezTo>
                    <a:pt x="0" y="130663"/>
                    <a:pt x="18735" y="85432"/>
                    <a:pt x="52084" y="52084"/>
                  </a:cubicBezTo>
                  <a:cubicBezTo>
                    <a:pt x="85432" y="18735"/>
                    <a:pt x="130663" y="0"/>
                    <a:pt x="177825" y="0"/>
                  </a:cubicBezTo>
                  <a:close/>
                </a:path>
              </a:pathLst>
            </a:custGeom>
            <a:solidFill>
              <a:srgbClr val="AFDED9"/>
            </a:solidFill>
          </p:spPr>
        </p:sp>
        <p:sp>
          <p:nvSpPr>
            <p:cNvPr id="13" name="TextBox 13"/>
            <p:cNvSpPr txBox="1"/>
            <p:nvPr/>
          </p:nvSpPr>
          <p:spPr>
            <a:xfrm>
              <a:off x="0" y="114300"/>
              <a:ext cx="355650" cy="241350"/>
            </a:xfrm>
            <a:prstGeom prst="rect">
              <a:avLst/>
            </a:prstGeom>
          </p:spPr>
          <p:txBody>
            <a:bodyPr lIns="50800" tIns="50800" rIns="50800" bIns="50800" rtlCol="0" anchor="ctr"/>
            <a:lstStyle/>
            <a:p>
              <a:pPr algn="ctr">
                <a:lnSpc>
                  <a:spcPts val="7724"/>
                </a:lnSpc>
              </a:pPr>
              <a:endParaRPr/>
            </a:p>
          </p:txBody>
        </p:sp>
      </p:grpSp>
      <p:sp>
        <p:nvSpPr>
          <p:cNvPr id="14" name="TextBox 14"/>
          <p:cNvSpPr txBox="1"/>
          <p:nvPr/>
        </p:nvSpPr>
        <p:spPr>
          <a:xfrm>
            <a:off x="4969397" y="5624082"/>
            <a:ext cx="8297903" cy="662941"/>
          </a:xfrm>
          <a:prstGeom prst="rect">
            <a:avLst/>
          </a:prstGeom>
        </p:spPr>
        <p:txBody>
          <a:bodyPr lIns="0" tIns="0" rIns="0" bIns="0" rtlCol="0" anchor="t">
            <a:spAutoFit/>
          </a:bodyPr>
          <a:lstStyle/>
          <a:p>
            <a:pPr algn="just">
              <a:lnSpc>
                <a:spcPts val="5609"/>
              </a:lnSpc>
            </a:pPr>
            <a:r>
              <a:rPr lang="en-US" sz="3399">
                <a:solidFill>
                  <a:srgbClr val="525252"/>
                </a:solidFill>
                <a:latin typeface="Montserrat Medium"/>
              </a:rPr>
              <a:t>Okul Temelli Psikolojik İlk Yardım</a:t>
            </a:r>
          </a:p>
        </p:txBody>
      </p:sp>
      <p:sp>
        <p:nvSpPr>
          <p:cNvPr id="15" name="TextBox 15"/>
          <p:cNvSpPr txBox="1"/>
          <p:nvPr/>
        </p:nvSpPr>
        <p:spPr>
          <a:xfrm>
            <a:off x="4969397" y="7738652"/>
            <a:ext cx="8898581" cy="1367791"/>
          </a:xfrm>
          <a:prstGeom prst="rect">
            <a:avLst/>
          </a:prstGeom>
        </p:spPr>
        <p:txBody>
          <a:bodyPr lIns="0" tIns="0" rIns="0" bIns="0" rtlCol="0" anchor="t">
            <a:spAutoFit/>
          </a:bodyPr>
          <a:lstStyle/>
          <a:p>
            <a:pPr algn="just">
              <a:lnSpc>
                <a:spcPts val="5609"/>
              </a:lnSpc>
            </a:pPr>
            <a:r>
              <a:rPr lang="en-US" sz="3399" dirty="0" err="1">
                <a:solidFill>
                  <a:srgbClr val="525252"/>
                </a:solidFill>
                <a:latin typeface="Montserrat Medium"/>
              </a:rPr>
              <a:t>Kayıp</a:t>
            </a:r>
            <a:r>
              <a:rPr lang="en-US" sz="3399" dirty="0">
                <a:solidFill>
                  <a:srgbClr val="525252"/>
                </a:solidFill>
                <a:latin typeface="Montserrat Medium"/>
              </a:rPr>
              <a:t> </a:t>
            </a:r>
            <a:r>
              <a:rPr lang="en-US" sz="3399" dirty="0" err="1">
                <a:solidFill>
                  <a:srgbClr val="525252"/>
                </a:solidFill>
                <a:latin typeface="Montserrat Medium"/>
              </a:rPr>
              <a:t>ve</a:t>
            </a:r>
            <a:r>
              <a:rPr lang="en-US" sz="3399" dirty="0">
                <a:solidFill>
                  <a:srgbClr val="525252"/>
                </a:solidFill>
                <a:latin typeface="Montserrat Medium"/>
              </a:rPr>
              <a:t> Yas </a:t>
            </a:r>
            <a:r>
              <a:rPr lang="en-US" sz="3399" dirty="0" err="1">
                <a:solidFill>
                  <a:srgbClr val="525252"/>
                </a:solidFill>
                <a:latin typeface="Montserrat Medium"/>
              </a:rPr>
              <a:t>Sürecinde</a:t>
            </a:r>
            <a:r>
              <a:rPr lang="en-US" sz="3399" dirty="0">
                <a:solidFill>
                  <a:srgbClr val="525252"/>
                </a:solidFill>
                <a:latin typeface="Montserrat Medium"/>
              </a:rPr>
              <a:t> </a:t>
            </a:r>
            <a:r>
              <a:rPr lang="en-US" sz="3399" dirty="0" err="1">
                <a:solidFill>
                  <a:srgbClr val="525252"/>
                </a:solidFill>
                <a:latin typeface="Montserrat Medium"/>
              </a:rPr>
              <a:t>Okul</a:t>
            </a:r>
            <a:r>
              <a:rPr lang="en-US" sz="3399" dirty="0">
                <a:solidFill>
                  <a:srgbClr val="525252"/>
                </a:solidFill>
                <a:latin typeface="Montserrat Medium"/>
              </a:rPr>
              <a:t> </a:t>
            </a:r>
            <a:r>
              <a:rPr lang="en-US" sz="3399" dirty="0" err="1">
                <a:solidFill>
                  <a:srgbClr val="525252"/>
                </a:solidFill>
                <a:latin typeface="Montserrat Medium"/>
              </a:rPr>
              <a:t>Temelli</a:t>
            </a:r>
            <a:r>
              <a:rPr lang="en-US" sz="3399" dirty="0">
                <a:solidFill>
                  <a:srgbClr val="525252"/>
                </a:solidFill>
                <a:latin typeface="Montserrat Medium"/>
              </a:rPr>
              <a:t> </a:t>
            </a:r>
            <a:r>
              <a:rPr lang="en-US" sz="3399" dirty="0" err="1">
                <a:solidFill>
                  <a:srgbClr val="525252"/>
                </a:solidFill>
                <a:latin typeface="Montserrat Medium"/>
              </a:rPr>
              <a:t>Psikolojik</a:t>
            </a:r>
            <a:r>
              <a:rPr lang="en-US" sz="3399" dirty="0">
                <a:solidFill>
                  <a:srgbClr val="525252"/>
                </a:solidFill>
                <a:latin typeface="Montserrat Medium"/>
              </a:rPr>
              <a:t> İlk </a:t>
            </a:r>
            <a:r>
              <a:rPr lang="en-US" sz="3399" dirty="0" err="1">
                <a:solidFill>
                  <a:srgbClr val="525252"/>
                </a:solidFill>
                <a:latin typeface="Montserrat Medium"/>
              </a:rPr>
              <a:t>Yardım</a:t>
            </a:r>
            <a:r>
              <a:rPr lang="en-US" sz="3399" dirty="0">
                <a:solidFill>
                  <a:srgbClr val="525252"/>
                </a:solidFill>
                <a:latin typeface="Montserrat Medium"/>
              </a:rPr>
              <a:t> </a:t>
            </a:r>
            <a:r>
              <a:rPr lang="en-US" sz="3399" dirty="0" err="1">
                <a:solidFill>
                  <a:srgbClr val="525252"/>
                </a:solidFill>
                <a:latin typeface="Montserrat Medium"/>
              </a:rPr>
              <a:t>Süreci</a:t>
            </a:r>
            <a:endParaRPr lang="en-US" sz="3399" dirty="0">
              <a:solidFill>
                <a:srgbClr val="525252"/>
              </a:solidFill>
              <a:latin typeface="Montserrat Medium"/>
            </a:endParaRPr>
          </a:p>
        </p:txBody>
      </p:sp>
      <p:sp>
        <p:nvSpPr>
          <p:cNvPr id="16" name="Freeform 16"/>
          <p:cNvSpPr/>
          <p:nvPr/>
        </p:nvSpPr>
        <p:spPr>
          <a:xfrm>
            <a:off x="16170610" y="8159024"/>
            <a:ext cx="2726990" cy="3303622"/>
          </a:xfrm>
          <a:custGeom>
            <a:avLst/>
            <a:gdLst/>
            <a:ahLst/>
            <a:cxnLst/>
            <a:rect l="l" t="t" r="r" b="b"/>
            <a:pathLst>
              <a:path w="2726990" h="3303622">
                <a:moveTo>
                  <a:pt x="0" y="0"/>
                </a:moveTo>
                <a:lnTo>
                  <a:pt x="2726990" y="0"/>
                </a:lnTo>
                <a:lnTo>
                  <a:pt x="2726990" y="3303623"/>
                </a:lnTo>
                <a:lnTo>
                  <a:pt x="0" y="330362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7" name="Freeform 17"/>
          <p:cNvSpPr/>
          <p:nvPr/>
        </p:nvSpPr>
        <p:spPr>
          <a:xfrm>
            <a:off x="-1977099" y="6161037"/>
            <a:ext cx="3359375" cy="3460030"/>
          </a:xfrm>
          <a:custGeom>
            <a:avLst/>
            <a:gdLst/>
            <a:ahLst/>
            <a:cxnLst/>
            <a:rect l="l" t="t" r="r" b="b"/>
            <a:pathLst>
              <a:path w="3359375" h="3460030">
                <a:moveTo>
                  <a:pt x="0" y="0"/>
                </a:moveTo>
                <a:lnTo>
                  <a:pt x="3359375" y="0"/>
                </a:lnTo>
                <a:lnTo>
                  <a:pt x="3359375" y="3460030"/>
                </a:lnTo>
                <a:lnTo>
                  <a:pt x="0" y="346003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8" name="Freeform 18"/>
          <p:cNvSpPr/>
          <p:nvPr/>
        </p:nvSpPr>
        <p:spPr>
          <a:xfrm rot="5400000">
            <a:off x="-802044" y="-319329"/>
            <a:ext cx="3661487" cy="3435141"/>
          </a:xfrm>
          <a:custGeom>
            <a:avLst/>
            <a:gdLst/>
            <a:ahLst/>
            <a:cxnLst/>
            <a:rect l="l" t="t" r="r" b="b"/>
            <a:pathLst>
              <a:path w="3661487" h="3435141">
                <a:moveTo>
                  <a:pt x="0" y="0"/>
                </a:moveTo>
                <a:lnTo>
                  <a:pt x="3661488" y="0"/>
                </a:lnTo>
                <a:lnTo>
                  <a:pt x="3661488" y="3435141"/>
                </a:lnTo>
                <a:lnTo>
                  <a:pt x="0" y="343514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9" name="Freeform 19"/>
          <p:cNvSpPr/>
          <p:nvPr/>
        </p:nvSpPr>
        <p:spPr>
          <a:xfrm rot="-10800000">
            <a:off x="13482332" y="-835754"/>
            <a:ext cx="4051773" cy="2512099"/>
          </a:xfrm>
          <a:custGeom>
            <a:avLst/>
            <a:gdLst/>
            <a:ahLst/>
            <a:cxnLst/>
            <a:rect l="l" t="t" r="r" b="b"/>
            <a:pathLst>
              <a:path w="4051773" h="2512099">
                <a:moveTo>
                  <a:pt x="0" y="0"/>
                </a:moveTo>
                <a:lnTo>
                  <a:pt x="4051773" y="0"/>
                </a:lnTo>
                <a:lnTo>
                  <a:pt x="4051773" y="2512099"/>
                </a:lnTo>
                <a:lnTo>
                  <a:pt x="0" y="251209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025236"/>
            <a:ext cx="9448800" cy="2032726"/>
          </a:xfrm>
          <a:custGeom>
            <a:avLst/>
            <a:gdLst/>
            <a:ahLst/>
            <a:cxnLst/>
            <a:rect l="l" t="t" r="r" b="b"/>
            <a:pathLst>
              <a:path w="8220583" h="2032726">
                <a:moveTo>
                  <a:pt x="0" y="0"/>
                </a:moveTo>
                <a:lnTo>
                  <a:pt x="8220583" y="0"/>
                </a:lnTo>
                <a:lnTo>
                  <a:pt x="8220583" y="2032726"/>
                </a:lnTo>
                <a:lnTo>
                  <a:pt x="0" y="203272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TextBox 3"/>
          <p:cNvSpPr txBox="1"/>
          <p:nvPr/>
        </p:nvSpPr>
        <p:spPr>
          <a:xfrm>
            <a:off x="914400" y="1028700"/>
            <a:ext cx="16900433" cy="4329390"/>
          </a:xfrm>
          <a:prstGeom prst="rect">
            <a:avLst/>
          </a:prstGeom>
        </p:spPr>
        <p:txBody>
          <a:bodyPr lIns="0" tIns="0" rIns="0" bIns="0" rtlCol="0" anchor="t">
            <a:spAutoFit/>
          </a:bodyPr>
          <a:lstStyle/>
          <a:p>
            <a:pPr algn="just">
              <a:lnSpc>
                <a:spcPts val="4645"/>
              </a:lnSpc>
            </a:pPr>
            <a:endParaRPr lang="tr-TR" sz="2885" b="1" u="sng" spc="553" dirty="0">
              <a:solidFill>
                <a:srgbClr val="FFFFFF"/>
              </a:solidFill>
              <a:latin typeface="Agrandir Bold"/>
            </a:endParaRPr>
          </a:p>
          <a:p>
            <a:pPr algn="just">
              <a:lnSpc>
                <a:spcPts val="4645"/>
              </a:lnSpc>
            </a:pPr>
            <a:r>
              <a:rPr lang="tr-TR" sz="2885" b="1" u="sng" spc="553" dirty="0">
                <a:solidFill>
                  <a:srgbClr val="FFFFFF"/>
                </a:solidFill>
                <a:latin typeface="Agrandir Bold"/>
              </a:rPr>
              <a:t>Bu adımda yapılması gerekenler</a:t>
            </a:r>
          </a:p>
          <a:p>
            <a:pPr algn="just">
              <a:lnSpc>
                <a:spcPts val="4645"/>
              </a:lnSpc>
            </a:pPr>
            <a:endParaRPr lang="en-US" sz="2885" b="1" u="sng" spc="553" dirty="0">
              <a:solidFill>
                <a:srgbClr val="FFFFFF"/>
              </a:solidFill>
              <a:latin typeface="Agrandir Bold"/>
            </a:endParaRPr>
          </a:p>
          <a:p>
            <a:pPr algn="just">
              <a:lnSpc>
                <a:spcPts val="4645"/>
              </a:lnSpc>
            </a:pPr>
            <a:endParaRPr lang="en-US" sz="2885" spc="553" dirty="0">
              <a:solidFill>
                <a:srgbClr val="FFFFFF"/>
              </a:solidFill>
              <a:latin typeface="Agrandir Bold"/>
            </a:endParaRPr>
          </a:p>
          <a:p>
            <a:pPr marL="457200" indent="-457200" algn="l">
              <a:buFont typeface="Wingdings" panose="05000000000000000000" pitchFamily="2" charset="2"/>
              <a:buChar char="§"/>
            </a:pPr>
            <a:r>
              <a:rPr lang="tr-TR" sz="3200" b="0" i="0" u="none" strike="noStrike" baseline="0" dirty="0">
                <a:latin typeface="SFHelloRegular"/>
              </a:rPr>
              <a:t>Bir süre daha bu duyguları yaşayabileceğini belirtmek ve gencin buna hazır olmasını sağlamak çok önemlidir.</a:t>
            </a:r>
          </a:p>
          <a:p>
            <a:pPr marL="457200" indent="-457200" algn="l">
              <a:buFont typeface="Wingdings" panose="05000000000000000000" pitchFamily="2" charset="2"/>
              <a:buChar char="§"/>
            </a:pPr>
            <a:r>
              <a:rPr lang="tr-TR" sz="3200" b="0" i="0" u="none" strike="noStrike" baseline="0" dirty="0">
                <a:latin typeface="SFHelloRegular"/>
              </a:rPr>
              <a:t>Ölüm ve kayıpla ilgili konuşurken sınırlarınızı aşmayın. Eğer genç konuşmaktan </a:t>
            </a:r>
            <a:r>
              <a:rPr lang="it-IT" sz="3200" b="0" i="0" u="none" strike="noStrike" baseline="0" dirty="0">
                <a:latin typeface="SFHelloRegular"/>
              </a:rPr>
              <a:t>rahatsız oluyorsa</a:t>
            </a:r>
            <a:r>
              <a:rPr lang="tr-TR" sz="3200" b="0" i="0" u="none" strike="noStrike" baseline="0" dirty="0">
                <a:latin typeface="SFHelloRegular"/>
              </a:rPr>
              <a:t> </a:t>
            </a:r>
            <a:r>
              <a:rPr lang="it-IT" sz="3200" b="0" i="0" u="none" strike="noStrike" baseline="0" dirty="0">
                <a:latin typeface="SFHelloRegular"/>
              </a:rPr>
              <a:t>gence istediği süreyi verin</a:t>
            </a:r>
            <a:r>
              <a:rPr lang="tr-TR" sz="3200" b="0" i="0" u="none" strike="noStrike" baseline="0" dirty="0">
                <a:latin typeface="SFHelloRegular"/>
              </a:rPr>
              <a:t>.</a:t>
            </a:r>
            <a:endParaRPr lang="en-US" sz="2885" u="sng" spc="553" dirty="0">
              <a:solidFill>
                <a:srgbClr val="000000"/>
              </a:solidFill>
              <a:latin typeface="Agrandir"/>
            </a:endParaRPr>
          </a:p>
        </p:txBody>
      </p:sp>
      <p:sp>
        <p:nvSpPr>
          <p:cNvPr id="4" name="Freeform 2">
            <a:extLst>
              <a:ext uri="{FF2B5EF4-FFF2-40B4-BE49-F238E27FC236}">
                <a16:creationId xmlns:a16="http://schemas.microsoft.com/office/drawing/2014/main" id="{717F9BA7-C170-E418-121E-3B3728383C18}"/>
              </a:ext>
            </a:extLst>
          </p:cNvPr>
          <p:cNvSpPr/>
          <p:nvPr/>
        </p:nvSpPr>
        <p:spPr>
          <a:xfrm>
            <a:off x="5257800" y="5382335"/>
            <a:ext cx="10341571" cy="5364690"/>
          </a:xfrm>
          <a:custGeom>
            <a:avLst/>
            <a:gdLst/>
            <a:ahLst/>
            <a:cxnLst/>
            <a:rect l="l" t="t" r="r" b="b"/>
            <a:pathLst>
              <a:path w="10341571" h="5364690">
                <a:moveTo>
                  <a:pt x="0" y="0"/>
                </a:moveTo>
                <a:lnTo>
                  <a:pt x="10341570" y="0"/>
                </a:lnTo>
                <a:lnTo>
                  <a:pt x="10341570" y="5364690"/>
                </a:lnTo>
                <a:lnTo>
                  <a:pt x="0" y="5364690"/>
                </a:lnTo>
                <a:lnTo>
                  <a:pt x="0" y="0"/>
                </a:lnTo>
                <a:close/>
              </a:path>
            </a:pathLst>
          </a:custGeom>
          <a:blipFill>
            <a:blip r:embed="rId4"/>
            <a:stretch>
              <a:fillRect/>
            </a:stretch>
          </a:blipFill>
        </p:spPr>
      </p:sp>
      <p:sp>
        <p:nvSpPr>
          <p:cNvPr id="5" name="TextBox 3">
            <a:extLst>
              <a:ext uri="{FF2B5EF4-FFF2-40B4-BE49-F238E27FC236}">
                <a16:creationId xmlns:a16="http://schemas.microsoft.com/office/drawing/2014/main" id="{B66D39F3-24CD-D716-B2AF-C153C0794E0C}"/>
              </a:ext>
            </a:extLst>
          </p:cNvPr>
          <p:cNvSpPr txBox="1"/>
          <p:nvPr/>
        </p:nvSpPr>
        <p:spPr>
          <a:xfrm>
            <a:off x="5950595" y="6438900"/>
            <a:ext cx="8955979" cy="1969770"/>
          </a:xfrm>
          <a:prstGeom prst="rect">
            <a:avLst/>
          </a:prstGeom>
        </p:spPr>
        <p:txBody>
          <a:bodyPr lIns="0" tIns="0" rIns="0" bIns="0" rtlCol="0" anchor="t">
            <a:spAutoFit/>
          </a:bodyPr>
          <a:lstStyle/>
          <a:p>
            <a:pPr algn="l"/>
            <a:r>
              <a:rPr lang="tr-TR" sz="3200" b="0" i="0" u="none" strike="noStrike" baseline="0" dirty="0">
                <a:latin typeface="SFHelloRegular"/>
              </a:rPr>
              <a:t>«Bunları konuşmanın hiç kolay olmadığını biliyorum. Mademki şu an konuşmak istemiyorsun o halde sen ne zaman istersen o zaman konuşuruz. Ben seni dinlemek için her zaman burada olacağım.»</a:t>
            </a:r>
            <a:endParaRPr lang="en-US" sz="2885" spc="553" dirty="0">
              <a:solidFill>
                <a:srgbClr val="000000"/>
              </a:solidFill>
              <a:latin typeface="Agrandir"/>
            </a:endParaRPr>
          </a:p>
        </p:txBody>
      </p:sp>
    </p:spTree>
    <p:extLst>
      <p:ext uri="{BB962C8B-B14F-4D97-AF65-F5344CB8AC3E}">
        <p14:creationId xmlns:p14="http://schemas.microsoft.com/office/powerpoint/2010/main" val="24314415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025236"/>
            <a:ext cx="9448800" cy="2032726"/>
          </a:xfrm>
          <a:custGeom>
            <a:avLst/>
            <a:gdLst/>
            <a:ahLst/>
            <a:cxnLst/>
            <a:rect l="l" t="t" r="r" b="b"/>
            <a:pathLst>
              <a:path w="8220583" h="2032726">
                <a:moveTo>
                  <a:pt x="0" y="0"/>
                </a:moveTo>
                <a:lnTo>
                  <a:pt x="8220583" y="0"/>
                </a:lnTo>
                <a:lnTo>
                  <a:pt x="8220583" y="2032726"/>
                </a:lnTo>
                <a:lnTo>
                  <a:pt x="0" y="203272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TextBox 3"/>
          <p:cNvSpPr txBox="1"/>
          <p:nvPr/>
        </p:nvSpPr>
        <p:spPr>
          <a:xfrm>
            <a:off x="914400" y="1028700"/>
            <a:ext cx="16900433" cy="4329390"/>
          </a:xfrm>
          <a:prstGeom prst="rect">
            <a:avLst/>
          </a:prstGeom>
        </p:spPr>
        <p:txBody>
          <a:bodyPr lIns="0" tIns="0" rIns="0" bIns="0" rtlCol="0" anchor="t">
            <a:spAutoFit/>
          </a:bodyPr>
          <a:lstStyle/>
          <a:p>
            <a:pPr algn="just">
              <a:lnSpc>
                <a:spcPts val="4645"/>
              </a:lnSpc>
            </a:pPr>
            <a:endParaRPr lang="tr-TR" sz="2885" b="1" u="sng" spc="553" dirty="0">
              <a:solidFill>
                <a:srgbClr val="FFFFFF"/>
              </a:solidFill>
              <a:latin typeface="Agrandir Bold"/>
            </a:endParaRPr>
          </a:p>
          <a:p>
            <a:pPr algn="just">
              <a:lnSpc>
                <a:spcPts val="4645"/>
              </a:lnSpc>
            </a:pPr>
            <a:r>
              <a:rPr lang="tr-TR" sz="2885" b="1" u="sng" spc="553" dirty="0">
                <a:solidFill>
                  <a:srgbClr val="FFFFFF"/>
                </a:solidFill>
                <a:latin typeface="Agrandir Bold"/>
              </a:rPr>
              <a:t>Bu adımda yapılması gerekenler</a:t>
            </a:r>
          </a:p>
          <a:p>
            <a:pPr algn="just">
              <a:lnSpc>
                <a:spcPts val="4645"/>
              </a:lnSpc>
            </a:pPr>
            <a:endParaRPr lang="en-US" sz="2885" b="1" u="sng" spc="553" dirty="0">
              <a:solidFill>
                <a:srgbClr val="FFFFFF"/>
              </a:solidFill>
              <a:latin typeface="Agrandir Bold"/>
            </a:endParaRPr>
          </a:p>
          <a:p>
            <a:pPr algn="just">
              <a:lnSpc>
                <a:spcPts val="4645"/>
              </a:lnSpc>
            </a:pPr>
            <a:endParaRPr lang="en-US" sz="2885" spc="553" dirty="0">
              <a:solidFill>
                <a:srgbClr val="FFFFFF"/>
              </a:solidFill>
              <a:latin typeface="Agrandir Bold"/>
            </a:endParaRPr>
          </a:p>
          <a:p>
            <a:pPr marL="457200" indent="-457200" algn="l">
              <a:buFont typeface="Wingdings" panose="05000000000000000000" pitchFamily="2" charset="2"/>
              <a:buChar char="§"/>
            </a:pPr>
            <a:r>
              <a:rPr lang="tr-TR" sz="3200" b="0" i="0" u="none" strike="noStrike" baseline="0" dirty="0">
                <a:latin typeface="SFHelloRegular"/>
              </a:rPr>
              <a:t>Yas tutan gencin ebeveynlerini bilgilendirin. Onlara çocuklarına nasıl destek olmaları gerektiğini anlatın.</a:t>
            </a:r>
          </a:p>
          <a:p>
            <a:pPr marL="457200" indent="-457200" algn="l">
              <a:buFont typeface="Wingdings" panose="05000000000000000000" pitchFamily="2" charset="2"/>
              <a:buChar char="§"/>
            </a:pPr>
            <a:r>
              <a:rPr lang="tr-TR" sz="3200" b="0" i="0" u="none" strike="noStrike" baseline="0" dirty="0">
                <a:latin typeface="SFHelloRegular"/>
              </a:rPr>
              <a:t>Gencin içinde yaşadığı kültürün yas ritüelleri, ölümle ilgili ifadeleri ve inanışlarını öğrenmeye çalışın. Eğer gencin dua etmeye ihtiyacı varsa ona gereken ortamı oluşturun.</a:t>
            </a:r>
            <a:endParaRPr lang="en-US" sz="2885" u="sng" spc="553" dirty="0">
              <a:solidFill>
                <a:srgbClr val="000000"/>
              </a:solidFill>
              <a:latin typeface="Agrandir"/>
            </a:endParaRPr>
          </a:p>
        </p:txBody>
      </p:sp>
      <p:sp>
        <p:nvSpPr>
          <p:cNvPr id="6" name="Freeform 2">
            <a:extLst>
              <a:ext uri="{FF2B5EF4-FFF2-40B4-BE49-F238E27FC236}">
                <a16:creationId xmlns:a16="http://schemas.microsoft.com/office/drawing/2014/main" id="{DFA9C447-5F03-7AD1-7C86-013C9CE2A404}"/>
              </a:ext>
            </a:extLst>
          </p:cNvPr>
          <p:cNvSpPr/>
          <p:nvPr/>
        </p:nvSpPr>
        <p:spPr>
          <a:xfrm>
            <a:off x="5257800" y="5358090"/>
            <a:ext cx="10341571" cy="5364690"/>
          </a:xfrm>
          <a:custGeom>
            <a:avLst/>
            <a:gdLst/>
            <a:ahLst/>
            <a:cxnLst/>
            <a:rect l="l" t="t" r="r" b="b"/>
            <a:pathLst>
              <a:path w="10341571" h="5364690">
                <a:moveTo>
                  <a:pt x="0" y="0"/>
                </a:moveTo>
                <a:lnTo>
                  <a:pt x="10341570" y="0"/>
                </a:lnTo>
                <a:lnTo>
                  <a:pt x="10341570" y="5364690"/>
                </a:lnTo>
                <a:lnTo>
                  <a:pt x="0" y="5364690"/>
                </a:lnTo>
                <a:lnTo>
                  <a:pt x="0" y="0"/>
                </a:lnTo>
                <a:close/>
              </a:path>
            </a:pathLst>
          </a:custGeom>
          <a:blipFill>
            <a:blip r:embed="rId4"/>
            <a:stretch>
              <a:fillRect/>
            </a:stretch>
          </a:blipFill>
        </p:spPr>
      </p:sp>
      <p:sp>
        <p:nvSpPr>
          <p:cNvPr id="7" name="TextBox 3">
            <a:extLst>
              <a:ext uri="{FF2B5EF4-FFF2-40B4-BE49-F238E27FC236}">
                <a16:creationId xmlns:a16="http://schemas.microsoft.com/office/drawing/2014/main" id="{353BE4EC-C0FE-2CD6-2FFA-4076597B44DB}"/>
              </a:ext>
            </a:extLst>
          </p:cNvPr>
          <p:cNvSpPr txBox="1"/>
          <p:nvPr/>
        </p:nvSpPr>
        <p:spPr>
          <a:xfrm>
            <a:off x="5950595" y="6198391"/>
            <a:ext cx="8955979" cy="1969770"/>
          </a:xfrm>
          <a:prstGeom prst="rect">
            <a:avLst/>
          </a:prstGeom>
        </p:spPr>
        <p:txBody>
          <a:bodyPr lIns="0" tIns="0" rIns="0" bIns="0" rtlCol="0" anchor="t">
            <a:spAutoFit/>
          </a:bodyPr>
          <a:lstStyle/>
          <a:p>
            <a:pPr algn="l"/>
            <a:r>
              <a:rPr lang="tr-TR" sz="3200" b="1" i="0" u="sng" strike="noStrike" baseline="0" dirty="0">
                <a:latin typeface="SFHelloRegular"/>
              </a:rPr>
              <a:t>Yas evreleri ile ilgili</a:t>
            </a:r>
          </a:p>
          <a:p>
            <a:pPr algn="l"/>
            <a:r>
              <a:rPr lang="tr-TR" sz="3200" b="0" i="0" u="none" strike="noStrike" baseline="0" dirty="0">
                <a:latin typeface="SFHelloRegular"/>
              </a:rPr>
              <a:t>«Yas ve keder içindesin ve bunu bazı evreler hâlinde geçireceksin. Tıpkı benim, onun veya diğer insanların hayatlarının belirli zamanlarında geçirdiği gibi.»</a:t>
            </a:r>
            <a:endParaRPr lang="en-US" sz="2885" spc="553" dirty="0">
              <a:solidFill>
                <a:srgbClr val="000000"/>
              </a:solidFill>
              <a:latin typeface="Agrandir"/>
            </a:endParaRPr>
          </a:p>
        </p:txBody>
      </p:sp>
    </p:spTree>
    <p:extLst>
      <p:ext uri="{BB962C8B-B14F-4D97-AF65-F5344CB8AC3E}">
        <p14:creationId xmlns:p14="http://schemas.microsoft.com/office/powerpoint/2010/main" val="5014139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24000" y="685800"/>
            <a:ext cx="13403513" cy="8915400"/>
          </a:xfrm>
          <a:custGeom>
            <a:avLst/>
            <a:gdLst/>
            <a:ahLst/>
            <a:cxnLst/>
            <a:rect l="l" t="t" r="r" b="b"/>
            <a:pathLst>
              <a:path w="10341571" h="5364690">
                <a:moveTo>
                  <a:pt x="0" y="0"/>
                </a:moveTo>
                <a:lnTo>
                  <a:pt x="10341570" y="0"/>
                </a:lnTo>
                <a:lnTo>
                  <a:pt x="10341570" y="5364690"/>
                </a:lnTo>
                <a:lnTo>
                  <a:pt x="0" y="5364690"/>
                </a:lnTo>
                <a:lnTo>
                  <a:pt x="0" y="0"/>
                </a:lnTo>
                <a:close/>
              </a:path>
            </a:pathLst>
          </a:custGeom>
          <a:blipFill>
            <a:blip r:embed="rId2"/>
            <a:stretch>
              <a:fillRect/>
            </a:stretch>
          </a:blipFill>
        </p:spPr>
      </p:sp>
      <p:sp>
        <p:nvSpPr>
          <p:cNvPr id="3" name="TextBox 3"/>
          <p:cNvSpPr txBox="1"/>
          <p:nvPr/>
        </p:nvSpPr>
        <p:spPr>
          <a:xfrm>
            <a:off x="2133600" y="1714500"/>
            <a:ext cx="12496800" cy="4924425"/>
          </a:xfrm>
          <a:prstGeom prst="rect">
            <a:avLst/>
          </a:prstGeom>
        </p:spPr>
        <p:txBody>
          <a:bodyPr wrap="square" lIns="0" tIns="0" rIns="0" bIns="0" rtlCol="0" anchor="t">
            <a:spAutoFit/>
          </a:bodyPr>
          <a:lstStyle/>
          <a:p>
            <a:r>
              <a:rPr lang="tr-TR" sz="3200" b="1" i="0" u="sng" strike="noStrike" baseline="0" dirty="0">
                <a:latin typeface="SFHelloRegular"/>
              </a:rPr>
              <a:t>Yas evreleri ile ilgili</a:t>
            </a:r>
          </a:p>
          <a:p>
            <a:pPr algn="l"/>
            <a:r>
              <a:rPr lang="tr-TR" sz="3200" b="0" i="0" u="none" strike="noStrike" baseline="0" dirty="0">
                <a:latin typeface="SFHelloRegular"/>
              </a:rPr>
              <a:t>«İlk birkaç saat veya birkaç hafta kaybın gerçekliğini anlamakta zorluk çekebilirsin. Bedenin tepkiler verebilir. Olayları hatırlamada güçlükler çekebilirsin. Bu ilk süreci atlattığında içindeki acı artabilir, üzüntü ve özlem duygularını daha şiddetli yaşayabilirsin. Gözyaşı dökebilir, huzursuzluk, korku hissedebilir, derslerine konsantre olamayabilirsin. Bir sonraki evrede daha yorgunluk, bitkinlik hissedebilirsin ve sevdiğin şeylere ilgin azalabilir. Bu son zor evreyi bitirdiğinde kendini daha iyi hissedeceksin. Ama onunla ilgili anılarını yitirmeyeceksin, o her zaman belleğinde, yüreğinde ve senin yanında olacaktır.»</a:t>
            </a:r>
            <a:endParaRPr lang="en-US" sz="2885" spc="553" dirty="0">
              <a:solidFill>
                <a:srgbClr val="000000"/>
              </a:solidFill>
              <a:latin typeface="Agrandir"/>
            </a:endParaRPr>
          </a:p>
        </p:txBody>
      </p:sp>
    </p:spTree>
    <p:extLst>
      <p:ext uri="{BB962C8B-B14F-4D97-AF65-F5344CB8AC3E}">
        <p14:creationId xmlns:p14="http://schemas.microsoft.com/office/powerpoint/2010/main" val="4105297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025236"/>
            <a:ext cx="9448800" cy="2032726"/>
          </a:xfrm>
          <a:custGeom>
            <a:avLst/>
            <a:gdLst/>
            <a:ahLst/>
            <a:cxnLst/>
            <a:rect l="l" t="t" r="r" b="b"/>
            <a:pathLst>
              <a:path w="8220583" h="2032726">
                <a:moveTo>
                  <a:pt x="0" y="0"/>
                </a:moveTo>
                <a:lnTo>
                  <a:pt x="8220583" y="0"/>
                </a:lnTo>
                <a:lnTo>
                  <a:pt x="8220583" y="2032726"/>
                </a:lnTo>
                <a:lnTo>
                  <a:pt x="0" y="203272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TextBox 3"/>
          <p:cNvSpPr txBox="1"/>
          <p:nvPr/>
        </p:nvSpPr>
        <p:spPr>
          <a:xfrm>
            <a:off x="914400" y="1028700"/>
            <a:ext cx="16900433" cy="6237605"/>
          </a:xfrm>
          <a:prstGeom prst="rect">
            <a:avLst/>
          </a:prstGeom>
        </p:spPr>
        <p:txBody>
          <a:bodyPr lIns="0" tIns="0" rIns="0" bIns="0" rtlCol="0" anchor="t">
            <a:spAutoFit/>
          </a:bodyPr>
          <a:lstStyle/>
          <a:p>
            <a:pPr algn="just">
              <a:lnSpc>
                <a:spcPts val="4645"/>
              </a:lnSpc>
            </a:pPr>
            <a:endParaRPr lang="tr-TR" sz="2885" b="1" u="sng" spc="553" dirty="0">
              <a:solidFill>
                <a:srgbClr val="FFFFFF"/>
              </a:solidFill>
              <a:latin typeface="Agrandir Bold"/>
            </a:endParaRPr>
          </a:p>
          <a:p>
            <a:pPr algn="just">
              <a:lnSpc>
                <a:spcPts val="4645"/>
              </a:lnSpc>
            </a:pPr>
            <a:r>
              <a:rPr lang="tr-TR" sz="2885" b="1" u="sng" spc="553" dirty="0">
                <a:solidFill>
                  <a:srgbClr val="FFFFFF"/>
                </a:solidFill>
                <a:latin typeface="Agrandir Bold"/>
              </a:rPr>
              <a:t>Bu adımda yapılması gerekenler</a:t>
            </a:r>
          </a:p>
          <a:p>
            <a:pPr algn="just">
              <a:lnSpc>
                <a:spcPts val="4645"/>
              </a:lnSpc>
            </a:pPr>
            <a:endParaRPr lang="en-US" sz="2885" b="1" u="sng" spc="553" dirty="0">
              <a:solidFill>
                <a:srgbClr val="FFFFFF"/>
              </a:solidFill>
              <a:latin typeface="Agrandir Bold"/>
            </a:endParaRPr>
          </a:p>
          <a:p>
            <a:pPr algn="just">
              <a:lnSpc>
                <a:spcPts val="4645"/>
              </a:lnSpc>
            </a:pPr>
            <a:endParaRPr lang="en-US" sz="2885" spc="553" dirty="0">
              <a:solidFill>
                <a:srgbClr val="FFFFFF"/>
              </a:solidFill>
              <a:latin typeface="Agrandir Bold"/>
            </a:endParaRPr>
          </a:p>
          <a:p>
            <a:pPr algn="l"/>
            <a:r>
              <a:rPr lang="tr-TR" sz="3600" b="1" i="0" u="sng" strike="noStrike" baseline="0" dirty="0">
                <a:latin typeface="SFHelloRegular"/>
              </a:rPr>
              <a:t>Dikkat!</a:t>
            </a:r>
          </a:p>
          <a:p>
            <a:pPr algn="l"/>
            <a:endParaRPr lang="tr-TR" sz="3600" b="1" i="0" u="sng" strike="noStrike" baseline="0" dirty="0">
              <a:latin typeface="SFHelloRegular"/>
            </a:endParaRPr>
          </a:p>
          <a:p>
            <a:pPr algn="l"/>
            <a:r>
              <a:rPr lang="tr-TR" sz="3600" b="0" i="0" u="none" strike="noStrike" baseline="0" dirty="0">
                <a:solidFill>
                  <a:srgbClr val="FF0000"/>
                </a:solidFill>
                <a:latin typeface="SFHelloRegular"/>
              </a:rPr>
              <a:t>Yas kişiye özgüdür </a:t>
            </a:r>
            <a:r>
              <a:rPr lang="tr-TR" sz="3600" b="0" i="0" u="none" strike="noStrike" baseline="0" dirty="0">
                <a:latin typeface="SFHelloRegular"/>
              </a:rPr>
              <a:t>ve herkes yasa karşı farklı tepkiler ve semptomlar gösterir. Bu nedenle </a:t>
            </a:r>
          </a:p>
          <a:p>
            <a:pPr algn="l"/>
            <a:r>
              <a:rPr lang="tr-TR" sz="3600" i="0" u="sng" strike="noStrike" baseline="0" dirty="0">
                <a:latin typeface="SFHelloRegular"/>
              </a:rPr>
              <a:t>“Ne hissettiğini biliyorum. Seni anlıyorum. En iyisi buydu. En azından acı çekmeden </a:t>
            </a:r>
            <a:r>
              <a:rPr lang="tr-TR" sz="3600" u="sng" dirty="0">
                <a:latin typeface="SFHelloRegular"/>
              </a:rPr>
              <a:t>ö</a:t>
            </a:r>
            <a:r>
              <a:rPr lang="tr-TR" sz="3600" i="0" u="sng" strike="noStrike" baseline="0" dirty="0">
                <a:latin typeface="SFHelloRegular"/>
              </a:rPr>
              <a:t>ldü.” </a:t>
            </a:r>
          </a:p>
          <a:p>
            <a:pPr algn="l"/>
            <a:r>
              <a:rPr lang="tr-TR" sz="3600" b="0" i="0" u="none" strike="noStrike" baseline="0" dirty="0">
                <a:latin typeface="SFHelloRegular"/>
              </a:rPr>
              <a:t>gibi ifadeler kullanmaktan </a:t>
            </a:r>
            <a:r>
              <a:rPr lang="tr-TR" sz="3600" b="0" i="0" u="none" strike="noStrike" baseline="0" dirty="0">
                <a:solidFill>
                  <a:srgbClr val="FF0000"/>
                </a:solidFill>
                <a:latin typeface="SFHelloRegular"/>
              </a:rPr>
              <a:t>kaçınılmalıdır.</a:t>
            </a:r>
            <a:endParaRPr lang="en-US" sz="3600" u="sng" spc="553" dirty="0">
              <a:solidFill>
                <a:srgbClr val="FF0000"/>
              </a:solidFill>
              <a:latin typeface="Agrandir"/>
            </a:endParaRPr>
          </a:p>
        </p:txBody>
      </p:sp>
    </p:spTree>
    <p:extLst>
      <p:ext uri="{BB962C8B-B14F-4D97-AF65-F5344CB8AC3E}">
        <p14:creationId xmlns:p14="http://schemas.microsoft.com/office/powerpoint/2010/main" val="4210626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048502" y="3325472"/>
            <a:ext cx="3752514" cy="5932828"/>
          </a:xfrm>
          <a:custGeom>
            <a:avLst/>
            <a:gdLst/>
            <a:ahLst/>
            <a:cxnLst/>
            <a:rect l="l" t="t" r="r" b="b"/>
            <a:pathLst>
              <a:path w="3752514" h="5932828">
                <a:moveTo>
                  <a:pt x="0" y="0"/>
                </a:moveTo>
                <a:lnTo>
                  <a:pt x="3752513" y="0"/>
                </a:lnTo>
                <a:lnTo>
                  <a:pt x="3752513" y="5932828"/>
                </a:lnTo>
                <a:lnTo>
                  <a:pt x="0" y="593282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TextBox 3"/>
          <p:cNvSpPr txBox="1"/>
          <p:nvPr/>
        </p:nvSpPr>
        <p:spPr>
          <a:xfrm>
            <a:off x="636575" y="1652827"/>
            <a:ext cx="13231825" cy="3062097"/>
          </a:xfrm>
          <a:prstGeom prst="rect">
            <a:avLst/>
          </a:prstGeom>
        </p:spPr>
        <p:txBody>
          <a:bodyPr wrap="square" lIns="0" tIns="0" rIns="0" bIns="0" rtlCol="0" anchor="t">
            <a:spAutoFit/>
          </a:bodyPr>
          <a:lstStyle/>
          <a:p>
            <a:pPr algn="just">
              <a:lnSpc>
                <a:spcPts val="4719"/>
              </a:lnSpc>
            </a:pPr>
            <a:r>
              <a:rPr lang="en-US" sz="3900" b="1" u="sng" spc="218" dirty="0">
                <a:solidFill>
                  <a:srgbClr val="000000"/>
                </a:solidFill>
                <a:latin typeface="Agrandir"/>
              </a:rPr>
              <a:t>3. </a:t>
            </a:r>
            <a:r>
              <a:rPr lang="en-US" sz="3900" b="1" u="sng" spc="218" dirty="0" err="1">
                <a:solidFill>
                  <a:srgbClr val="000000"/>
                </a:solidFill>
                <a:latin typeface="Agrandir"/>
              </a:rPr>
              <a:t>Dengeleme</a:t>
            </a:r>
            <a:r>
              <a:rPr lang="en-US" sz="3900" b="1" u="sng" spc="218" dirty="0">
                <a:solidFill>
                  <a:srgbClr val="000000"/>
                </a:solidFill>
                <a:latin typeface="Agrandir"/>
              </a:rPr>
              <a:t> (</a:t>
            </a:r>
            <a:r>
              <a:rPr lang="en-US" sz="3900" b="1" u="sng" spc="218" dirty="0" err="1">
                <a:solidFill>
                  <a:srgbClr val="000000"/>
                </a:solidFill>
                <a:latin typeface="Agrandir"/>
              </a:rPr>
              <a:t>Stabilizasyon</a:t>
            </a:r>
            <a:r>
              <a:rPr lang="en-US" sz="3900" b="1" u="sng" spc="218" dirty="0">
                <a:solidFill>
                  <a:srgbClr val="000000"/>
                </a:solidFill>
                <a:latin typeface="Agrandir"/>
              </a:rPr>
              <a:t>) </a:t>
            </a:r>
          </a:p>
          <a:p>
            <a:pPr algn="just">
              <a:lnSpc>
                <a:spcPts val="4719"/>
              </a:lnSpc>
            </a:pPr>
            <a:endParaRPr lang="en-US" sz="3900" spc="218" dirty="0">
              <a:solidFill>
                <a:srgbClr val="000000"/>
              </a:solidFill>
              <a:latin typeface="Agrandir"/>
            </a:endParaRPr>
          </a:p>
          <a:p>
            <a:pPr algn="just">
              <a:lnSpc>
                <a:spcPts val="4719"/>
              </a:lnSpc>
            </a:pPr>
            <a:r>
              <a:rPr lang="en-US" sz="3900" b="1" spc="218" dirty="0" err="1">
                <a:solidFill>
                  <a:srgbClr val="000000"/>
                </a:solidFill>
                <a:latin typeface="Agrandir"/>
              </a:rPr>
              <a:t>Amaç</a:t>
            </a:r>
            <a:r>
              <a:rPr lang="en-US" sz="3900" b="1" spc="218" dirty="0">
                <a:solidFill>
                  <a:srgbClr val="000000"/>
                </a:solidFill>
                <a:latin typeface="Agrandir"/>
              </a:rPr>
              <a:t>: </a:t>
            </a:r>
            <a:r>
              <a:rPr lang="en-US" sz="3900" spc="218" dirty="0">
                <a:solidFill>
                  <a:srgbClr val="000000"/>
                </a:solidFill>
                <a:latin typeface="Agrandir"/>
              </a:rPr>
              <a:t>Bu </a:t>
            </a:r>
            <a:r>
              <a:rPr lang="en-US" sz="3900" spc="218" dirty="0" err="1">
                <a:solidFill>
                  <a:srgbClr val="000000"/>
                </a:solidFill>
                <a:latin typeface="Agrandir"/>
              </a:rPr>
              <a:t>adımın</a:t>
            </a:r>
            <a:r>
              <a:rPr lang="en-US" sz="3900" spc="218" dirty="0">
                <a:solidFill>
                  <a:srgbClr val="000000"/>
                </a:solidFill>
                <a:latin typeface="Agrandir"/>
              </a:rPr>
              <a:t> </a:t>
            </a:r>
            <a:r>
              <a:rPr lang="en-US" sz="3900" spc="218" dirty="0" err="1">
                <a:solidFill>
                  <a:srgbClr val="000000"/>
                </a:solidFill>
                <a:latin typeface="Agrandir"/>
              </a:rPr>
              <a:t>amacı</a:t>
            </a:r>
            <a:r>
              <a:rPr lang="en-US" sz="3900" spc="218" dirty="0">
                <a:solidFill>
                  <a:srgbClr val="000000"/>
                </a:solidFill>
                <a:latin typeface="Agrandir"/>
              </a:rPr>
              <a:t> </a:t>
            </a:r>
            <a:r>
              <a:rPr lang="en-US" sz="3900" spc="218" dirty="0" err="1">
                <a:solidFill>
                  <a:srgbClr val="000000"/>
                </a:solidFill>
                <a:latin typeface="Agrandir"/>
              </a:rPr>
              <a:t>duygusal</a:t>
            </a:r>
            <a:r>
              <a:rPr lang="en-US" sz="3900" spc="218" dirty="0">
                <a:solidFill>
                  <a:srgbClr val="000000"/>
                </a:solidFill>
                <a:latin typeface="Agrandir"/>
              </a:rPr>
              <a:t> </a:t>
            </a:r>
            <a:r>
              <a:rPr lang="en-US" sz="3900" spc="218" dirty="0" err="1">
                <a:solidFill>
                  <a:srgbClr val="000000"/>
                </a:solidFill>
                <a:latin typeface="Agrandir"/>
              </a:rPr>
              <a:t>olarak</a:t>
            </a:r>
            <a:r>
              <a:rPr lang="en-US" sz="3900" spc="218" dirty="0">
                <a:solidFill>
                  <a:srgbClr val="000000"/>
                </a:solidFill>
                <a:latin typeface="Agrandir"/>
              </a:rPr>
              <a:t> </a:t>
            </a:r>
            <a:r>
              <a:rPr lang="en-US" sz="3900" spc="218" dirty="0" err="1">
                <a:solidFill>
                  <a:srgbClr val="000000"/>
                </a:solidFill>
                <a:latin typeface="Agrandir"/>
              </a:rPr>
              <a:t>sıkıntılı</a:t>
            </a:r>
            <a:r>
              <a:rPr lang="en-US" sz="3900" spc="218" dirty="0">
                <a:solidFill>
                  <a:srgbClr val="000000"/>
                </a:solidFill>
                <a:latin typeface="Agrandir"/>
              </a:rPr>
              <a:t> </a:t>
            </a:r>
            <a:r>
              <a:rPr lang="en-US" sz="3900" spc="218" dirty="0" err="1">
                <a:solidFill>
                  <a:srgbClr val="000000"/>
                </a:solidFill>
                <a:latin typeface="Agrandir"/>
              </a:rPr>
              <a:t>veya</a:t>
            </a:r>
            <a:r>
              <a:rPr lang="en-US" sz="3900" spc="218" dirty="0">
                <a:solidFill>
                  <a:srgbClr val="000000"/>
                </a:solidFill>
                <a:latin typeface="Agrandir"/>
              </a:rPr>
              <a:t> </a:t>
            </a:r>
            <a:r>
              <a:rPr lang="en-US" sz="3900" spc="218" dirty="0" err="1">
                <a:solidFill>
                  <a:srgbClr val="000000"/>
                </a:solidFill>
                <a:latin typeface="Agrandir"/>
              </a:rPr>
              <a:t>kafası</a:t>
            </a:r>
            <a:r>
              <a:rPr lang="en-US" sz="3900" spc="218" dirty="0">
                <a:solidFill>
                  <a:srgbClr val="000000"/>
                </a:solidFill>
                <a:latin typeface="Agrandir"/>
              </a:rPr>
              <a:t> </a:t>
            </a:r>
            <a:r>
              <a:rPr lang="en-US" sz="3900" spc="218" dirty="0" err="1">
                <a:solidFill>
                  <a:srgbClr val="000000"/>
                </a:solidFill>
                <a:latin typeface="Agrandir"/>
              </a:rPr>
              <a:t>karışmış</a:t>
            </a:r>
            <a:r>
              <a:rPr lang="en-US" sz="3900" spc="218" dirty="0">
                <a:solidFill>
                  <a:srgbClr val="000000"/>
                </a:solidFill>
                <a:latin typeface="Agrandir"/>
              </a:rPr>
              <a:t> </a:t>
            </a:r>
            <a:r>
              <a:rPr lang="en-US" sz="3900" spc="218" dirty="0" err="1">
                <a:solidFill>
                  <a:srgbClr val="000000"/>
                </a:solidFill>
                <a:latin typeface="Agrandir"/>
              </a:rPr>
              <a:t>bireyleri</a:t>
            </a:r>
            <a:r>
              <a:rPr lang="en-US" sz="3900" spc="218" dirty="0">
                <a:solidFill>
                  <a:srgbClr val="000000"/>
                </a:solidFill>
                <a:latin typeface="Agrandir"/>
              </a:rPr>
              <a:t> </a:t>
            </a:r>
            <a:r>
              <a:rPr lang="en-US" sz="3900" spc="218" dirty="0" err="1">
                <a:solidFill>
                  <a:srgbClr val="000000"/>
                </a:solidFill>
                <a:latin typeface="Agrandir"/>
              </a:rPr>
              <a:t>sakinleştirmek</a:t>
            </a:r>
            <a:r>
              <a:rPr lang="en-US" sz="3900" spc="218" dirty="0">
                <a:solidFill>
                  <a:srgbClr val="000000"/>
                </a:solidFill>
                <a:latin typeface="Agrandir"/>
              </a:rPr>
              <a:t> </a:t>
            </a:r>
            <a:r>
              <a:rPr lang="en-US" sz="3900" spc="218" dirty="0" err="1">
                <a:solidFill>
                  <a:srgbClr val="000000"/>
                </a:solidFill>
                <a:latin typeface="Agrandir"/>
              </a:rPr>
              <a:t>ve</a:t>
            </a:r>
            <a:r>
              <a:rPr lang="en-US" sz="3900" spc="218" dirty="0">
                <a:solidFill>
                  <a:srgbClr val="000000"/>
                </a:solidFill>
                <a:latin typeface="Agrandir"/>
              </a:rPr>
              <a:t> </a:t>
            </a:r>
            <a:r>
              <a:rPr lang="en-US" sz="3900" spc="218" dirty="0" err="1">
                <a:solidFill>
                  <a:srgbClr val="000000"/>
                </a:solidFill>
                <a:latin typeface="Agrandir"/>
              </a:rPr>
              <a:t>yönlendirmektir</a:t>
            </a:r>
            <a:r>
              <a:rPr lang="en-US" sz="3900" spc="218" dirty="0">
                <a:solidFill>
                  <a:srgbClr val="000000"/>
                </a:solidFill>
                <a:latin typeface="Agrandir"/>
              </a:rPr>
              <a:t>.</a:t>
            </a:r>
          </a:p>
        </p:txBody>
      </p:sp>
    </p:spTree>
    <p:extLst>
      <p:ext uri="{BB962C8B-B14F-4D97-AF65-F5344CB8AC3E}">
        <p14:creationId xmlns:p14="http://schemas.microsoft.com/office/powerpoint/2010/main" val="20756316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025236"/>
            <a:ext cx="11277600" cy="2032726"/>
          </a:xfrm>
          <a:custGeom>
            <a:avLst/>
            <a:gdLst/>
            <a:ahLst/>
            <a:cxnLst/>
            <a:rect l="l" t="t" r="r" b="b"/>
            <a:pathLst>
              <a:path w="8220583" h="2032726">
                <a:moveTo>
                  <a:pt x="0" y="0"/>
                </a:moveTo>
                <a:lnTo>
                  <a:pt x="8220583" y="0"/>
                </a:lnTo>
                <a:lnTo>
                  <a:pt x="8220583" y="2032726"/>
                </a:lnTo>
                <a:lnTo>
                  <a:pt x="0" y="203272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TextBox 3"/>
          <p:cNvSpPr txBox="1"/>
          <p:nvPr/>
        </p:nvSpPr>
        <p:spPr>
          <a:xfrm>
            <a:off x="990600" y="1025236"/>
            <a:ext cx="16900433" cy="5683607"/>
          </a:xfrm>
          <a:prstGeom prst="rect">
            <a:avLst/>
          </a:prstGeom>
        </p:spPr>
        <p:txBody>
          <a:bodyPr lIns="0" tIns="0" rIns="0" bIns="0" rtlCol="0" anchor="t">
            <a:spAutoFit/>
          </a:bodyPr>
          <a:lstStyle/>
          <a:p>
            <a:pPr algn="just">
              <a:lnSpc>
                <a:spcPts val="4645"/>
              </a:lnSpc>
            </a:pPr>
            <a:endParaRPr lang="tr-TR" sz="2885" b="1" u="sng" spc="553" dirty="0">
              <a:solidFill>
                <a:srgbClr val="FFFFFF"/>
              </a:solidFill>
              <a:latin typeface="Agrandir Bold"/>
            </a:endParaRPr>
          </a:p>
          <a:p>
            <a:pPr algn="just">
              <a:lnSpc>
                <a:spcPts val="4645"/>
              </a:lnSpc>
            </a:pPr>
            <a:r>
              <a:rPr lang="tr-TR" sz="3600" b="1" u="sng" spc="553" dirty="0">
                <a:solidFill>
                  <a:srgbClr val="FFFFFF"/>
                </a:solidFill>
                <a:latin typeface="Agrandir Bold"/>
              </a:rPr>
              <a:t>Bu adımda yapılması gerekenler</a:t>
            </a:r>
          </a:p>
          <a:p>
            <a:pPr algn="just">
              <a:lnSpc>
                <a:spcPts val="4645"/>
              </a:lnSpc>
            </a:pPr>
            <a:endParaRPr lang="en-US" sz="2885" b="1" u="sng" spc="553" dirty="0">
              <a:solidFill>
                <a:srgbClr val="FFFFFF"/>
              </a:solidFill>
              <a:latin typeface="Agrandir Bold"/>
            </a:endParaRPr>
          </a:p>
          <a:p>
            <a:pPr algn="just">
              <a:lnSpc>
                <a:spcPts val="4645"/>
              </a:lnSpc>
            </a:pPr>
            <a:endParaRPr lang="en-US" sz="2885" spc="553" dirty="0">
              <a:solidFill>
                <a:srgbClr val="FFFFFF"/>
              </a:solidFill>
              <a:latin typeface="Agrandir Bold"/>
            </a:endParaRPr>
          </a:p>
          <a:p>
            <a:pPr marL="457200" indent="-457200" algn="l">
              <a:buFont typeface="Wingdings" panose="05000000000000000000" pitchFamily="2" charset="2"/>
              <a:buChar char="§"/>
            </a:pPr>
            <a:r>
              <a:rPr lang="tr-TR" sz="3600" b="0" i="0" u="none" strike="noStrike" baseline="0" dirty="0">
                <a:latin typeface="SFHelloRegular"/>
              </a:rPr>
              <a:t>Eğer gencin bir ebeveyni/bakıcısı varsa bu yetişkinin dengeli göründüğünden emin olun. Bakıcıyı, çocuğu sakinleştirme rolünde güçlendirmeye odaklanın. Bakıcıya yardımcı olmaya hazır olduğunuz konusunda güvence verin.</a:t>
            </a:r>
          </a:p>
          <a:p>
            <a:pPr algn="l"/>
            <a:endParaRPr lang="tr-TR" sz="3600" b="0" i="0" u="none" strike="noStrike" baseline="0" dirty="0">
              <a:latin typeface="SFHelloRegular"/>
            </a:endParaRPr>
          </a:p>
          <a:p>
            <a:pPr marL="457200" indent="-457200" algn="l">
              <a:buFont typeface="Wingdings" panose="05000000000000000000" pitchFamily="2" charset="2"/>
              <a:buChar char="§"/>
            </a:pPr>
            <a:r>
              <a:rPr lang="tr-TR" sz="3600" b="0" i="0" u="none" strike="noStrike" baseline="0" dirty="0">
                <a:latin typeface="SFHelloRegular"/>
              </a:rPr>
              <a:t>Gözlem, fiziksel varlık, sakinleştirici bir ses ve kaygı azaltma teknikleri (yavaş nefes alma) ergenlik dönemindeki gençleri stabilize etmenizi sağlayacaktır.</a:t>
            </a:r>
          </a:p>
        </p:txBody>
      </p:sp>
    </p:spTree>
    <p:extLst>
      <p:ext uri="{BB962C8B-B14F-4D97-AF65-F5344CB8AC3E}">
        <p14:creationId xmlns:p14="http://schemas.microsoft.com/office/powerpoint/2010/main" val="38727401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025236"/>
            <a:ext cx="11201400" cy="2032726"/>
          </a:xfrm>
          <a:custGeom>
            <a:avLst/>
            <a:gdLst/>
            <a:ahLst/>
            <a:cxnLst/>
            <a:rect l="l" t="t" r="r" b="b"/>
            <a:pathLst>
              <a:path w="8220583" h="2032726">
                <a:moveTo>
                  <a:pt x="0" y="0"/>
                </a:moveTo>
                <a:lnTo>
                  <a:pt x="8220583" y="0"/>
                </a:lnTo>
                <a:lnTo>
                  <a:pt x="8220583" y="2032726"/>
                </a:lnTo>
                <a:lnTo>
                  <a:pt x="0" y="203272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TextBox 3"/>
          <p:cNvSpPr txBox="1"/>
          <p:nvPr/>
        </p:nvSpPr>
        <p:spPr>
          <a:xfrm>
            <a:off x="914400" y="1028700"/>
            <a:ext cx="16900433" cy="5129609"/>
          </a:xfrm>
          <a:prstGeom prst="rect">
            <a:avLst/>
          </a:prstGeom>
        </p:spPr>
        <p:txBody>
          <a:bodyPr lIns="0" tIns="0" rIns="0" bIns="0" rtlCol="0" anchor="t">
            <a:spAutoFit/>
          </a:bodyPr>
          <a:lstStyle/>
          <a:p>
            <a:pPr algn="just">
              <a:lnSpc>
                <a:spcPts val="4645"/>
              </a:lnSpc>
            </a:pPr>
            <a:endParaRPr lang="tr-TR" sz="2885" b="1" u="sng" spc="553" dirty="0">
              <a:solidFill>
                <a:srgbClr val="FFFFFF"/>
              </a:solidFill>
              <a:latin typeface="Agrandir Bold"/>
            </a:endParaRPr>
          </a:p>
          <a:p>
            <a:pPr algn="just">
              <a:lnSpc>
                <a:spcPts val="4645"/>
              </a:lnSpc>
            </a:pPr>
            <a:r>
              <a:rPr lang="tr-TR" sz="3600" b="1" u="sng" spc="553" dirty="0">
                <a:solidFill>
                  <a:srgbClr val="FFFFFF"/>
                </a:solidFill>
                <a:latin typeface="Agrandir Bold"/>
              </a:rPr>
              <a:t>Bu adımda yapılması gerekenler</a:t>
            </a:r>
          </a:p>
          <a:p>
            <a:pPr algn="just">
              <a:lnSpc>
                <a:spcPts val="4645"/>
              </a:lnSpc>
            </a:pPr>
            <a:endParaRPr lang="en-US" sz="3600" b="1" u="sng" spc="553" dirty="0">
              <a:solidFill>
                <a:srgbClr val="FFFFFF"/>
              </a:solidFill>
              <a:latin typeface="Agrandir Bold"/>
            </a:endParaRPr>
          </a:p>
          <a:p>
            <a:pPr algn="just">
              <a:lnSpc>
                <a:spcPts val="4645"/>
              </a:lnSpc>
            </a:pPr>
            <a:endParaRPr lang="en-US" sz="2885" spc="553" dirty="0">
              <a:solidFill>
                <a:srgbClr val="FFFFFF"/>
              </a:solidFill>
              <a:latin typeface="Agrandir Bold"/>
            </a:endParaRPr>
          </a:p>
          <a:p>
            <a:pPr marL="457200" indent="-457200" algn="l">
              <a:buFont typeface="Wingdings" panose="05000000000000000000" pitchFamily="2" charset="2"/>
              <a:buChar char="§"/>
            </a:pPr>
            <a:r>
              <a:rPr lang="tr-TR" sz="3600" b="0" i="0" u="none" strike="noStrike" baseline="0" dirty="0">
                <a:latin typeface="SFHelloRegular"/>
              </a:rPr>
              <a:t>Yoğun duyguların gelip geçici olduğunu ve bazen sakinleşme tekniklerinin (nefes alma, dikkatini başka yöne çevirme gibi) faaliyetlerin yardımcı olabileceğini açıklayın. </a:t>
            </a:r>
          </a:p>
          <a:p>
            <a:pPr algn="l"/>
            <a:r>
              <a:rPr lang="tr-TR" sz="3600" dirty="0">
                <a:latin typeface="SFHelloRegular"/>
              </a:rPr>
              <a:t>     </a:t>
            </a:r>
            <a:r>
              <a:rPr lang="tr-TR" sz="3600" b="0" i="0" u="none" strike="noStrike" baseline="0" dirty="0">
                <a:latin typeface="SFHelloRegular"/>
              </a:rPr>
              <a:t>Kaybedilen kişi ailesinden biri ise genç sevdiği arkadaşlarıyla veya yakınlarıyla daha çok birlikte olmaya yönlendirilmelidir. Eğer kaybettiği kişi ailesiyse daha çok aile desteği alması ve okuldaki diğer arkadaşlarıyla daha çok paylaşıma girmesi etkili olacaktır.</a:t>
            </a:r>
            <a:endParaRPr lang="en-US" sz="3600" u="sng" spc="553" dirty="0">
              <a:solidFill>
                <a:srgbClr val="000000"/>
              </a:solidFill>
              <a:latin typeface="Agrandir"/>
            </a:endParaRPr>
          </a:p>
        </p:txBody>
      </p:sp>
    </p:spTree>
    <p:extLst>
      <p:ext uri="{BB962C8B-B14F-4D97-AF65-F5344CB8AC3E}">
        <p14:creationId xmlns:p14="http://schemas.microsoft.com/office/powerpoint/2010/main" val="5678098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28059" y="251705"/>
            <a:ext cx="14962890" cy="7761999"/>
          </a:xfrm>
          <a:custGeom>
            <a:avLst/>
            <a:gdLst/>
            <a:ahLst/>
            <a:cxnLst/>
            <a:rect l="l" t="t" r="r" b="b"/>
            <a:pathLst>
              <a:path w="14962890" h="7761999">
                <a:moveTo>
                  <a:pt x="0" y="0"/>
                </a:moveTo>
                <a:lnTo>
                  <a:pt x="14962889" y="0"/>
                </a:lnTo>
                <a:lnTo>
                  <a:pt x="14962889" y="7761999"/>
                </a:lnTo>
                <a:lnTo>
                  <a:pt x="0" y="7761999"/>
                </a:lnTo>
                <a:lnTo>
                  <a:pt x="0" y="0"/>
                </a:lnTo>
                <a:close/>
              </a:path>
            </a:pathLst>
          </a:custGeom>
          <a:blipFill>
            <a:blip r:embed="rId2"/>
            <a:stretch>
              <a:fillRect/>
            </a:stretch>
          </a:blipFill>
        </p:spPr>
      </p:sp>
      <p:sp>
        <p:nvSpPr>
          <p:cNvPr id="3" name="TextBox 3"/>
          <p:cNvSpPr txBox="1"/>
          <p:nvPr/>
        </p:nvSpPr>
        <p:spPr>
          <a:xfrm>
            <a:off x="1780019" y="1562100"/>
            <a:ext cx="12858969" cy="3387081"/>
          </a:xfrm>
          <a:prstGeom prst="rect">
            <a:avLst/>
          </a:prstGeom>
        </p:spPr>
        <p:txBody>
          <a:bodyPr wrap="square" lIns="0" tIns="0" rIns="0" bIns="0" rtlCol="0" anchor="t">
            <a:spAutoFit/>
          </a:bodyPr>
          <a:lstStyle/>
          <a:p>
            <a:pPr algn="just">
              <a:lnSpc>
                <a:spcPts val="3837"/>
              </a:lnSpc>
            </a:pPr>
            <a:r>
              <a:rPr lang="en-US" sz="2885" spc="553" dirty="0">
                <a:solidFill>
                  <a:srgbClr val="000000"/>
                </a:solidFill>
                <a:latin typeface="SFHelloRegular"/>
              </a:rPr>
              <a:t>Bunun </a:t>
            </a:r>
            <a:r>
              <a:rPr lang="en-US" sz="2885" spc="553" dirty="0" err="1">
                <a:solidFill>
                  <a:srgbClr val="000000"/>
                </a:solidFill>
                <a:latin typeface="SFHelloRegular"/>
              </a:rPr>
              <a:t>gibi</a:t>
            </a:r>
            <a:r>
              <a:rPr lang="en-US" sz="2885" spc="553" dirty="0">
                <a:solidFill>
                  <a:srgbClr val="000000"/>
                </a:solidFill>
                <a:latin typeface="SFHelloRegular"/>
              </a:rPr>
              <a:t> </a:t>
            </a:r>
            <a:r>
              <a:rPr lang="en-US" sz="2885" spc="553" dirty="0" err="1">
                <a:solidFill>
                  <a:srgbClr val="000000"/>
                </a:solidFill>
                <a:latin typeface="SFHelloRegular"/>
              </a:rPr>
              <a:t>üzücü</a:t>
            </a:r>
            <a:r>
              <a:rPr lang="en-US" sz="2885" spc="553" dirty="0">
                <a:solidFill>
                  <a:srgbClr val="000000"/>
                </a:solidFill>
                <a:latin typeface="SFHelloRegular"/>
              </a:rPr>
              <a:t> </a:t>
            </a:r>
            <a:r>
              <a:rPr lang="en-US" sz="2885" spc="553" dirty="0" err="1">
                <a:solidFill>
                  <a:srgbClr val="000000"/>
                </a:solidFill>
                <a:latin typeface="SFHelloRegular"/>
              </a:rPr>
              <a:t>bir</a:t>
            </a:r>
            <a:r>
              <a:rPr lang="en-US" sz="2885" spc="553" dirty="0">
                <a:solidFill>
                  <a:srgbClr val="000000"/>
                </a:solidFill>
                <a:latin typeface="SFHelloRegular"/>
              </a:rPr>
              <a:t> </a:t>
            </a:r>
            <a:r>
              <a:rPr lang="en-US" sz="2885" spc="553" dirty="0" err="1">
                <a:solidFill>
                  <a:srgbClr val="000000"/>
                </a:solidFill>
                <a:latin typeface="SFHelloRegular"/>
              </a:rPr>
              <a:t>olaydan</a:t>
            </a:r>
            <a:r>
              <a:rPr lang="en-US" sz="2885" spc="553" dirty="0">
                <a:solidFill>
                  <a:srgbClr val="000000"/>
                </a:solidFill>
                <a:latin typeface="SFHelloRegular"/>
              </a:rPr>
              <a:t> </a:t>
            </a:r>
            <a:r>
              <a:rPr lang="en-US" sz="2885" spc="553" dirty="0" err="1">
                <a:solidFill>
                  <a:srgbClr val="000000"/>
                </a:solidFill>
                <a:latin typeface="SFHelloRegular"/>
              </a:rPr>
              <a:t>sonra</a:t>
            </a:r>
            <a:r>
              <a:rPr lang="en-US" sz="2885" spc="553" dirty="0">
                <a:solidFill>
                  <a:srgbClr val="000000"/>
                </a:solidFill>
                <a:latin typeface="SFHelloRegular"/>
              </a:rPr>
              <a:t> </a:t>
            </a:r>
            <a:r>
              <a:rPr lang="en-US" sz="2885" spc="553" dirty="0" err="1">
                <a:solidFill>
                  <a:srgbClr val="000000"/>
                </a:solidFill>
                <a:latin typeface="SFHelloRegular"/>
              </a:rPr>
              <a:t>çok</a:t>
            </a:r>
            <a:r>
              <a:rPr lang="en-US" sz="2885" spc="553" dirty="0">
                <a:solidFill>
                  <a:srgbClr val="000000"/>
                </a:solidFill>
                <a:latin typeface="SFHelloRegular"/>
              </a:rPr>
              <a:t> </a:t>
            </a:r>
            <a:r>
              <a:rPr lang="en-US" sz="2885" spc="553" dirty="0" err="1">
                <a:solidFill>
                  <a:srgbClr val="000000"/>
                </a:solidFill>
                <a:latin typeface="SFHelloRegular"/>
              </a:rPr>
              <a:t>üzgün</a:t>
            </a:r>
            <a:r>
              <a:rPr lang="en-US" sz="2885" spc="553" dirty="0">
                <a:solidFill>
                  <a:srgbClr val="000000"/>
                </a:solidFill>
                <a:latin typeface="SFHelloRegular"/>
              </a:rPr>
              <a:t> </a:t>
            </a:r>
            <a:r>
              <a:rPr lang="en-US" sz="2885" spc="553" dirty="0" err="1">
                <a:solidFill>
                  <a:srgbClr val="000000"/>
                </a:solidFill>
                <a:latin typeface="SFHelloRegular"/>
              </a:rPr>
              <a:t>veya</a:t>
            </a:r>
            <a:r>
              <a:rPr lang="en-US" sz="2885" spc="553" dirty="0">
                <a:solidFill>
                  <a:srgbClr val="000000"/>
                </a:solidFill>
                <a:latin typeface="SFHelloRegular"/>
              </a:rPr>
              <a:t> </a:t>
            </a:r>
            <a:r>
              <a:rPr lang="en-US" sz="2885" spc="553" dirty="0" err="1">
                <a:solidFill>
                  <a:srgbClr val="000000"/>
                </a:solidFill>
                <a:latin typeface="SFHelloRegular"/>
              </a:rPr>
              <a:t>kızgın</a:t>
            </a:r>
            <a:r>
              <a:rPr lang="en-US" sz="2885" spc="553" dirty="0">
                <a:solidFill>
                  <a:srgbClr val="000000"/>
                </a:solidFill>
                <a:latin typeface="SFHelloRegular"/>
              </a:rPr>
              <a:t> </a:t>
            </a:r>
            <a:r>
              <a:rPr lang="en-US" sz="2885" spc="553" dirty="0" err="1">
                <a:solidFill>
                  <a:srgbClr val="000000"/>
                </a:solidFill>
                <a:latin typeface="SFHelloRegular"/>
              </a:rPr>
              <a:t>olabilirsin</a:t>
            </a:r>
            <a:r>
              <a:rPr lang="en-US" sz="2885" spc="553" dirty="0">
                <a:solidFill>
                  <a:srgbClr val="000000"/>
                </a:solidFill>
                <a:latin typeface="SFHelloRegular"/>
              </a:rPr>
              <a:t>, </a:t>
            </a:r>
            <a:r>
              <a:rPr lang="en-US" sz="2885" spc="553" dirty="0" err="1">
                <a:solidFill>
                  <a:srgbClr val="000000"/>
                </a:solidFill>
                <a:latin typeface="SFHelloRegular"/>
              </a:rPr>
              <a:t>hatta</a:t>
            </a:r>
            <a:r>
              <a:rPr lang="en-US" sz="2885" spc="553" dirty="0">
                <a:solidFill>
                  <a:srgbClr val="000000"/>
                </a:solidFill>
                <a:latin typeface="SFHelloRegular"/>
              </a:rPr>
              <a:t> </a:t>
            </a:r>
            <a:r>
              <a:rPr lang="en-US" sz="2885" spc="553" dirty="0" err="1">
                <a:solidFill>
                  <a:srgbClr val="000000"/>
                </a:solidFill>
                <a:latin typeface="SFHelloRegular"/>
              </a:rPr>
              <a:t>sürekli</a:t>
            </a:r>
            <a:r>
              <a:rPr lang="en-US" sz="2885" spc="553" dirty="0">
                <a:solidFill>
                  <a:srgbClr val="000000"/>
                </a:solidFill>
                <a:latin typeface="SFHelloRegular"/>
              </a:rPr>
              <a:t> </a:t>
            </a:r>
            <a:r>
              <a:rPr lang="en-US" sz="2885" spc="553" dirty="0" err="1">
                <a:solidFill>
                  <a:srgbClr val="000000"/>
                </a:solidFill>
                <a:latin typeface="SFHelloRegular"/>
              </a:rPr>
              <a:t>olanları</a:t>
            </a:r>
            <a:r>
              <a:rPr lang="en-US" sz="2885" spc="553" dirty="0">
                <a:solidFill>
                  <a:srgbClr val="000000"/>
                </a:solidFill>
                <a:latin typeface="SFHelloRegular"/>
              </a:rPr>
              <a:t> </a:t>
            </a:r>
            <a:r>
              <a:rPr lang="en-US" sz="2885" spc="553" dirty="0" err="1">
                <a:solidFill>
                  <a:srgbClr val="000000"/>
                </a:solidFill>
                <a:latin typeface="SFHelloRegular"/>
              </a:rPr>
              <a:t>düşünmekten</a:t>
            </a:r>
            <a:r>
              <a:rPr lang="en-US" sz="2885" spc="553" dirty="0">
                <a:solidFill>
                  <a:srgbClr val="000000"/>
                </a:solidFill>
                <a:latin typeface="SFHelloRegular"/>
              </a:rPr>
              <a:t> </a:t>
            </a:r>
            <a:r>
              <a:rPr lang="en-US" sz="2885" spc="553" dirty="0" err="1">
                <a:solidFill>
                  <a:srgbClr val="000000"/>
                </a:solidFill>
                <a:latin typeface="SFHelloRegular"/>
              </a:rPr>
              <a:t>kendini</a:t>
            </a:r>
            <a:r>
              <a:rPr lang="en-US" sz="2885" spc="553" dirty="0">
                <a:solidFill>
                  <a:srgbClr val="000000"/>
                </a:solidFill>
                <a:latin typeface="SFHelloRegular"/>
              </a:rPr>
              <a:t> </a:t>
            </a:r>
            <a:r>
              <a:rPr lang="en-US" sz="2885" spc="553" dirty="0" err="1">
                <a:solidFill>
                  <a:srgbClr val="000000"/>
                </a:solidFill>
                <a:latin typeface="SFHelloRegular"/>
              </a:rPr>
              <a:t>bir</a:t>
            </a:r>
            <a:r>
              <a:rPr lang="en-US" sz="2885" spc="553" dirty="0">
                <a:solidFill>
                  <a:srgbClr val="000000"/>
                </a:solidFill>
                <a:latin typeface="SFHelloRegular"/>
              </a:rPr>
              <a:t> </a:t>
            </a:r>
            <a:r>
              <a:rPr lang="en-US" sz="2885" spc="553" dirty="0" err="1">
                <a:solidFill>
                  <a:srgbClr val="000000"/>
                </a:solidFill>
                <a:latin typeface="SFHelloRegular"/>
              </a:rPr>
              <a:t>türlü</a:t>
            </a:r>
            <a:r>
              <a:rPr lang="en-US" sz="2885" spc="553" dirty="0">
                <a:solidFill>
                  <a:srgbClr val="000000"/>
                </a:solidFill>
                <a:latin typeface="SFHelloRegular"/>
              </a:rPr>
              <a:t> </a:t>
            </a:r>
            <a:r>
              <a:rPr lang="en-US" sz="2885" spc="553" dirty="0" err="1">
                <a:solidFill>
                  <a:srgbClr val="000000"/>
                </a:solidFill>
                <a:latin typeface="SFHelloRegular"/>
              </a:rPr>
              <a:t>alamıyor</a:t>
            </a:r>
            <a:r>
              <a:rPr lang="en-US" sz="2885" spc="553" dirty="0">
                <a:solidFill>
                  <a:srgbClr val="000000"/>
                </a:solidFill>
                <a:latin typeface="SFHelloRegular"/>
              </a:rPr>
              <a:t> </a:t>
            </a:r>
            <a:r>
              <a:rPr lang="en-US" sz="2885" spc="553" dirty="0" err="1">
                <a:solidFill>
                  <a:srgbClr val="000000"/>
                </a:solidFill>
                <a:latin typeface="SFHelloRegular"/>
              </a:rPr>
              <a:t>olabilirsin</a:t>
            </a:r>
            <a:r>
              <a:rPr lang="en-US" sz="2885" spc="553" dirty="0">
                <a:solidFill>
                  <a:srgbClr val="000000"/>
                </a:solidFill>
                <a:latin typeface="SFHelloRegular"/>
              </a:rPr>
              <a:t>. Sana </a:t>
            </a:r>
            <a:r>
              <a:rPr lang="en-US" sz="2885" spc="553" dirty="0" err="1">
                <a:solidFill>
                  <a:srgbClr val="000000"/>
                </a:solidFill>
                <a:latin typeface="SFHelloRegular"/>
              </a:rPr>
              <a:t>şimdi</a:t>
            </a:r>
            <a:r>
              <a:rPr lang="en-US" sz="2885" spc="553" dirty="0">
                <a:solidFill>
                  <a:srgbClr val="000000"/>
                </a:solidFill>
                <a:latin typeface="SFHelloRegular"/>
              </a:rPr>
              <a:t> </a:t>
            </a:r>
            <a:r>
              <a:rPr lang="en-US" sz="2885" b="1" spc="553" dirty="0">
                <a:solidFill>
                  <a:srgbClr val="000000"/>
                </a:solidFill>
                <a:latin typeface="SFHelloRegular"/>
              </a:rPr>
              <a:t>‘</a:t>
            </a:r>
            <a:r>
              <a:rPr lang="en-US" sz="2885" b="1" spc="553" dirty="0" err="1">
                <a:solidFill>
                  <a:srgbClr val="000000"/>
                </a:solidFill>
                <a:latin typeface="SFHelloRegular"/>
              </a:rPr>
              <a:t>topraklama</a:t>
            </a:r>
            <a:r>
              <a:rPr lang="en-US" sz="2885" b="1" spc="553" dirty="0">
                <a:solidFill>
                  <a:srgbClr val="000000"/>
                </a:solidFill>
                <a:latin typeface="SFHelloRegular"/>
              </a:rPr>
              <a:t>’ </a:t>
            </a:r>
            <a:r>
              <a:rPr lang="en-US" sz="2885" spc="553" dirty="0" err="1">
                <a:solidFill>
                  <a:srgbClr val="000000"/>
                </a:solidFill>
                <a:latin typeface="SFHelloRegular"/>
              </a:rPr>
              <a:t>isimli</a:t>
            </a:r>
            <a:r>
              <a:rPr lang="en-US" sz="2885" spc="553" dirty="0">
                <a:solidFill>
                  <a:srgbClr val="000000"/>
                </a:solidFill>
                <a:latin typeface="SFHelloRegular"/>
              </a:rPr>
              <a:t> </a:t>
            </a:r>
            <a:r>
              <a:rPr lang="en-US" sz="2885" spc="553" dirty="0" err="1">
                <a:solidFill>
                  <a:srgbClr val="000000"/>
                </a:solidFill>
                <a:latin typeface="SFHelloRegular"/>
              </a:rPr>
              <a:t>bir</a:t>
            </a:r>
            <a:r>
              <a:rPr lang="en-US" sz="2885" spc="553" dirty="0">
                <a:solidFill>
                  <a:srgbClr val="000000"/>
                </a:solidFill>
                <a:latin typeface="SFHelloRegular"/>
              </a:rPr>
              <a:t> </a:t>
            </a:r>
            <a:r>
              <a:rPr lang="en-US" sz="2885" spc="553" dirty="0" err="1">
                <a:solidFill>
                  <a:srgbClr val="000000"/>
                </a:solidFill>
                <a:latin typeface="SFHelloRegular"/>
              </a:rPr>
              <a:t>şey</a:t>
            </a:r>
            <a:r>
              <a:rPr lang="en-US" sz="2885" spc="553" dirty="0">
                <a:solidFill>
                  <a:srgbClr val="000000"/>
                </a:solidFill>
                <a:latin typeface="SFHelloRegular"/>
              </a:rPr>
              <a:t> </a:t>
            </a:r>
            <a:r>
              <a:rPr lang="en-US" sz="2885" spc="553" dirty="0" err="1">
                <a:solidFill>
                  <a:srgbClr val="000000"/>
                </a:solidFill>
                <a:latin typeface="SFHelloRegular"/>
              </a:rPr>
              <a:t>öğretebilirim</a:t>
            </a:r>
            <a:r>
              <a:rPr lang="en-US" sz="2885" spc="553" dirty="0">
                <a:solidFill>
                  <a:srgbClr val="000000"/>
                </a:solidFill>
                <a:latin typeface="SFHelloRegular"/>
              </a:rPr>
              <a:t>. </a:t>
            </a:r>
            <a:r>
              <a:rPr lang="en-US" sz="2885" spc="553" dirty="0" err="1">
                <a:solidFill>
                  <a:srgbClr val="000000"/>
                </a:solidFill>
                <a:latin typeface="SFHelloRegular"/>
              </a:rPr>
              <a:t>Topraklama</a:t>
            </a:r>
            <a:r>
              <a:rPr lang="en-US" sz="2885" spc="553" dirty="0">
                <a:solidFill>
                  <a:srgbClr val="000000"/>
                </a:solidFill>
                <a:latin typeface="SFHelloRegular"/>
              </a:rPr>
              <a:t> </a:t>
            </a:r>
            <a:r>
              <a:rPr lang="en-US" sz="2885" spc="553" dirty="0" err="1">
                <a:solidFill>
                  <a:srgbClr val="000000"/>
                </a:solidFill>
                <a:latin typeface="SFHelloRegular"/>
              </a:rPr>
              <a:t>zihnindeki</a:t>
            </a:r>
            <a:r>
              <a:rPr lang="en-US" sz="2885" spc="553" dirty="0">
                <a:solidFill>
                  <a:srgbClr val="000000"/>
                </a:solidFill>
                <a:latin typeface="SFHelloRegular"/>
              </a:rPr>
              <a:t> </a:t>
            </a:r>
            <a:r>
              <a:rPr lang="en-US" sz="2885" spc="553" dirty="0" err="1">
                <a:solidFill>
                  <a:srgbClr val="000000"/>
                </a:solidFill>
                <a:latin typeface="SFHelloRegular"/>
              </a:rPr>
              <a:t>odağı</a:t>
            </a:r>
            <a:r>
              <a:rPr lang="en-US" sz="2885" spc="553" dirty="0">
                <a:solidFill>
                  <a:srgbClr val="000000"/>
                </a:solidFill>
                <a:latin typeface="SFHelloRegular"/>
              </a:rPr>
              <a:t> </a:t>
            </a:r>
            <a:r>
              <a:rPr lang="en-US" sz="2885" spc="553" dirty="0" err="1">
                <a:solidFill>
                  <a:srgbClr val="000000"/>
                </a:solidFill>
                <a:latin typeface="SFHelloRegular"/>
              </a:rPr>
              <a:t>bir</a:t>
            </a:r>
            <a:r>
              <a:rPr lang="en-US" sz="2885" spc="553" dirty="0">
                <a:solidFill>
                  <a:srgbClr val="000000"/>
                </a:solidFill>
                <a:latin typeface="SFHelloRegular"/>
              </a:rPr>
              <a:t> </a:t>
            </a:r>
            <a:r>
              <a:rPr lang="en-US" sz="2885" spc="553" dirty="0" err="1">
                <a:solidFill>
                  <a:srgbClr val="000000"/>
                </a:solidFill>
                <a:latin typeface="SFHelloRegular"/>
              </a:rPr>
              <a:t>yerden</a:t>
            </a:r>
            <a:r>
              <a:rPr lang="en-US" sz="2885" spc="553" dirty="0">
                <a:solidFill>
                  <a:srgbClr val="000000"/>
                </a:solidFill>
                <a:latin typeface="SFHelloRegular"/>
              </a:rPr>
              <a:t> </a:t>
            </a:r>
            <a:r>
              <a:rPr lang="en-US" sz="2885" spc="553" dirty="0" err="1">
                <a:solidFill>
                  <a:srgbClr val="000000"/>
                </a:solidFill>
                <a:latin typeface="SFHelloRegular"/>
              </a:rPr>
              <a:t>alır</a:t>
            </a:r>
            <a:r>
              <a:rPr lang="en-US" sz="2885" spc="553" dirty="0">
                <a:solidFill>
                  <a:srgbClr val="000000"/>
                </a:solidFill>
                <a:latin typeface="SFHelloRegular"/>
              </a:rPr>
              <a:t> </a:t>
            </a:r>
            <a:r>
              <a:rPr lang="en-US" sz="2885" spc="553" dirty="0" err="1">
                <a:solidFill>
                  <a:srgbClr val="000000"/>
                </a:solidFill>
                <a:latin typeface="SFHelloRegular"/>
              </a:rPr>
              <a:t>ve</a:t>
            </a:r>
            <a:r>
              <a:rPr lang="en-US" sz="2885" spc="553" dirty="0">
                <a:solidFill>
                  <a:srgbClr val="000000"/>
                </a:solidFill>
                <a:latin typeface="SFHelloRegular"/>
              </a:rPr>
              <a:t> </a:t>
            </a:r>
            <a:r>
              <a:rPr lang="en-US" sz="2885" spc="553" dirty="0" err="1">
                <a:solidFill>
                  <a:srgbClr val="000000"/>
                </a:solidFill>
                <a:latin typeface="SFHelloRegular"/>
              </a:rPr>
              <a:t>başka</a:t>
            </a:r>
            <a:r>
              <a:rPr lang="en-US" sz="2885" spc="553" dirty="0">
                <a:solidFill>
                  <a:srgbClr val="000000"/>
                </a:solidFill>
                <a:latin typeface="SFHelloRegular"/>
              </a:rPr>
              <a:t> </a:t>
            </a:r>
            <a:r>
              <a:rPr lang="en-US" sz="2885" spc="553" dirty="0" err="1">
                <a:solidFill>
                  <a:srgbClr val="000000"/>
                </a:solidFill>
                <a:latin typeface="SFHelloRegular"/>
              </a:rPr>
              <a:t>bir</a:t>
            </a:r>
            <a:r>
              <a:rPr lang="en-US" sz="2885" spc="553" dirty="0">
                <a:solidFill>
                  <a:srgbClr val="000000"/>
                </a:solidFill>
                <a:latin typeface="SFHelloRegular"/>
              </a:rPr>
              <a:t> yere </a:t>
            </a:r>
            <a:r>
              <a:rPr lang="en-US" sz="2885" spc="553" dirty="0" err="1">
                <a:solidFill>
                  <a:srgbClr val="000000"/>
                </a:solidFill>
                <a:latin typeface="SFHelloRegular"/>
              </a:rPr>
              <a:t>yerleştirir</a:t>
            </a:r>
            <a:r>
              <a:rPr lang="en-US" sz="2885" spc="553" dirty="0">
                <a:solidFill>
                  <a:srgbClr val="000000"/>
                </a:solidFill>
                <a:latin typeface="SFHelloRegular"/>
              </a:rPr>
              <a:t>. </a:t>
            </a:r>
            <a:r>
              <a:rPr lang="en-US" sz="2885" spc="553" dirty="0" err="1">
                <a:solidFill>
                  <a:srgbClr val="000000"/>
                </a:solidFill>
                <a:latin typeface="SFHelloRegular"/>
              </a:rPr>
              <a:t>Şu</a:t>
            </a:r>
            <a:r>
              <a:rPr lang="en-US" sz="2885" spc="553" dirty="0">
                <a:solidFill>
                  <a:srgbClr val="000000"/>
                </a:solidFill>
                <a:latin typeface="SFHelloRegular"/>
              </a:rPr>
              <a:t> an </a:t>
            </a:r>
            <a:r>
              <a:rPr lang="en-US" sz="2885" spc="553" dirty="0" err="1">
                <a:solidFill>
                  <a:srgbClr val="000000"/>
                </a:solidFill>
                <a:latin typeface="SFHelloRegular"/>
              </a:rPr>
              <a:t>düşündüğün</a:t>
            </a:r>
            <a:r>
              <a:rPr lang="en-US" sz="2885" spc="553" dirty="0">
                <a:solidFill>
                  <a:srgbClr val="000000"/>
                </a:solidFill>
                <a:latin typeface="SFHelloRegular"/>
              </a:rPr>
              <a:t> </a:t>
            </a:r>
            <a:r>
              <a:rPr lang="en-US" sz="2885" spc="553" dirty="0" err="1">
                <a:solidFill>
                  <a:srgbClr val="000000"/>
                </a:solidFill>
                <a:latin typeface="SFHelloRegular"/>
              </a:rPr>
              <a:t>şeyin</a:t>
            </a:r>
            <a:r>
              <a:rPr lang="en-US" sz="2885" spc="553" dirty="0">
                <a:solidFill>
                  <a:srgbClr val="000000"/>
                </a:solidFill>
                <a:latin typeface="SFHelloRegular"/>
              </a:rPr>
              <a:t> </a:t>
            </a:r>
            <a:r>
              <a:rPr lang="en-US" sz="2885" spc="553" dirty="0" err="1">
                <a:solidFill>
                  <a:srgbClr val="000000"/>
                </a:solidFill>
                <a:latin typeface="SFHelloRegular"/>
              </a:rPr>
              <a:t>yerine</a:t>
            </a:r>
            <a:r>
              <a:rPr lang="en-US" sz="2885" spc="553" dirty="0">
                <a:solidFill>
                  <a:srgbClr val="000000"/>
                </a:solidFill>
                <a:latin typeface="SFHelloRegular"/>
              </a:rPr>
              <a:t> </a:t>
            </a:r>
            <a:r>
              <a:rPr lang="en-US" sz="2885" spc="553" dirty="0" err="1">
                <a:solidFill>
                  <a:srgbClr val="000000"/>
                </a:solidFill>
                <a:latin typeface="SFHelloRegular"/>
              </a:rPr>
              <a:t>çevrende</a:t>
            </a:r>
            <a:r>
              <a:rPr lang="en-US" sz="2885" spc="553" dirty="0">
                <a:solidFill>
                  <a:srgbClr val="000000"/>
                </a:solidFill>
                <a:latin typeface="SFHelloRegular"/>
              </a:rPr>
              <a:t> </a:t>
            </a:r>
            <a:r>
              <a:rPr lang="en-US" sz="2885" spc="553" dirty="0" err="1">
                <a:solidFill>
                  <a:srgbClr val="000000"/>
                </a:solidFill>
                <a:latin typeface="SFHelloRegular"/>
              </a:rPr>
              <a:t>gördüğün</a:t>
            </a:r>
            <a:r>
              <a:rPr lang="en-US" sz="2885" spc="553" dirty="0">
                <a:solidFill>
                  <a:srgbClr val="000000"/>
                </a:solidFill>
                <a:latin typeface="SFHelloRegular"/>
              </a:rPr>
              <a:t> </a:t>
            </a:r>
            <a:r>
              <a:rPr lang="en-US" sz="2885" spc="553" dirty="0" err="1">
                <a:solidFill>
                  <a:srgbClr val="000000"/>
                </a:solidFill>
                <a:latin typeface="SFHelloRegular"/>
              </a:rPr>
              <a:t>ve</a:t>
            </a:r>
            <a:r>
              <a:rPr lang="en-US" sz="2885" spc="553" dirty="0">
                <a:solidFill>
                  <a:srgbClr val="000000"/>
                </a:solidFill>
                <a:latin typeface="SFHelloRegular"/>
              </a:rPr>
              <a:t> </a:t>
            </a:r>
            <a:r>
              <a:rPr lang="en-US" sz="2885" spc="553" dirty="0" err="1">
                <a:solidFill>
                  <a:srgbClr val="000000"/>
                </a:solidFill>
                <a:latin typeface="SFHelloRegular"/>
              </a:rPr>
              <a:t>duyduğun</a:t>
            </a:r>
            <a:r>
              <a:rPr lang="en-US" sz="2885" spc="553" dirty="0">
                <a:solidFill>
                  <a:srgbClr val="000000"/>
                </a:solidFill>
                <a:latin typeface="SFHelloRegular"/>
              </a:rPr>
              <a:t> </a:t>
            </a:r>
            <a:r>
              <a:rPr lang="en-US" sz="2885" spc="553" dirty="0" err="1">
                <a:solidFill>
                  <a:srgbClr val="000000"/>
                </a:solidFill>
                <a:latin typeface="SFHelloRegular"/>
              </a:rPr>
              <a:t>şeylere</a:t>
            </a:r>
            <a:r>
              <a:rPr lang="en-US" sz="2885" spc="553" dirty="0">
                <a:solidFill>
                  <a:srgbClr val="000000"/>
                </a:solidFill>
                <a:latin typeface="SFHelloRegular"/>
              </a:rPr>
              <a:t> </a:t>
            </a:r>
            <a:r>
              <a:rPr lang="en-US" sz="2885" spc="553" dirty="0" err="1">
                <a:solidFill>
                  <a:srgbClr val="000000"/>
                </a:solidFill>
                <a:latin typeface="SFHelloRegular"/>
              </a:rPr>
              <a:t>odaklanmanı</a:t>
            </a:r>
            <a:r>
              <a:rPr lang="en-US" sz="2885" spc="553" dirty="0">
                <a:solidFill>
                  <a:srgbClr val="000000"/>
                </a:solidFill>
                <a:latin typeface="SFHelloRegular"/>
              </a:rPr>
              <a:t> </a:t>
            </a:r>
            <a:r>
              <a:rPr lang="en-US" sz="2885" spc="553" dirty="0" err="1">
                <a:solidFill>
                  <a:srgbClr val="000000"/>
                </a:solidFill>
                <a:latin typeface="SFHelloRegular"/>
              </a:rPr>
              <a:t>sağlar</a:t>
            </a:r>
            <a:r>
              <a:rPr lang="en-US" sz="2885" spc="553" dirty="0">
                <a:solidFill>
                  <a:srgbClr val="000000"/>
                </a:solidFill>
                <a:latin typeface="SFHelloRegular"/>
              </a:rPr>
              <a:t>. </a:t>
            </a:r>
            <a:r>
              <a:rPr lang="en-US" sz="2885" spc="553" dirty="0" err="1">
                <a:solidFill>
                  <a:srgbClr val="000000"/>
                </a:solidFill>
                <a:latin typeface="SFHelloRegular"/>
              </a:rPr>
              <a:t>Bunu</a:t>
            </a:r>
            <a:r>
              <a:rPr lang="en-US" sz="2885" spc="553" dirty="0">
                <a:solidFill>
                  <a:srgbClr val="000000"/>
                </a:solidFill>
                <a:latin typeface="SFHelloRegular"/>
              </a:rPr>
              <a:t> </a:t>
            </a:r>
            <a:r>
              <a:rPr lang="en-US" sz="2885" spc="553" dirty="0" err="1">
                <a:solidFill>
                  <a:srgbClr val="000000"/>
                </a:solidFill>
                <a:latin typeface="SFHelloRegular"/>
              </a:rPr>
              <a:t>denemek</a:t>
            </a:r>
            <a:r>
              <a:rPr lang="en-US" sz="2885" spc="553" dirty="0">
                <a:solidFill>
                  <a:srgbClr val="000000"/>
                </a:solidFill>
                <a:latin typeface="SFHelloRegular"/>
              </a:rPr>
              <a:t> </a:t>
            </a:r>
            <a:r>
              <a:rPr lang="en-US" sz="2885" spc="553" dirty="0" err="1">
                <a:solidFill>
                  <a:srgbClr val="000000"/>
                </a:solidFill>
                <a:latin typeface="SFHelloRegular"/>
              </a:rPr>
              <a:t>ister</a:t>
            </a:r>
            <a:r>
              <a:rPr lang="en-US" sz="2885" spc="553" dirty="0">
                <a:solidFill>
                  <a:srgbClr val="000000"/>
                </a:solidFill>
                <a:latin typeface="SFHelloRegular"/>
              </a:rPr>
              <a:t> </a:t>
            </a:r>
            <a:r>
              <a:rPr lang="en-US" sz="2885" spc="553" dirty="0" err="1">
                <a:solidFill>
                  <a:srgbClr val="000000"/>
                </a:solidFill>
                <a:latin typeface="SFHelloRegular"/>
              </a:rPr>
              <a:t>misin</a:t>
            </a:r>
            <a:r>
              <a:rPr lang="en-US" sz="2885" spc="553" dirty="0">
                <a:solidFill>
                  <a:srgbClr val="000000"/>
                </a:solidFill>
                <a:latin typeface="SFHelloRegular"/>
              </a:rPr>
              <a:t>?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025236"/>
            <a:ext cx="11201400" cy="2032726"/>
          </a:xfrm>
          <a:custGeom>
            <a:avLst/>
            <a:gdLst/>
            <a:ahLst/>
            <a:cxnLst/>
            <a:rect l="l" t="t" r="r" b="b"/>
            <a:pathLst>
              <a:path w="8220583" h="2032726">
                <a:moveTo>
                  <a:pt x="0" y="0"/>
                </a:moveTo>
                <a:lnTo>
                  <a:pt x="8220583" y="0"/>
                </a:lnTo>
                <a:lnTo>
                  <a:pt x="8220583" y="2032726"/>
                </a:lnTo>
                <a:lnTo>
                  <a:pt x="0" y="203272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TextBox 3"/>
          <p:cNvSpPr txBox="1"/>
          <p:nvPr/>
        </p:nvSpPr>
        <p:spPr>
          <a:xfrm>
            <a:off x="914400" y="1028700"/>
            <a:ext cx="16900433" cy="7899598"/>
          </a:xfrm>
          <a:prstGeom prst="rect">
            <a:avLst/>
          </a:prstGeom>
        </p:spPr>
        <p:txBody>
          <a:bodyPr lIns="0" tIns="0" rIns="0" bIns="0" rtlCol="0" anchor="t">
            <a:spAutoFit/>
          </a:bodyPr>
          <a:lstStyle/>
          <a:p>
            <a:pPr algn="just">
              <a:lnSpc>
                <a:spcPts val="4645"/>
              </a:lnSpc>
            </a:pPr>
            <a:endParaRPr lang="tr-TR" sz="2885" b="1" u="sng" spc="553" dirty="0">
              <a:solidFill>
                <a:srgbClr val="FFFFFF"/>
              </a:solidFill>
              <a:latin typeface="Agrandir Bold"/>
            </a:endParaRPr>
          </a:p>
          <a:p>
            <a:pPr algn="l"/>
            <a:r>
              <a:rPr lang="tr-TR" sz="4000" b="1" i="1" u="sng" strike="noStrike" baseline="0" dirty="0">
                <a:latin typeface="SFHello-SemiboldItalic"/>
              </a:rPr>
              <a:t>“Topraklama Tekniği”</a:t>
            </a:r>
          </a:p>
          <a:p>
            <a:pPr algn="just">
              <a:lnSpc>
                <a:spcPts val="4645"/>
              </a:lnSpc>
            </a:pPr>
            <a:endParaRPr lang="en-US" sz="3600" b="1" u="sng" spc="553" dirty="0">
              <a:solidFill>
                <a:srgbClr val="FFFFFF"/>
              </a:solidFill>
              <a:latin typeface="Agrandir Bold"/>
            </a:endParaRPr>
          </a:p>
          <a:p>
            <a:pPr algn="just">
              <a:lnSpc>
                <a:spcPts val="4645"/>
              </a:lnSpc>
            </a:pPr>
            <a:endParaRPr lang="en-US" sz="2885" spc="553" dirty="0">
              <a:solidFill>
                <a:srgbClr val="FFFFFF"/>
              </a:solidFill>
              <a:latin typeface="Agrandir Bold"/>
            </a:endParaRPr>
          </a:p>
          <a:p>
            <a:pPr algn="l"/>
            <a:r>
              <a:rPr lang="tr-TR" sz="3600" b="0" i="0" u="none" strike="noStrike" baseline="0" dirty="0">
                <a:latin typeface="SFHelloRegular"/>
              </a:rPr>
              <a:t>Topraklama tekniği düşünceleri ve hisleri yeniden dışarıdaki dünyaya yönlendirir.</a:t>
            </a:r>
          </a:p>
          <a:p>
            <a:pPr marL="571500" indent="-571500" algn="l">
              <a:buFont typeface="Wingdings" panose="05000000000000000000" pitchFamily="2" charset="2"/>
              <a:buChar char="§"/>
            </a:pPr>
            <a:r>
              <a:rPr lang="tr-TR" sz="3600" b="0" i="0" u="none" strike="noStrike" baseline="0" dirty="0">
                <a:latin typeface="SFHelloRegular"/>
              </a:rPr>
              <a:t>Kollarını ve bacaklarını bükmeden rahat bir pozisyonda otur.</a:t>
            </a:r>
          </a:p>
          <a:p>
            <a:pPr marL="571500" indent="-571500" algn="l">
              <a:buFont typeface="Wingdings" panose="05000000000000000000" pitchFamily="2" charset="2"/>
              <a:buChar char="§"/>
            </a:pPr>
            <a:r>
              <a:rPr lang="es-ES" sz="3600" b="0" i="0" u="none" strike="noStrike" baseline="0" dirty="0">
                <a:latin typeface="SFHelloRegular"/>
              </a:rPr>
              <a:t>Derin ve normal nefes al.</a:t>
            </a:r>
          </a:p>
          <a:p>
            <a:pPr marL="571500" indent="-571500" algn="l">
              <a:buFont typeface="Wingdings" panose="05000000000000000000" pitchFamily="2" charset="2"/>
              <a:buChar char="§"/>
            </a:pPr>
            <a:r>
              <a:rPr lang="tr-TR" sz="3600" b="0" i="0" u="none" strike="noStrike" baseline="0" dirty="0">
                <a:latin typeface="SFHelloRegular"/>
              </a:rPr>
              <a:t>Etrafınızdaki nesnelerden seni rahatsız etmeyen beş tanesini belirle ve isimlerini</a:t>
            </a:r>
          </a:p>
          <a:p>
            <a:pPr algn="l"/>
            <a:r>
              <a:rPr lang="tr-TR" sz="3600" b="0" i="0" u="none" strike="noStrike" baseline="0" dirty="0">
                <a:latin typeface="SFHelloRegular"/>
              </a:rPr>
              <a:t>söyle.</a:t>
            </a:r>
          </a:p>
          <a:p>
            <a:pPr marL="571500" indent="-571500" algn="l">
              <a:buFont typeface="Wingdings" panose="05000000000000000000" pitchFamily="2" charset="2"/>
              <a:buChar char="§"/>
            </a:pPr>
            <a:r>
              <a:rPr lang="tr-TR" sz="3600" b="0" i="0" u="none" strike="noStrike" baseline="0" dirty="0">
                <a:latin typeface="SFHelloRegular"/>
              </a:rPr>
              <a:t>Derin, normal nefesler al.</a:t>
            </a:r>
          </a:p>
          <a:p>
            <a:pPr marL="571500" indent="-571500" algn="l">
              <a:buFont typeface="Wingdings" panose="05000000000000000000" pitchFamily="2" charset="2"/>
              <a:buChar char="§"/>
            </a:pPr>
            <a:r>
              <a:rPr lang="tr-TR" sz="3600" b="0" i="0" u="none" strike="noStrike" baseline="0" dirty="0">
                <a:latin typeface="SFHelloRegular"/>
              </a:rPr>
              <a:t>İşittiğiniz seslerden seni rahatsız etmeyen beş tanesini belirle ve isimlerini söyle.</a:t>
            </a:r>
          </a:p>
          <a:p>
            <a:pPr marL="571500" indent="-571500" algn="l">
              <a:buFont typeface="Wingdings" panose="05000000000000000000" pitchFamily="2" charset="2"/>
              <a:buChar char="§"/>
            </a:pPr>
            <a:r>
              <a:rPr lang="tr-TR" sz="3600" b="0" i="0" u="none" strike="noStrike" baseline="0" dirty="0">
                <a:latin typeface="SFHelloRegular"/>
              </a:rPr>
              <a:t>Derin, normal nefesler al.</a:t>
            </a:r>
          </a:p>
          <a:p>
            <a:pPr marL="571500" indent="-571500" algn="l">
              <a:buFont typeface="Wingdings" panose="05000000000000000000" pitchFamily="2" charset="2"/>
              <a:buChar char="§"/>
            </a:pPr>
            <a:r>
              <a:rPr lang="tr-TR" sz="3600" b="0" i="0" u="none" strike="noStrike" baseline="0" dirty="0">
                <a:latin typeface="SFHelloRegular"/>
              </a:rPr>
              <a:t>Dokunduğun nesnelerden seni rahatsız etmeyen beş tanesini belirle ve isimlerini</a:t>
            </a:r>
          </a:p>
          <a:p>
            <a:pPr algn="l"/>
            <a:r>
              <a:rPr lang="tr-TR" sz="3600" b="0" i="0" u="none" strike="noStrike" baseline="0" dirty="0">
                <a:latin typeface="SFHelloRegular"/>
              </a:rPr>
              <a:t>söyle.</a:t>
            </a:r>
            <a:endParaRPr lang="en-US" sz="3600" u="sng" spc="553" dirty="0">
              <a:solidFill>
                <a:srgbClr val="000000"/>
              </a:solidFill>
              <a:latin typeface="Agrandir"/>
            </a:endParaRPr>
          </a:p>
        </p:txBody>
      </p:sp>
    </p:spTree>
    <p:extLst>
      <p:ext uri="{BB962C8B-B14F-4D97-AF65-F5344CB8AC3E}">
        <p14:creationId xmlns:p14="http://schemas.microsoft.com/office/powerpoint/2010/main" val="24278816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6D36A"/>
        </a:solidFill>
        <a:effectLst/>
      </p:bgPr>
    </p:bg>
    <p:spTree>
      <p:nvGrpSpPr>
        <p:cNvPr id="1" name=""/>
        <p:cNvGrpSpPr/>
        <p:nvPr/>
      </p:nvGrpSpPr>
      <p:grpSpPr>
        <a:xfrm>
          <a:off x="0" y="0"/>
          <a:ext cx="0" cy="0"/>
          <a:chOff x="0" y="0"/>
          <a:chExt cx="0" cy="0"/>
        </a:xfrm>
      </p:grpSpPr>
      <p:sp>
        <p:nvSpPr>
          <p:cNvPr id="2" name="Freeform 2"/>
          <p:cNvSpPr/>
          <p:nvPr/>
        </p:nvSpPr>
        <p:spPr>
          <a:xfrm>
            <a:off x="14020799" y="3768523"/>
            <a:ext cx="3477589" cy="3279977"/>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TextBox 3"/>
          <p:cNvSpPr txBox="1"/>
          <p:nvPr/>
        </p:nvSpPr>
        <p:spPr>
          <a:xfrm>
            <a:off x="381000" y="1790700"/>
            <a:ext cx="12775381" cy="3600088"/>
          </a:xfrm>
          <a:prstGeom prst="rect">
            <a:avLst/>
          </a:prstGeom>
        </p:spPr>
        <p:txBody>
          <a:bodyPr wrap="square" lIns="0" tIns="0" rIns="0" bIns="0" rtlCol="0" anchor="t">
            <a:spAutoFit/>
          </a:bodyPr>
          <a:lstStyle/>
          <a:p>
            <a:pPr algn="just">
              <a:lnSpc>
                <a:spcPts val="4719"/>
              </a:lnSpc>
            </a:pPr>
            <a:r>
              <a:rPr lang="en-US" sz="3900" b="1" u="sng" spc="218" dirty="0">
                <a:solidFill>
                  <a:srgbClr val="000000"/>
                </a:solidFill>
                <a:latin typeface="Agrandir"/>
              </a:rPr>
              <a:t>4. Bilgi </a:t>
            </a:r>
            <a:r>
              <a:rPr lang="en-US" sz="3900" b="1" u="sng" spc="218" dirty="0" err="1">
                <a:solidFill>
                  <a:srgbClr val="000000"/>
                </a:solidFill>
                <a:latin typeface="Agrandir"/>
              </a:rPr>
              <a:t>Toplama</a:t>
            </a:r>
            <a:r>
              <a:rPr lang="en-US" sz="3900" b="1" u="sng" spc="218" dirty="0">
                <a:solidFill>
                  <a:srgbClr val="000000"/>
                </a:solidFill>
                <a:latin typeface="Agrandir"/>
              </a:rPr>
              <a:t> </a:t>
            </a:r>
          </a:p>
          <a:p>
            <a:pPr algn="just">
              <a:lnSpc>
                <a:spcPts val="4719"/>
              </a:lnSpc>
            </a:pPr>
            <a:endParaRPr lang="en-US" sz="3900" spc="218" dirty="0">
              <a:solidFill>
                <a:srgbClr val="000000"/>
              </a:solidFill>
              <a:latin typeface="Agrandir"/>
            </a:endParaRPr>
          </a:p>
          <a:p>
            <a:pPr algn="just">
              <a:lnSpc>
                <a:spcPts val="4719"/>
              </a:lnSpc>
            </a:pPr>
            <a:r>
              <a:rPr lang="en-US" sz="3900" b="1" spc="218" dirty="0" err="1">
                <a:solidFill>
                  <a:srgbClr val="000000"/>
                </a:solidFill>
                <a:latin typeface="Agrandir"/>
              </a:rPr>
              <a:t>Amaç</a:t>
            </a:r>
            <a:r>
              <a:rPr lang="en-US" sz="3900" b="1" spc="218" dirty="0">
                <a:solidFill>
                  <a:srgbClr val="000000"/>
                </a:solidFill>
                <a:latin typeface="Agrandir"/>
              </a:rPr>
              <a:t>: </a:t>
            </a:r>
            <a:r>
              <a:rPr lang="en-US" sz="3900" spc="218" dirty="0">
                <a:solidFill>
                  <a:srgbClr val="000000"/>
                </a:solidFill>
                <a:latin typeface="Agrandir"/>
              </a:rPr>
              <a:t>Bu </a:t>
            </a:r>
            <a:r>
              <a:rPr lang="en-US" sz="3900" spc="218" dirty="0" err="1">
                <a:solidFill>
                  <a:srgbClr val="000000"/>
                </a:solidFill>
                <a:latin typeface="Agrandir"/>
              </a:rPr>
              <a:t>adımın</a:t>
            </a:r>
            <a:r>
              <a:rPr lang="en-US" sz="3900" spc="218" dirty="0">
                <a:solidFill>
                  <a:srgbClr val="000000"/>
                </a:solidFill>
                <a:latin typeface="Agrandir"/>
              </a:rPr>
              <a:t> </a:t>
            </a:r>
            <a:r>
              <a:rPr lang="en-US" sz="3900" spc="218" dirty="0" err="1">
                <a:solidFill>
                  <a:srgbClr val="000000"/>
                </a:solidFill>
                <a:latin typeface="Agrandir"/>
              </a:rPr>
              <a:t>amacı</a:t>
            </a:r>
            <a:r>
              <a:rPr lang="en-US" sz="3900" spc="218" dirty="0">
                <a:solidFill>
                  <a:srgbClr val="000000"/>
                </a:solidFill>
                <a:latin typeface="Agrandir"/>
              </a:rPr>
              <a:t> </a:t>
            </a:r>
            <a:r>
              <a:rPr lang="en-US" sz="3900" spc="218" dirty="0" err="1">
                <a:solidFill>
                  <a:srgbClr val="000000"/>
                </a:solidFill>
                <a:latin typeface="Agrandir"/>
              </a:rPr>
              <a:t>acil</a:t>
            </a:r>
            <a:r>
              <a:rPr lang="en-US" sz="3900" spc="218" dirty="0">
                <a:solidFill>
                  <a:srgbClr val="000000"/>
                </a:solidFill>
                <a:latin typeface="Agrandir"/>
              </a:rPr>
              <a:t> </a:t>
            </a:r>
            <a:r>
              <a:rPr lang="en-US" sz="3900" spc="218" dirty="0" err="1">
                <a:solidFill>
                  <a:srgbClr val="000000"/>
                </a:solidFill>
                <a:latin typeface="Agrandir"/>
              </a:rPr>
              <a:t>ihtiyaçları</a:t>
            </a:r>
            <a:r>
              <a:rPr lang="en-US" sz="3900" spc="218" dirty="0">
                <a:solidFill>
                  <a:srgbClr val="000000"/>
                </a:solidFill>
                <a:latin typeface="Agrandir"/>
              </a:rPr>
              <a:t> </a:t>
            </a:r>
            <a:r>
              <a:rPr lang="en-US" sz="3900" spc="218" dirty="0" err="1">
                <a:solidFill>
                  <a:srgbClr val="000000"/>
                </a:solidFill>
                <a:latin typeface="Agrandir"/>
              </a:rPr>
              <a:t>ve</a:t>
            </a:r>
            <a:r>
              <a:rPr lang="en-US" sz="3900" spc="218" dirty="0">
                <a:solidFill>
                  <a:srgbClr val="000000"/>
                </a:solidFill>
                <a:latin typeface="Agrandir"/>
              </a:rPr>
              <a:t> </a:t>
            </a:r>
            <a:r>
              <a:rPr lang="en-US" sz="3900" spc="218" dirty="0" err="1">
                <a:solidFill>
                  <a:srgbClr val="000000"/>
                </a:solidFill>
                <a:latin typeface="Agrandir"/>
              </a:rPr>
              <a:t>endişeleri</a:t>
            </a:r>
            <a:r>
              <a:rPr lang="en-US" sz="3900" spc="218" dirty="0">
                <a:solidFill>
                  <a:srgbClr val="000000"/>
                </a:solidFill>
                <a:latin typeface="Agrandir"/>
              </a:rPr>
              <a:t> </a:t>
            </a:r>
            <a:r>
              <a:rPr lang="en-US" sz="3900" spc="218" dirty="0" err="1">
                <a:solidFill>
                  <a:srgbClr val="000000"/>
                </a:solidFill>
                <a:latin typeface="Agrandir"/>
              </a:rPr>
              <a:t>belirlemek</a:t>
            </a:r>
            <a:r>
              <a:rPr lang="en-US" sz="3900" spc="218" dirty="0">
                <a:solidFill>
                  <a:srgbClr val="000000"/>
                </a:solidFill>
                <a:latin typeface="Agrandir"/>
              </a:rPr>
              <a:t>, ek </a:t>
            </a:r>
            <a:r>
              <a:rPr lang="en-US" sz="3900" spc="218" dirty="0" err="1">
                <a:solidFill>
                  <a:srgbClr val="000000"/>
                </a:solidFill>
                <a:latin typeface="Agrandir"/>
              </a:rPr>
              <a:t>bilgi</a:t>
            </a:r>
            <a:r>
              <a:rPr lang="en-US" sz="3900" spc="218" dirty="0">
                <a:solidFill>
                  <a:srgbClr val="000000"/>
                </a:solidFill>
                <a:latin typeface="Agrandir"/>
              </a:rPr>
              <a:t> </a:t>
            </a:r>
            <a:r>
              <a:rPr lang="en-US" sz="3900" spc="218" dirty="0" err="1">
                <a:solidFill>
                  <a:srgbClr val="000000"/>
                </a:solidFill>
                <a:latin typeface="Agrandir"/>
              </a:rPr>
              <a:t>toplamak</a:t>
            </a:r>
            <a:r>
              <a:rPr lang="en-US" sz="3900" spc="218" dirty="0">
                <a:solidFill>
                  <a:srgbClr val="000000"/>
                </a:solidFill>
                <a:latin typeface="Agrandir"/>
              </a:rPr>
              <a:t> </a:t>
            </a:r>
            <a:r>
              <a:rPr lang="en-US" sz="3900" spc="218" dirty="0" err="1">
                <a:solidFill>
                  <a:srgbClr val="000000"/>
                </a:solidFill>
                <a:latin typeface="Agrandir"/>
              </a:rPr>
              <a:t>ve</a:t>
            </a:r>
            <a:r>
              <a:rPr lang="en-US" sz="3900" spc="218" dirty="0">
                <a:solidFill>
                  <a:srgbClr val="000000"/>
                </a:solidFill>
                <a:latin typeface="Agrandir"/>
              </a:rPr>
              <a:t> </a:t>
            </a:r>
            <a:r>
              <a:rPr lang="en-US" sz="3900" spc="218" dirty="0" err="1">
                <a:solidFill>
                  <a:srgbClr val="000000"/>
                </a:solidFill>
                <a:latin typeface="Agrandir"/>
              </a:rPr>
              <a:t>Psikolojik</a:t>
            </a:r>
            <a:r>
              <a:rPr lang="en-US" sz="3900" spc="218" dirty="0">
                <a:solidFill>
                  <a:srgbClr val="000000"/>
                </a:solidFill>
                <a:latin typeface="Agrandir"/>
              </a:rPr>
              <a:t> İlk </a:t>
            </a:r>
            <a:r>
              <a:rPr lang="en-US" sz="3900" spc="218" dirty="0" err="1">
                <a:solidFill>
                  <a:srgbClr val="000000"/>
                </a:solidFill>
                <a:latin typeface="Agrandir"/>
              </a:rPr>
              <a:t>Yardım</a:t>
            </a:r>
            <a:r>
              <a:rPr lang="en-US" sz="3900" spc="218" dirty="0">
                <a:solidFill>
                  <a:srgbClr val="000000"/>
                </a:solidFill>
                <a:latin typeface="Agrandir"/>
              </a:rPr>
              <a:t> </a:t>
            </a:r>
            <a:r>
              <a:rPr lang="en-US" sz="3900" spc="218" dirty="0" err="1">
                <a:solidFill>
                  <a:srgbClr val="000000"/>
                </a:solidFill>
                <a:latin typeface="Agrandir"/>
              </a:rPr>
              <a:t>müdahalelerini</a:t>
            </a:r>
            <a:r>
              <a:rPr lang="en-US" sz="3900" spc="218" dirty="0">
                <a:solidFill>
                  <a:srgbClr val="000000"/>
                </a:solidFill>
                <a:latin typeface="Agrandir"/>
              </a:rPr>
              <a:t> </a:t>
            </a:r>
            <a:r>
              <a:rPr lang="en-US" sz="3900" spc="218" dirty="0" err="1">
                <a:solidFill>
                  <a:srgbClr val="000000"/>
                </a:solidFill>
                <a:latin typeface="Agrandir"/>
              </a:rPr>
              <a:t>bu</a:t>
            </a:r>
            <a:r>
              <a:rPr lang="en-US" sz="3900" spc="218" dirty="0">
                <a:solidFill>
                  <a:srgbClr val="000000"/>
                </a:solidFill>
                <a:latin typeface="Agrandir"/>
              </a:rPr>
              <a:t> </a:t>
            </a:r>
            <a:r>
              <a:rPr lang="en-US" sz="3900" spc="218" dirty="0" err="1">
                <a:solidFill>
                  <a:srgbClr val="000000"/>
                </a:solidFill>
                <a:latin typeface="Agrandir"/>
              </a:rPr>
              <a:t>ihtiyaçları</a:t>
            </a:r>
            <a:r>
              <a:rPr lang="en-US" sz="3900" spc="218" dirty="0">
                <a:solidFill>
                  <a:srgbClr val="000000"/>
                </a:solidFill>
                <a:latin typeface="Agrandir"/>
              </a:rPr>
              <a:t> </a:t>
            </a:r>
            <a:r>
              <a:rPr lang="en-US" sz="3900" spc="218" dirty="0" err="1">
                <a:solidFill>
                  <a:srgbClr val="000000"/>
                </a:solidFill>
                <a:latin typeface="Agrandir"/>
              </a:rPr>
              <a:t>karşılayacak</a:t>
            </a:r>
            <a:r>
              <a:rPr lang="en-US" sz="3900" spc="218" dirty="0">
                <a:solidFill>
                  <a:srgbClr val="000000"/>
                </a:solidFill>
                <a:latin typeface="Agrandir"/>
              </a:rPr>
              <a:t> </a:t>
            </a:r>
            <a:r>
              <a:rPr lang="en-US" sz="3900" spc="218" dirty="0" err="1">
                <a:solidFill>
                  <a:srgbClr val="000000"/>
                </a:solidFill>
                <a:latin typeface="Agrandir"/>
              </a:rPr>
              <a:t>şekilde</a:t>
            </a:r>
            <a:r>
              <a:rPr lang="en-US" sz="3900" spc="218" dirty="0">
                <a:solidFill>
                  <a:srgbClr val="000000"/>
                </a:solidFill>
                <a:latin typeface="Agrandir"/>
              </a:rPr>
              <a:t> </a:t>
            </a:r>
            <a:r>
              <a:rPr lang="en-US" sz="3900" spc="218" dirty="0" err="1">
                <a:solidFill>
                  <a:srgbClr val="000000"/>
                </a:solidFill>
                <a:latin typeface="Agrandir"/>
              </a:rPr>
              <a:t>uyarlamaktır</a:t>
            </a:r>
            <a:r>
              <a:rPr lang="en-US" sz="3900" spc="218" dirty="0">
                <a:solidFill>
                  <a:srgbClr val="000000"/>
                </a:solidFill>
                <a:latin typeface="Agrandir"/>
              </a:rPr>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sp>
      <p:sp>
        <p:nvSpPr>
          <p:cNvPr id="3" name="Freeform 3"/>
          <p:cNvSpPr/>
          <p:nvPr/>
        </p:nvSpPr>
        <p:spPr>
          <a:xfrm rot="-10800000">
            <a:off x="11074034" y="-922284"/>
            <a:ext cx="5843277" cy="2220445"/>
          </a:xfrm>
          <a:custGeom>
            <a:avLst/>
            <a:gdLst/>
            <a:ahLst/>
            <a:cxnLst/>
            <a:rect l="l" t="t" r="r" b="b"/>
            <a:pathLst>
              <a:path w="5843277" h="2220445">
                <a:moveTo>
                  <a:pt x="0" y="0"/>
                </a:moveTo>
                <a:lnTo>
                  <a:pt x="5843277" y="0"/>
                </a:lnTo>
                <a:lnTo>
                  <a:pt x="5843277" y="2220446"/>
                </a:lnTo>
                <a:lnTo>
                  <a:pt x="0" y="222044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a:ln cap="sq">
            <a:noFill/>
            <a:prstDash val="solid"/>
            <a:miter/>
          </a:ln>
        </p:spPr>
      </p:sp>
      <p:sp>
        <p:nvSpPr>
          <p:cNvPr id="4" name="Freeform 4"/>
          <p:cNvSpPr/>
          <p:nvPr/>
        </p:nvSpPr>
        <p:spPr>
          <a:xfrm>
            <a:off x="1868213" y="2793552"/>
            <a:ext cx="4561983" cy="6635612"/>
          </a:xfrm>
          <a:custGeom>
            <a:avLst/>
            <a:gdLst/>
            <a:ahLst/>
            <a:cxnLst/>
            <a:rect l="l" t="t" r="r" b="b"/>
            <a:pathLst>
              <a:path w="4561983" h="6635612">
                <a:moveTo>
                  <a:pt x="0" y="0"/>
                </a:moveTo>
                <a:lnTo>
                  <a:pt x="4561983" y="0"/>
                </a:lnTo>
                <a:lnTo>
                  <a:pt x="4561983" y="6635611"/>
                </a:lnTo>
                <a:lnTo>
                  <a:pt x="0" y="663561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TextBox 5"/>
          <p:cNvSpPr txBox="1"/>
          <p:nvPr/>
        </p:nvSpPr>
        <p:spPr>
          <a:xfrm>
            <a:off x="8298409" y="1145762"/>
            <a:ext cx="8618903" cy="3302508"/>
          </a:xfrm>
          <a:prstGeom prst="rect">
            <a:avLst/>
          </a:prstGeom>
        </p:spPr>
        <p:txBody>
          <a:bodyPr lIns="0" tIns="0" rIns="0" bIns="0" rtlCol="0" anchor="t">
            <a:spAutoFit/>
          </a:bodyPr>
          <a:lstStyle/>
          <a:p>
            <a:pPr algn="ctr">
              <a:lnSpc>
                <a:spcPts val="8136"/>
              </a:lnSpc>
            </a:pPr>
            <a:r>
              <a:rPr lang="en-US" sz="7200" spc="-252">
                <a:solidFill>
                  <a:srgbClr val="000000"/>
                </a:solidFill>
                <a:latin typeface="Agrandir"/>
              </a:rPr>
              <a:t>Psikolojik İlk Yardım (PİY) Nedir </a:t>
            </a:r>
          </a:p>
          <a:p>
            <a:pPr marL="0" lvl="0" indent="0" algn="ctr">
              <a:lnSpc>
                <a:spcPts val="8136"/>
              </a:lnSpc>
            </a:pPr>
            <a:endParaRPr lang="en-US" sz="7200" spc="-252">
              <a:solidFill>
                <a:srgbClr val="000000"/>
              </a:solidFill>
              <a:latin typeface="Agrandir"/>
            </a:endParaRPr>
          </a:p>
        </p:txBody>
      </p:sp>
      <p:sp>
        <p:nvSpPr>
          <p:cNvPr id="6" name="TextBox 6"/>
          <p:cNvSpPr txBox="1"/>
          <p:nvPr/>
        </p:nvSpPr>
        <p:spPr>
          <a:xfrm>
            <a:off x="6248400" y="3572201"/>
            <a:ext cx="11173806" cy="6463308"/>
          </a:xfrm>
          <a:prstGeom prst="rect">
            <a:avLst/>
          </a:prstGeom>
        </p:spPr>
        <p:txBody>
          <a:bodyPr wrap="square" lIns="0" tIns="0" rIns="0" bIns="0" rtlCol="0" anchor="t">
            <a:spAutoFit/>
          </a:bodyPr>
          <a:lstStyle/>
          <a:p>
            <a:pPr marL="342900" indent="-342900" algn="just">
              <a:lnSpc>
                <a:spcPts val="3633"/>
              </a:lnSpc>
              <a:buFont typeface="Arial" panose="020B0604020202020204" pitchFamily="34" charset="0"/>
              <a:buChar char="•"/>
            </a:pPr>
            <a:r>
              <a:rPr lang="en-US" sz="2000" spc="137" dirty="0">
                <a:solidFill>
                  <a:srgbClr val="000000"/>
                </a:solidFill>
                <a:latin typeface="+mj-lt"/>
              </a:rPr>
              <a:t>·</a:t>
            </a:r>
            <a:r>
              <a:rPr lang="en-US" sz="2000" spc="292" dirty="0" err="1">
                <a:solidFill>
                  <a:srgbClr val="000000"/>
                </a:solidFill>
                <a:latin typeface="+mj-lt"/>
              </a:rPr>
              <a:t>Psikolojik</a:t>
            </a:r>
            <a:r>
              <a:rPr lang="en-US" sz="2000" spc="292" dirty="0">
                <a:solidFill>
                  <a:srgbClr val="000000"/>
                </a:solidFill>
                <a:latin typeface="+mj-lt"/>
              </a:rPr>
              <a:t> ilk </a:t>
            </a:r>
            <a:r>
              <a:rPr lang="en-US" sz="2000" spc="292" dirty="0" err="1">
                <a:solidFill>
                  <a:srgbClr val="000000"/>
                </a:solidFill>
                <a:latin typeface="+mj-lt"/>
              </a:rPr>
              <a:t>yardım</a:t>
            </a:r>
            <a:r>
              <a:rPr lang="en-US" sz="2000" spc="292" dirty="0">
                <a:solidFill>
                  <a:srgbClr val="000000"/>
                </a:solidFill>
                <a:latin typeface="+mj-lt"/>
              </a:rPr>
              <a:t> (PİY); </a:t>
            </a:r>
            <a:r>
              <a:rPr lang="en-US" sz="2000" spc="292" dirty="0" err="1">
                <a:solidFill>
                  <a:srgbClr val="000000"/>
                </a:solidFill>
                <a:latin typeface="+mj-lt"/>
              </a:rPr>
              <a:t>doğal</a:t>
            </a:r>
            <a:r>
              <a:rPr lang="en-US" sz="2000" spc="292" dirty="0">
                <a:solidFill>
                  <a:srgbClr val="000000"/>
                </a:solidFill>
                <a:latin typeface="+mj-lt"/>
              </a:rPr>
              <a:t> </a:t>
            </a:r>
            <a:r>
              <a:rPr lang="en-US" sz="2000" spc="292" dirty="0" err="1">
                <a:solidFill>
                  <a:srgbClr val="000000"/>
                </a:solidFill>
                <a:latin typeface="+mj-lt"/>
              </a:rPr>
              <a:t>afetler</a:t>
            </a:r>
            <a:r>
              <a:rPr lang="en-US" sz="2000" spc="292" dirty="0">
                <a:solidFill>
                  <a:srgbClr val="000000"/>
                </a:solidFill>
                <a:latin typeface="+mj-lt"/>
              </a:rPr>
              <a:t>, </a:t>
            </a:r>
            <a:r>
              <a:rPr lang="en-US" sz="2000" spc="292" dirty="0" err="1">
                <a:solidFill>
                  <a:srgbClr val="000000"/>
                </a:solidFill>
                <a:latin typeface="+mj-lt"/>
              </a:rPr>
              <a:t>şiddet</a:t>
            </a:r>
            <a:r>
              <a:rPr lang="en-US" sz="2000" spc="292" dirty="0">
                <a:solidFill>
                  <a:srgbClr val="000000"/>
                </a:solidFill>
                <a:latin typeface="+mj-lt"/>
              </a:rPr>
              <a:t>, </a:t>
            </a:r>
            <a:r>
              <a:rPr lang="en-US" sz="2000" spc="292" dirty="0" err="1">
                <a:solidFill>
                  <a:srgbClr val="000000"/>
                </a:solidFill>
                <a:latin typeface="+mj-lt"/>
              </a:rPr>
              <a:t>kaza</a:t>
            </a:r>
            <a:r>
              <a:rPr lang="en-US" sz="2000" spc="292" dirty="0">
                <a:solidFill>
                  <a:srgbClr val="000000"/>
                </a:solidFill>
                <a:latin typeface="+mj-lt"/>
              </a:rPr>
              <a:t>, </a:t>
            </a:r>
            <a:r>
              <a:rPr lang="en-US" sz="2000" spc="292" dirty="0" err="1">
                <a:solidFill>
                  <a:srgbClr val="000000"/>
                </a:solidFill>
                <a:latin typeface="+mj-lt"/>
              </a:rPr>
              <a:t>terör</a:t>
            </a:r>
            <a:r>
              <a:rPr lang="en-US" sz="2000" spc="292" dirty="0">
                <a:solidFill>
                  <a:srgbClr val="000000"/>
                </a:solidFill>
                <a:latin typeface="+mj-lt"/>
              </a:rPr>
              <a:t> </a:t>
            </a:r>
            <a:r>
              <a:rPr lang="en-US" sz="2000" spc="292" dirty="0" err="1">
                <a:solidFill>
                  <a:srgbClr val="000000"/>
                </a:solidFill>
                <a:latin typeface="+mj-lt"/>
              </a:rPr>
              <a:t>saldırısı</a:t>
            </a:r>
            <a:r>
              <a:rPr lang="en-US" sz="2000" spc="292" dirty="0">
                <a:solidFill>
                  <a:srgbClr val="000000"/>
                </a:solidFill>
                <a:latin typeface="+mj-lt"/>
              </a:rPr>
              <a:t> </a:t>
            </a:r>
            <a:r>
              <a:rPr lang="en-US" sz="2000" spc="292" dirty="0" err="1">
                <a:solidFill>
                  <a:srgbClr val="000000"/>
                </a:solidFill>
                <a:latin typeface="+mj-lt"/>
              </a:rPr>
              <a:t>gibi</a:t>
            </a:r>
            <a:r>
              <a:rPr lang="en-US" sz="2000" spc="292" dirty="0">
                <a:solidFill>
                  <a:srgbClr val="000000"/>
                </a:solidFill>
                <a:latin typeface="+mj-lt"/>
              </a:rPr>
              <a:t> </a:t>
            </a:r>
            <a:r>
              <a:rPr lang="en-US" sz="2000" spc="292" dirty="0" err="1">
                <a:solidFill>
                  <a:srgbClr val="000000"/>
                </a:solidFill>
                <a:latin typeface="+mj-lt"/>
              </a:rPr>
              <a:t>bireysel</a:t>
            </a:r>
            <a:r>
              <a:rPr lang="en-US" sz="2000" spc="292" dirty="0">
                <a:solidFill>
                  <a:srgbClr val="000000"/>
                </a:solidFill>
                <a:latin typeface="+mj-lt"/>
              </a:rPr>
              <a:t> </a:t>
            </a:r>
            <a:r>
              <a:rPr lang="en-US" sz="2000" spc="292" dirty="0" err="1">
                <a:solidFill>
                  <a:srgbClr val="000000"/>
                </a:solidFill>
                <a:latin typeface="+mj-lt"/>
              </a:rPr>
              <a:t>ya</a:t>
            </a:r>
            <a:r>
              <a:rPr lang="en-US" sz="2000" spc="292" dirty="0">
                <a:solidFill>
                  <a:srgbClr val="000000"/>
                </a:solidFill>
                <a:latin typeface="+mj-lt"/>
              </a:rPr>
              <a:t> da </a:t>
            </a:r>
            <a:r>
              <a:rPr lang="en-US" sz="2000" spc="292" dirty="0" err="1">
                <a:solidFill>
                  <a:srgbClr val="000000"/>
                </a:solidFill>
                <a:latin typeface="+mj-lt"/>
              </a:rPr>
              <a:t>toplumsal</a:t>
            </a:r>
            <a:r>
              <a:rPr lang="en-US" sz="2000" spc="292" dirty="0">
                <a:solidFill>
                  <a:srgbClr val="000000"/>
                </a:solidFill>
                <a:latin typeface="+mj-lt"/>
              </a:rPr>
              <a:t> </a:t>
            </a:r>
            <a:r>
              <a:rPr lang="en-US" sz="2000" spc="292" dirty="0" err="1">
                <a:solidFill>
                  <a:srgbClr val="000000"/>
                </a:solidFill>
                <a:latin typeface="+mj-lt"/>
              </a:rPr>
              <a:t>düzeyde</a:t>
            </a:r>
            <a:r>
              <a:rPr lang="en-US" sz="2000" spc="292" dirty="0">
                <a:solidFill>
                  <a:srgbClr val="000000"/>
                </a:solidFill>
                <a:latin typeface="+mj-lt"/>
              </a:rPr>
              <a:t> </a:t>
            </a:r>
            <a:r>
              <a:rPr lang="en-US" sz="2000" spc="292" dirty="0" err="1">
                <a:solidFill>
                  <a:srgbClr val="000000"/>
                </a:solidFill>
                <a:latin typeface="+mj-lt"/>
              </a:rPr>
              <a:t>olumsuz</a:t>
            </a:r>
            <a:r>
              <a:rPr lang="en-US" sz="2000" spc="292" dirty="0">
                <a:solidFill>
                  <a:srgbClr val="000000"/>
                </a:solidFill>
                <a:latin typeface="+mj-lt"/>
              </a:rPr>
              <a:t> </a:t>
            </a:r>
            <a:r>
              <a:rPr lang="en-US" sz="2000" spc="292" dirty="0" err="1">
                <a:solidFill>
                  <a:srgbClr val="000000"/>
                </a:solidFill>
                <a:latin typeface="+mj-lt"/>
              </a:rPr>
              <a:t>etkilere</a:t>
            </a:r>
            <a:r>
              <a:rPr lang="en-US" sz="2000" spc="292" dirty="0">
                <a:solidFill>
                  <a:srgbClr val="000000"/>
                </a:solidFill>
                <a:latin typeface="+mj-lt"/>
              </a:rPr>
              <a:t> </a:t>
            </a:r>
            <a:r>
              <a:rPr lang="en-US" sz="2000" spc="292" dirty="0" err="1">
                <a:solidFill>
                  <a:srgbClr val="000000"/>
                </a:solidFill>
                <a:latin typeface="+mj-lt"/>
              </a:rPr>
              <a:t>neden</a:t>
            </a:r>
            <a:r>
              <a:rPr lang="en-US" sz="2000" spc="292" dirty="0">
                <a:solidFill>
                  <a:srgbClr val="000000"/>
                </a:solidFill>
                <a:latin typeface="+mj-lt"/>
              </a:rPr>
              <a:t> </a:t>
            </a:r>
            <a:r>
              <a:rPr lang="en-US" sz="2000" spc="292" dirty="0" err="1">
                <a:solidFill>
                  <a:srgbClr val="000000"/>
                </a:solidFill>
                <a:latin typeface="+mj-lt"/>
              </a:rPr>
              <a:t>olan</a:t>
            </a:r>
            <a:r>
              <a:rPr lang="en-US" sz="2000" spc="292" dirty="0">
                <a:solidFill>
                  <a:srgbClr val="000000"/>
                </a:solidFill>
                <a:latin typeface="+mj-lt"/>
              </a:rPr>
              <a:t> </a:t>
            </a:r>
            <a:r>
              <a:rPr lang="en-US" sz="2000" spc="292" dirty="0" err="1">
                <a:solidFill>
                  <a:srgbClr val="000000"/>
                </a:solidFill>
                <a:latin typeface="+mj-lt"/>
              </a:rPr>
              <a:t>bir</a:t>
            </a:r>
            <a:r>
              <a:rPr lang="en-US" sz="2000" spc="292" dirty="0">
                <a:solidFill>
                  <a:srgbClr val="000000"/>
                </a:solidFill>
                <a:latin typeface="+mj-lt"/>
              </a:rPr>
              <a:t> </a:t>
            </a:r>
            <a:r>
              <a:rPr lang="en-US" sz="2000" spc="292" dirty="0" err="1">
                <a:solidFill>
                  <a:srgbClr val="000000"/>
                </a:solidFill>
                <a:latin typeface="+mj-lt"/>
              </a:rPr>
              <a:t>kriz</a:t>
            </a:r>
            <a:r>
              <a:rPr lang="en-US" sz="2000" spc="292" dirty="0">
                <a:solidFill>
                  <a:srgbClr val="000000"/>
                </a:solidFill>
                <a:latin typeface="+mj-lt"/>
              </a:rPr>
              <a:t> </a:t>
            </a:r>
            <a:r>
              <a:rPr lang="en-US" sz="2000" spc="292" dirty="0" err="1">
                <a:solidFill>
                  <a:srgbClr val="000000"/>
                </a:solidFill>
                <a:latin typeface="+mj-lt"/>
              </a:rPr>
              <a:t>esnasında</a:t>
            </a:r>
            <a:r>
              <a:rPr lang="en-US" sz="2000" spc="292" dirty="0">
                <a:solidFill>
                  <a:srgbClr val="000000"/>
                </a:solidFill>
                <a:latin typeface="+mj-lt"/>
              </a:rPr>
              <a:t> </a:t>
            </a:r>
            <a:r>
              <a:rPr lang="en-US" sz="2000" spc="292" dirty="0" err="1">
                <a:solidFill>
                  <a:srgbClr val="000000"/>
                </a:solidFill>
                <a:latin typeface="+mj-lt"/>
              </a:rPr>
              <a:t>ya</a:t>
            </a:r>
            <a:r>
              <a:rPr lang="en-US" sz="2000" spc="292" dirty="0">
                <a:solidFill>
                  <a:srgbClr val="000000"/>
                </a:solidFill>
                <a:latin typeface="+mj-lt"/>
              </a:rPr>
              <a:t> da </a:t>
            </a:r>
            <a:r>
              <a:rPr lang="en-US" sz="2000" spc="292" dirty="0" err="1">
                <a:solidFill>
                  <a:srgbClr val="000000"/>
                </a:solidFill>
                <a:latin typeface="+mj-lt"/>
              </a:rPr>
              <a:t>hemen</a:t>
            </a:r>
            <a:r>
              <a:rPr lang="en-US" sz="2000" spc="292" dirty="0">
                <a:solidFill>
                  <a:srgbClr val="000000"/>
                </a:solidFill>
                <a:latin typeface="+mj-lt"/>
              </a:rPr>
              <a:t> </a:t>
            </a:r>
            <a:r>
              <a:rPr lang="en-US" sz="2000" spc="292" dirty="0" err="1">
                <a:solidFill>
                  <a:srgbClr val="000000"/>
                </a:solidFill>
                <a:latin typeface="+mj-lt"/>
              </a:rPr>
              <a:t>sonrasında</a:t>
            </a:r>
            <a:r>
              <a:rPr lang="en-US" sz="2000" spc="292" dirty="0">
                <a:solidFill>
                  <a:srgbClr val="000000"/>
                </a:solidFill>
                <a:latin typeface="+mj-lt"/>
              </a:rPr>
              <a:t> </a:t>
            </a:r>
            <a:r>
              <a:rPr lang="en-US" sz="2000" spc="292" dirty="0" err="1">
                <a:solidFill>
                  <a:srgbClr val="000000"/>
                </a:solidFill>
                <a:latin typeface="+mj-lt"/>
              </a:rPr>
              <a:t>sunulan</a:t>
            </a:r>
            <a:r>
              <a:rPr lang="en-US" sz="2000" spc="292" dirty="0">
                <a:solidFill>
                  <a:srgbClr val="000000"/>
                </a:solidFill>
                <a:latin typeface="+mj-lt"/>
              </a:rPr>
              <a:t> ilk psikososyal </a:t>
            </a:r>
            <a:r>
              <a:rPr lang="en-US" sz="2000" spc="292" dirty="0" err="1">
                <a:solidFill>
                  <a:srgbClr val="000000"/>
                </a:solidFill>
                <a:latin typeface="+mj-lt"/>
              </a:rPr>
              <a:t>müdahaledir</a:t>
            </a:r>
            <a:r>
              <a:rPr lang="en-US" sz="2000" spc="292" dirty="0">
                <a:solidFill>
                  <a:srgbClr val="000000"/>
                </a:solidFill>
                <a:latin typeface="+mj-lt"/>
              </a:rPr>
              <a:t> (WHO, 2011).</a:t>
            </a:r>
            <a:endParaRPr lang="tr-TR" sz="2000" spc="137" dirty="0">
              <a:solidFill>
                <a:srgbClr val="000000"/>
              </a:solidFill>
              <a:latin typeface="+mj-lt"/>
            </a:endParaRPr>
          </a:p>
          <a:p>
            <a:pPr marL="342900" indent="-342900" algn="just">
              <a:lnSpc>
                <a:spcPts val="3633"/>
              </a:lnSpc>
              <a:buFont typeface="Arial" panose="020B0604020202020204" pitchFamily="34" charset="0"/>
              <a:buChar char="•"/>
            </a:pPr>
            <a:r>
              <a:rPr lang="en-US" sz="2000" spc="137" dirty="0" err="1">
                <a:solidFill>
                  <a:srgbClr val="000000"/>
                </a:solidFill>
                <a:latin typeface="+mj-lt"/>
              </a:rPr>
              <a:t>Müdahaleci</a:t>
            </a:r>
            <a:r>
              <a:rPr lang="en-US" sz="2000" spc="137" dirty="0">
                <a:solidFill>
                  <a:srgbClr val="000000"/>
                </a:solidFill>
                <a:latin typeface="+mj-lt"/>
              </a:rPr>
              <a:t> </a:t>
            </a:r>
            <a:r>
              <a:rPr lang="en-US" sz="2000" spc="137" dirty="0" err="1">
                <a:solidFill>
                  <a:srgbClr val="000000"/>
                </a:solidFill>
                <a:latin typeface="+mj-lt"/>
              </a:rPr>
              <a:t>olmayan</a:t>
            </a:r>
            <a:r>
              <a:rPr lang="en-US" sz="2000" spc="137" dirty="0">
                <a:solidFill>
                  <a:srgbClr val="000000"/>
                </a:solidFill>
                <a:latin typeface="+mj-lt"/>
              </a:rPr>
              <a:t>, </a:t>
            </a:r>
            <a:r>
              <a:rPr lang="en-US" sz="2000" spc="137" dirty="0" err="1">
                <a:solidFill>
                  <a:srgbClr val="000000"/>
                </a:solidFill>
                <a:latin typeface="+mj-lt"/>
              </a:rPr>
              <a:t>pratik</a:t>
            </a:r>
            <a:r>
              <a:rPr lang="en-US" sz="2000" spc="137" dirty="0">
                <a:solidFill>
                  <a:srgbClr val="000000"/>
                </a:solidFill>
                <a:latin typeface="+mj-lt"/>
              </a:rPr>
              <a:t> </a:t>
            </a:r>
            <a:r>
              <a:rPr lang="en-US" sz="2000" spc="137" dirty="0" err="1">
                <a:solidFill>
                  <a:srgbClr val="000000"/>
                </a:solidFill>
                <a:latin typeface="+mj-lt"/>
              </a:rPr>
              <a:t>bakım</a:t>
            </a:r>
            <a:r>
              <a:rPr lang="en-US" sz="2000" spc="137" dirty="0">
                <a:solidFill>
                  <a:srgbClr val="000000"/>
                </a:solidFill>
                <a:latin typeface="+mj-lt"/>
              </a:rPr>
              <a:t> </a:t>
            </a:r>
            <a:r>
              <a:rPr lang="en-US" sz="2000" spc="137" dirty="0" err="1">
                <a:solidFill>
                  <a:srgbClr val="000000"/>
                </a:solidFill>
                <a:latin typeface="+mj-lt"/>
              </a:rPr>
              <a:t>ve</a:t>
            </a:r>
            <a:r>
              <a:rPr lang="en-US" sz="2000" spc="137" dirty="0">
                <a:solidFill>
                  <a:srgbClr val="000000"/>
                </a:solidFill>
                <a:latin typeface="+mj-lt"/>
              </a:rPr>
              <a:t> </a:t>
            </a:r>
            <a:r>
              <a:rPr lang="en-US" sz="2000" spc="137" dirty="0" err="1">
                <a:solidFill>
                  <a:srgbClr val="000000"/>
                </a:solidFill>
                <a:latin typeface="+mj-lt"/>
              </a:rPr>
              <a:t>destektir</a:t>
            </a:r>
            <a:r>
              <a:rPr lang="en-US" sz="2000" spc="137" dirty="0">
                <a:solidFill>
                  <a:srgbClr val="000000"/>
                </a:solidFill>
                <a:latin typeface="+mj-lt"/>
              </a:rPr>
              <a:t>.</a:t>
            </a:r>
          </a:p>
          <a:p>
            <a:pPr marL="342900" indent="-342900" algn="just">
              <a:lnSpc>
                <a:spcPts val="3633"/>
              </a:lnSpc>
              <a:buFont typeface="Arial" panose="020B0604020202020204" pitchFamily="34" charset="0"/>
              <a:buChar char="•"/>
            </a:pPr>
            <a:r>
              <a:rPr lang="en-US" sz="2000" spc="137" dirty="0">
                <a:solidFill>
                  <a:srgbClr val="000000"/>
                </a:solidFill>
                <a:latin typeface="+mj-lt"/>
              </a:rPr>
              <a:t>·</a:t>
            </a:r>
            <a:r>
              <a:rPr lang="en-US" sz="2000" spc="137" dirty="0" err="1">
                <a:solidFill>
                  <a:srgbClr val="000000"/>
                </a:solidFill>
                <a:latin typeface="+mj-lt"/>
              </a:rPr>
              <a:t>Bireylerin</a:t>
            </a:r>
            <a:r>
              <a:rPr lang="en-US" sz="2000" spc="137" dirty="0">
                <a:solidFill>
                  <a:srgbClr val="000000"/>
                </a:solidFill>
                <a:latin typeface="+mj-lt"/>
              </a:rPr>
              <a:t> </a:t>
            </a:r>
            <a:r>
              <a:rPr lang="en-US" sz="2000" spc="137" dirty="0" err="1">
                <a:solidFill>
                  <a:srgbClr val="000000"/>
                </a:solidFill>
                <a:latin typeface="+mj-lt"/>
              </a:rPr>
              <a:t>kriz</a:t>
            </a:r>
            <a:r>
              <a:rPr lang="en-US" sz="2000" spc="137" dirty="0">
                <a:solidFill>
                  <a:srgbClr val="000000"/>
                </a:solidFill>
                <a:latin typeface="+mj-lt"/>
              </a:rPr>
              <a:t> </a:t>
            </a:r>
            <a:r>
              <a:rPr lang="en-US" sz="2000" spc="137" dirty="0" err="1">
                <a:solidFill>
                  <a:srgbClr val="000000"/>
                </a:solidFill>
                <a:latin typeface="+mj-lt"/>
              </a:rPr>
              <a:t>ya</a:t>
            </a:r>
            <a:r>
              <a:rPr lang="en-US" sz="2000" spc="137" dirty="0">
                <a:solidFill>
                  <a:srgbClr val="000000"/>
                </a:solidFill>
                <a:latin typeface="+mj-lt"/>
              </a:rPr>
              <a:t> da </a:t>
            </a:r>
            <a:r>
              <a:rPr lang="en-US" sz="2000" spc="137" dirty="0" err="1">
                <a:solidFill>
                  <a:srgbClr val="000000"/>
                </a:solidFill>
                <a:latin typeface="+mj-lt"/>
              </a:rPr>
              <a:t>travmatik</a:t>
            </a:r>
            <a:r>
              <a:rPr lang="en-US" sz="2000" spc="137" dirty="0">
                <a:solidFill>
                  <a:srgbClr val="000000"/>
                </a:solidFill>
                <a:latin typeface="+mj-lt"/>
              </a:rPr>
              <a:t> </a:t>
            </a:r>
            <a:r>
              <a:rPr lang="en-US" sz="2000" spc="137" dirty="0" err="1">
                <a:solidFill>
                  <a:srgbClr val="000000"/>
                </a:solidFill>
                <a:latin typeface="+mj-lt"/>
              </a:rPr>
              <a:t>bir</a:t>
            </a:r>
            <a:r>
              <a:rPr lang="en-US" sz="2000" spc="137" dirty="0">
                <a:solidFill>
                  <a:srgbClr val="000000"/>
                </a:solidFill>
                <a:latin typeface="+mj-lt"/>
              </a:rPr>
              <a:t> </a:t>
            </a:r>
            <a:r>
              <a:rPr lang="en-US" sz="2000" spc="137" dirty="0" err="1">
                <a:solidFill>
                  <a:srgbClr val="000000"/>
                </a:solidFill>
                <a:latin typeface="+mj-lt"/>
              </a:rPr>
              <a:t>olay</a:t>
            </a:r>
            <a:r>
              <a:rPr lang="en-US" sz="2000" spc="137" dirty="0">
                <a:solidFill>
                  <a:srgbClr val="000000"/>
                </a:solidFill>
                <a:latin typeface="+mj-lt"/>
              </a:rPr>
              <a:t> </a:t>
            </a:r>
            <a:r>
              <a:rPr lang="en-US" sz="2000" spc="137" dirty="0" err="1">
                <a:solidFill>
                  <a:srgbClr val="000000"/>
                </a:solidFill>
                <a:latin typeface="+mj-lt"/>
              </a:rPr>
              <a:t>sonrası</a:t>
            </a:r>
            <a:r>
              <a:rPr lang="en-US" sz="2000" spc="137" dirty="0">
                <a:solidFill>
                  <a:srgbClr val="000000"/>
                </a:solidFill>
                <a:latin typeface="+mj-lt"/>
              </a:rPr>
              <a:t> </a:t>
            </a:r>
            <a:r>
              <a:rPr lang="en-US" sz="2000" spc="137" dirty="0" err="1">
                <a:solidFill>
                  <a:srgbClr val="000000"/>
                </a:solidFill>
                <a:latin typeface="+mj-lt"/>
              </a:rPr>
              <a:t>ihtiyaçlarını</a:t>
            </a:r>
            <a:r>
              <a:rPr lang="en-US" sz="2000" spc="137" dirty="0">
                <a:solidFill>
                  <a:srgbClr val="000000"/>
                </a:solidFill>
                <a:latin typeface="+mj-lt"/>
              </a:rPr>
              <a:t> </a:t>
            </a:r>
            <a:r>
              <a:rPr lang="en-US" sz="2000" spc="137" dirty="0" err="1">
                <a:solidFill>
                  <a:srgbClr val="000000"/>
                </a:solidFill>
                <a:latin typeface="+mj-lt"/>
              </a:rPr>
              <a:t>ve</a:t>
            </a:r>
            <a:r>
              <a:rPr lang="en-US" sz="2000" spc="137" dirty="0">
                <a:solidFill>
                  <a:srgbClr val="000000"/>
                </a:solidFill>
                <a:latin typeface="+mj-lt"/>
              </a:rPr>
              <a:t> </a:t>
            </a:r>
            <a:r>
              <a:rPr lang="en-US" sz="2000" spc="137" dirty="0" err="1">
                <a:solidFill>
                  <a:srgbClr val="000000"/>
                </a:solidFill>
                <a:latin typeface="+mj-lt"/>
              </a:rPr>
              <a:t>endişelerini</a:t>
            </a:r>
            <a:r>
              <a:rPr lang="en-US" sz="2000" spc="137" dirty="0">
                <a:solidFill>
                  <a:srgbClr val="000000"/>
                </a:solidFill>
                <a:latin typeface="+mj-lt"/>
              </a:rPr>
              <a:t> </a:t>
            </a:r>
            <a:r>
              <a:rPr lang="en-US" sz="2000" spc="137" dirty="0" err="1">
                <a:solidFill>
                  <a:srgbClr val="000000"/>
                </a:solidFill>
                <a:latin typeface="+mj-lt"/>
              </a:rPr>
              <a:t>değerlendirir</a:t>
            </a:r>
            <a:r>
              <a:rPr lang="en-US" sz="2000" spc="137" dirty="0">
                <a:solidFill>
                  <a:srgbClr val="000000"/>
                </a:solidFill>
                <a:latin typeface="+mj-lt"/>
              </a:rPr>
              <a:t>.</a:t>
            </a:r>
          </a:p>
          <a:p>
            <a:pPr marL="342900" indent="-342900" algn="just">
              <a:lnSpc>
                <a:spcPts val="3633"/>
              </a:lnSpc>
              <a:buFont typeface="Arial" panose="020B0604020202020204" pitchFamily="34" charset="0"/>
              <a:buChar char="•"/>
            </a:pPr>
            <a:r>
              <a:rPr lang="en-US" sz="2000" spc="137" dirty="0">
                <a:solidFill>
                  <a:srgbClr val="000000"/>
                </a:solidFill>
                <a:latin typeface="+mj-lt"/>
              </a:rPr>
              <a:t>·</a:t>
            </a:r>
            <a:r>
              <a:rPr lang="en-US" sz="2000" spc="137" dirty="0" err="1">
                <a:solidFill>
                  <a:srgbClr val="000000"/>
                </a:solidFill>
                <a:latin typeface="+mj-lt"/>
              </a:rPr>
              <a:t>İnsanların</a:t>
            </a:r>
            <a:r>
              <a:rPr lang="en-US" sz="2000" spc="137" dirty="0">
                <a:solidFill>
                  <a:srgbClr val="000000"/>
                </a:solidFill>
                <a:latin typeface="+mj-lt"/>
              </a:rPr>
              <a:t> </a:t>
            </a:r>
            <a:r>
              <a:rPr lang="en-US" sz="2000" spc="137" dirty="0" err="1">
                <a:solidFill>
                  <a:srgbClr val="000000"/>
                </a:solidFill>
                <a:latin typeface="+mj-lt"/>
              </a:rPr>
              <a:t>temel</a:t>
            </a:r>
            <a:r>
              <a:rPr lang="en-US" sz="2000" spc="137" dirty="0">
                <a:solidFill>
                  <a:srgbClr val="000000"/>
                </a:solidFill>
                <a:latin typeface="+mj-lt"/>
              </a:rPr>
              <a:t> </a:t>
            </a:r>
            <a:r>
              <a:rPr lang="en-US" sz="2000" spc="137" dirty="0" err="1">
                <a:solidFill>
                  <a:srgbClr val="000000"/>
                </a:solidFill>
                <a:latin typeface="+mj-lt"/>
              </a:rPr>
              <a:t>ihtiyaçlarının</a:t>
            </a:r>
            <a:r>
              <a:rPr lang="en-US" sz="2000" spc="137" dirty="0">
                <a:solidFill>
                  <a:srgbClr val="000000"/>
                </a:solidFill>
                <a:latin typeface="+mj-lt"/>
              </a:rPr>
              <a:t> (</a:t>
            </a:r>
            <a:r>
              <a:rPr lang="en-US" sz="2000" spc="137" dirty="0" err="1">
                <a:solidFill>
                  <a:srgbClr val="000000"/>
                </a:solidFill>
                <a:latin typeface="+mj-lt"/>
              </a:rPr>
              <a:t>yiyecek</a:t>
            </a:r>
            <a:r>
              <a:rPr lang="en-US" sz="2000" spc="137" dirty="0">
                <a:solidFill>
                  <a:srgbClr val="000000"/>
                </a:solidFill>
                <a:latin typeface="+mj-lt"/>
              </a:rPr>
              <a:t>, </a:t>
            </a:r>
            <a:r>
              <a:rPr lang="en-US" sz="2000" spc="137" dirty="0" err="1">
                <a:solidFill>
                  <a:srgbClr val="000000"/>
                </a:solidFill>
                <a:latin typeface="+mj-lt"/>
              </a:rPr>
              <a:t>su</a:t>
            </a:r>
            <a:r>
              <a:rPr lang="en-US" sz="2000" spc="137" dirty="0">
                <a:solidFill>
                  <a:srgbClr val="000000"/>
                </a:solidFill>
                <a:latin typeface="+mj-lt"/>
              </a:rPr>
              <a:t>) </a:t>
            </a:r>
            <a:r>
              <a:rPr lang="en-US" sz="2000" spc="137" dirty="0" err="1">
                <a:solidFill>
                  <a:srgbClr val="000000"/>
                </a:solidFill>
                <a:latin typeface="+mj-lt"/>
              </a:rPr>
              <a:t>giderilmesine</a:t>
            </a:r>
            <a:r>
              <a:rPr lang="en-US" sz="2000" spc="137" dirty="0">
                <a:solidFill>
                  <a:srgbClr val="000000"/>
                </a:solidFill>
                <a:latin typeface="+mj-lt"/>
              </a:rPr>
              <a:t> </a:t>
            </a:r>
            <a:r>
              <a:rPr lang="en-US" sz="2000" spc="137" dirty="0" err="1">
                <a:solidFill>
                  <a:srgbClr val="000000"/>
                </a:solidFill>
                <a:latin typeface="+mj-lt"/>
              </a:rPr>
              <a:t>yardımcı</a:t>
            </a:r>
            <a:r>
              <a:rPr lang="en-US" sz="2000" spc="137" dirty="0">
                <a:solidFill>
                  <a:srgbClr val="000000"/>
                </a:solidFill>
                <a:latin typeface="+mj-lt"/>
              </a:rPr>
              <a:t> </a:t>
            </a:r>
            <a:r>
              <a:rPr lang="en-US" sz="2000" spc="137" dirty="0" err="1">
                <a:solidFill>
                  <a:srgbClr val="000000"/>
                </a:solidFill>
                <a:latin typeface="+mj-lt"/>
              </a:rPr>
              <a:t>olur</a:t>
            </a:r>
            <a:r>
              <a:rPr lang="en-US" sz="2000" spc="137" dirty="0">
                <a:solidFill>
                  <a:srgbClr val="000000"/>
                </a:solidFill>
                <a:latin typeface="+mj-lt"/>
              </a:rPr>
              <a:t>.</a:t>
            </a:r>
          </a:p>
          <a:p>
            <a:pPr marL="342900" indent="-342900" algn="just">
              <a:lnSpc>
                <a:spcPts val="3633"/>
              </a:lnSpc>
              <a:buFont typeface="Arial" panose="020B0604020202020204" pitchFamily="34" charset="0"/>
              <a:buChar char="•"/>
            </a:pPr>
            <a:r>
              <a:rPr lang="en-US" sz="2000" spc="137" dirty="0">
                <a:solidFill>
                  <a:srgbClr val="000000"/>
                </a:solidFill>
                <a:latin typeface="+mj-lt"/>
              </a:rPr>
              <a:t>·</a:t>
            </a:r>
            <a:r>
              <a:rPr lang="en-US" sz="2000" spc="137" dirty="0" err="1">
                <a:solidFill>
                  <a:srgbClr val="000000"/>
                </a:solidFill>
                <a:latin typeface="+mj-lt"/>
              </a:rPr>
              <a:t>Bireyleri</a:t>
            </a:r>
            <a:r>
              <a:rPr lang="en-US" sz="2000" spc="137" dirty="0">
                <a:solidFill>
                  <a:srgbClr val="000000"/>
                </a:solidFill>
                <a:latin typeface="+mj-lt"/>
              </a:rPr>
              <a:t> </a:t>
            </a:r>
            <a:r>
              <a:rPr lang="en-US" sz="2000" spc="137" dirty="0" err="1">
                <a:solidFill>
                  <a:srgbClr val="000000"/>
                </a:solidFill>
                <a:latin typeface="+mj-lt"/>
              </a:rPr>
              <a:t>dinlemek</a:t>
            </a:r>
            <a:r>
              <a:rPr lang="en-US" sz="2000" spc="137" dirty="0">
                <a:solidFill>
                  <a:srgbClr val="000000"/>
                </a:solidFill>
                <a:latin typeface="+mj-lt"/>
              </a:rPr>
              <a:t>, </a:t>
            </a:r>
            <a:r>
              <a:rPr lang="en-US" sz="2000" spc="137" dirty="0" err="1">
                <a:solidFill>
                  <a:srgbClr val="000000"/>
                </a:solidFill>
                <a:latin typeface="+mj-lt"/>
              </a:rPr>
              <a:t>ancak</a:t>
            </a:r>
            <a:r>
              <a:rPr lang="en-US" sz="2000" spc="137" dirty="0">
                <a:solidFill>
                  <a:srgbClr val="000000"/>
                </a:solidFill>
                <a:latin typeface="+mj-lt"/>
              </a:rPr>
              <a:t> </a:t>
            </a:r>
            <a:r>
              <a:rPr lang="en-US" sz="2000" spc="137" dirty="0" err="1">
                <a:solidFill>
                  <a:srgbClr val="000000"/>
                </a:solidFill>
                <a:latin typeface="+mj-lt"/>
              </a:rPr>
              <a:t>onları</a:t>
            </a:r>
            <a:r>
              <a:rPr lang="en-US" sz="2000" spc="137" dirty="0">
                <a:solidFill>
                  <a:srgbClr val="000000"/>
                </a:solidFill>
                <a:latin typeface="+mj-lt"/>
              </a:rPr>
              <a:t> </a:t>
            </a:r>
            <a:r>
              <a:rPr lang="en-US" sz="2000" spc="137" dirty="0" err="1">
                <a:solidFill>
                  <a:srgbClr val="000000"/>
                </a:solidFill>
                <a:latin typeface="+mj-lt"/>
              </a:rPr>
              <a:t>konuşmaya</a:t>
            </a:r>
            <a:r>
              <a:rPr lang="en-US" sz="2000" spc="137" dirty="0">
                <a:solidFill>
                  <a:srgbClr val="000000"/>
                </a:solidFill>
                <a:latin typeface="+mj-lt"/>
              </a:rPr>
              <a:t> </a:t>
            </a:r>
            <a:r>
              <a:rPr lang="en-US" sz="2000" spc="137" dirty="0" err="1">
                <a:solidFill>
                  <a:srgbClr val="000000"/>
                </a:solidFill>
                <a:latin typeface="+mj-lt"/>
              </a:rPr>
              <a:t>asla</a:t>
            </a:r>
            <a:r>
              <a:rPr lang="en-US" sz="2000" spc="137" dirty="0">
                <a:solidFill>
                  <a:srgbClr val="000000"/>
                </a:solidFill>
                <a:latin typeface="+mj-lt"/>
              </a:rPr>
              <a:t> </a:t>
            </a:r>
            <a:r>
              <a:rPr lang="en-US" sz="2000" spc="137" dirty="0" err="1">
                <a:solidFill>
                  <a:srgbClr val="000000"/>
                </a:solidFill>
                <a:latin typeface="+mj-lt"/>
              </a:rPr>
              <a:t>zorlamamaktır</a:t>
            </a:r>
            <a:r>
              <a:rPr lang="en-US" sz="2000" spc="137" dirty="0">
                <a:solidFill>
                  <a:srgbClr val="000000"/>
                </a:solidFill>
                <a:latin typeface="+mj-lt"/>
              </a:rPr>
              <a:t>.</a:t>
            </a:r>
          </a:p>
          <a:p>
            <a:pPr marL="342900" indent="-342900" algn="just">
              <a:lnSpc>
                <a:spcPts val="3633"/>
              </a:lnSpc>
              <a:buFont typeface="Arial" panose="020B0604020202020204" pitchFamily="34" charset="0"/>
              <a:buChar char="•"/>
            </a:pPr>
            <a:r>
              <a:rPr lang="en-US" sz="2000" spc="137" dirty="0">
                <a:solidFill>
                  <a:srgbClr val="000000"/>
                </a:solidFill>
                <a:latin typeface="+mj-lt"/>
              </a:rPr>
              <a:t>·</a:t>
            </a:r>
            <a:r>
              <a:rPr lang="en-US" sz="2000" spc="137" dirty="0" err="1">
                <a:solidFill>
                  <a:srgbClr val="000000"/>
                </a:solidFill>
                <a:latin typeface="+mj-lt"/>
              </a:rPr>
              <a:t>İnsanları</a:t>
            </a:r>
            <a:r>
              <a:rPr lang="en-US" sz="2000" spc="137" dirty="0">
                <a:solidFill>
                  <a:srgbClr val="000000"/>
                </a:solidFill>
                <a:latin typeface="+mj-lt"/>
              </a:rPr>
              <a:t> </a:t>
            </a:r>
            <a:r>
              <a:rPr lang="en-US" sz="2000" spc="137" dirty="0" err="1">
                <a:solidFill>
                  <a:srgbClr val="000000"/>
                </a:solidFill>
                <a:latin typeface="+mj-lt"/>
              </a:rPr>
              <a:t>rahatlatmak</a:t>
            </a:r>
            <a:r>
              <a:rPr lang="en-US" sz="2000" spc="137" dirty="0">
                <a:solidFill>
                  <a:srgbClr val="000000"/>
                </a:solidFill>
                <a:latin typeface="+mj-lt"/>
              </a:rPr>
              <a:t> </a:t>
            </a:r>
            <a:r>
              <a:rPr lang="en-US" sz="2000" spc="137" dirty="0" err="1">
                <a:solidFill>
                  <a:srgbClr val="000000"/>
                </a:solidFill>
                <a:latin typeface="+mj-lt"/>
              </a:rPr>
              <a:t>ve</a:t>
            </a:r>
            <a:r>
              <a:rPr lang="en-US" sz="2000" spc="137" dirty="0">
                <a:solidFill>
                  <a:srgbClr val="000000"/>
                </a:solidFill>
                <a:latin typeface="+mj-lt"/>
              </a:rPr>
              <a:t> </a:t>
            </a:r>
            <a:r>
              <a:rPr lang="en-US" sz="2000" spc="137" dirty="0" err="1">
                <a:solidFill>
                  <a:srgbClr val="000000"/>
                </a:solidFill>
                <a:latin typeface="+mj-lt"/>
              </a:rPr>
              <a:t>onların</a:t>
            </a:r>
            <a:r>
              <a:rPr lang="en-US" sz="2000" spc="137" dirty="0">
                <a:solidFill>
                  <a:srgbClr val="000000"/>
                </a:solidFill>
                <a:latin typeface="+mj-lt"/>
              </a:rPr>
              <a:t> </a:t>
            </a:r>
            <a:r>
              <a:rPr lang="en-US" sz="2000" spc="137" dirty="0" err="1">
                <a:solidFill>
                  <a:srgbClr val="000000"/>
                </a:solidFill>
                <a:latin typeface="+mj-lt"/>
              </a:rPr>
              <a:t>kendilerini</a:t>
            </a:r>
            <a:r>
              <a:rPr lang="en-US" sz="2000" spc="137" dirty="0">
                <a:solidFill>
                  <a:srgbClr val="000000"/>
                </a:solidFill>
                <a:latin typeface="+mj-lt"/>
              </a:rPr>
              <a:t> </a:t>
            </a:r>
            <a:r>
              <a:rPr lang="en-US" sz="2000" spc="137" dirty="0" err="1">
                <a:solidFill>
                  <a:srgbClr val="000000"/>
                </a:solidFill>
                <a:latin typeface="+mj-lt"/>
              </a:rPr>
              <a:t>sakin</a:t>
            </a:r>
            <a:r>
              <a:rPr lang="en-US" sz="2000" spc="137" dirty="0">
                <a:solidFill>
                  <a:srgbClr val="000000"/>
                </a:solidFill>
                <a:latin typeface="+mj-lt"/>
              </a:rPr>
              <a:t> </a:t>
            </a:r>
            <a:r>
              <a:rPr lang="en-US" sz="2000" spc="137" dirty="0" err="1">
                <a:solidFill>
                  <a:srgbClr val="000000"/>
                </a:solidFill>
                <a:latin typeface="+mj-lt"/>
              </a:rPr>
              <a:t>hissetmelerine</a:t>
            </a:r>
            <a:r>
              <a:rPr lang="en-US" sz="2000" spc="137" dirty="0">
                <a:solidFill>
                  <a:srgbClr val="000000"/>
                </a:solidFill>
                <a:latin typeface="+mj-lt"/>
              </a:rPr>
              <a:t> </a:t>
            </a:r>
            <a:r>
              <a:rPr lang="en-US" sz="2000" spc="137" dirty="0" err="1">
                <a:solidFill>
                  <a:srgbClr val="000000"/>
                </a:solidFill>
                <a:latin typeface="+mj-lt"/>
              </a:rPr>
              <a:t>yardımcı</a:t>
            </a:r>
            <a:r>
              <a:rPr lang="en-US" sz="2000" spc="137" dirty="0">
                <a:solidFill>
                  <a:srgbClr val="000000"/>
                </a:solidFill>
                <a:latin typeface="+mj-lt"/>
              </a:rPr>
              <a:t> </a:t>
            </a:r>
            <a:r>
              <a:rPr lang="en-US" sz="2000" spc="137" dirty="0" err="1">
                <a:solidFill>
                  <a:srgbClr val="000000"/>
                </a:solidFill>
                <a:latin typeface="+mj-lt"/>
              </a:rPr>
              <a:t>olmaktır</a:t>
            </a:r>
            <a:r>
              <a:rPr lang="en-US" sz="2000" spc="137" dirty="0">
                <a:solidFill>
                  <a:srgbClr val="000000"/>
                </a:solidFill>
                <a:latin typeface="+mj-lt"/>
              </a:rPr>
              <a:t>.</a:t>
            </a:r>
          </a:p>
          <a:p>
            <a:pPr marL="342900" indent="-342900" algn="just">
              <a:lnSpc>
                <a:spcPts val="3633"/>
              </a:lnSpc>
              <a:buFont typeface="Arial" panose="020B0604020202020204" pitchFamily="34" charset="0"/>
              <a:buChar char="•"/>
            </a:pPr>
            <a:r>
              <a:rPr lang="en-US" sz="2000" spc="137" dirty="0">
                <a:solidFill>
                  <a:srgbClr val="000000"/>
                </a:solidFill>
                <a:latin typeface="+mj-lt"/>
              </a:rPr>
              <a:t>·</a:t>
            </a:r>
            <a:r>
              <a:rPr lang="en-US" sz="2000" spc="137" dirty="0" err="1">
                <a:solidFill>
                  <a:srgbClr val="000000"/>
                </a:solidFill>
                <a:latin typeface="+mj-lt"/>
              </a:rPr>
              <a:t>İnsanların</a:t>
            </a:r>
            <a:r>
              <a:rPr lang="en-US" sz="2000" spc="137" dirty="0">
                <a:solidFill>
                  <a:srgbClr val="000000"/>
                </a:solidFill>
                <a:latin typeface="+mj-lt"/>
              </a:rPr>
              <a:t> </a:t>
            </a:r>
            <a:r>
              <a:rPr lang="en-US" sz="2000" spc="137" dirty="0" err="1">
                <a:solidFill>
                  <a:srgbClr val="000000"/>
                </a:solidFill>
                <a:latin typeface="+mj-lt"/>
              </a:rPr>
              <a:t>bilgi</a:t>
            </a:r>
            <a:r>
              <a:rPr lang="en-US" sz="2000" spc="137" dirty="0">
                <a:solidFill>
                  <a:srgbClr val="000000"/>
                </a:solidFill>
                <a:latin typeface="+mj-lt"/>
              </a:rPr>
              <a:t>, </a:t>
            </a:r>
            <a:r>
              <a:rPr lang="en-US" sz="2000" spc="137" dirty="0" err="1">
                <a:solidFill>
                  <a:srgbClr val="000000"/>
                </a:solidFill>
                <a:latin typeface="+mj-lt"/>
              </a:rPr>
              <a:t>hizmet</a:t>
            </a:r>
            <a:r>
              <a:rPr lang="en-US" sz="2000" spc="137" dirty="0">
                <a:solidFill>
                  <a:srgbClr val="000000"/>
                </a:solidFill>
                <a:latin typeface="+mj-lt"/>
              </a:rPr>
              <a:t> </a:t>
            </a:r>
            <a:r>
              <a:rPr lang="en-US" sz="2000" spc="137" dirty="0" err="1">
                <a:solidFill>
                  <a:srgbClr val="000000"/>
                </a:solidFill>
                <a:latin typeface="+mj-lt"/>
              </a:rPr>
              <a:t>ve</a:t>
            </a:r>
            <a:r>
              <a:rPr lang="en-US" sz="2000" spc="137" dirty="0">
                <a:solidFill>
                  <a:srgbClr val="000000"/>
                </a:solidFill>
                <a:latin typeface="+mj-lt"/>
              </a:rPr>
              <a:t> </a:t>
            </a:r>
            <a:r>
              <a:rPr lang="en-US" sz="2000" spc="137" dirty="0" err="1">
                <a:solidFill>
                  <a:srgbClr val="000000"/>
                </a:solidFill>
                <a:latin typeface="+mj-lt"/>
              </a:rPr>
              <a:t>sosyal</a:t>
            </a:r>
            <a:r>
              <a:rPr lang="en-US" sz="2000" spc="137" dirty="0">
                <a:solidFill>
                  <a:srgbClr val="000000"/>
                </a:solidFill>
                <a:latin typeface="+mj-lt"/>
              </a:rPr>
              <a:t> </a:t>
            </a:r>
            <a:r>
              <a:rPr lang="en-US" sz="2000" spc="137" dirty="0" err="1">
                <a:solidFill>
                  <a:srgbClr val="000000"/>
                </a:solidFill>
                <a:latin typeface="+mj-lt"/>
              </a:rPr>
              <a:t>destek</a:t>
            </a:r>
            <a:r>
              <a:rPr lang="en-US" sz="2000" spc="137" dirty="0">
                <a:solidFill>
                  <a:srgbClr val="000000"/>
                </a:solidFill>
                <a:latin typeface="+mj-lt"/>
              </a:rPr>
              <a:t> </a:t>
            </a:r>
            <a:r>
              <a:rPr lang="en-US" sz="2000" spc="137" dirty="0" err="1">
                <a:solidFill>
                  <a:srgbClr val="000000"/>
                </a:solidFill>
                <a:latin typeface="+mj-lt"/>
              </a:rPr>
              <a:t>sistemlerine</a:t>
            </a:r>
            <a:r>
              <a:rPr lang="en-US" sz="2000" spc="137" dirty="0">
                <a:solidFill>
                  <a:srgbClr val="000000"/>
                </a:solidFill>
                <a:latin typeface="+mj-lt"/>
              </a:rPr>
              <a:t> </a:t>
            </a:r>
            <a:r>
              <a:rPr lang="en-US" sz="2000" spc="137" dirty="0" err="1">
                <a:solidFill>
                  <a:srgbClr val="000000"/>
                </a:solidFill>
                <a:latin typeface="+mj-lt"/>
              </a:rPr>
              <a:t>ulaşmalarına</a:t>
            </a:r>
            <a:r>
              <a:rPr lang="en-US" sz="2000" spc="137" dirty="0">
                <a:solidFill>
                  <a:srgbClr val="000000"/>
                </a:solidFill>
                <a:latin typeface="+mj-lt"/>
              </a:rPr>
              <a:t> </a:t>
            </a:r>
            <a:r>
              <a:rPr lang="en-US" sz="2000" spc="137" dirty="0" err="1">
                <a:solidFill>
                  <a:srgbClr val="000000"/>
                </a:solidFill>
                <a:latin typeface="+mj-lt"/>
              </a:rPr>
              <a:t>yardımcı</a:t>
            </a:r>
            <a:r>
              <a:rPr lang="en-US" sz="2000" spc="137" dirty="0">
                <a:solidFill>
                  <a:srgbClr val="000000"/>
                </a:solidFill>
                <a:latin typeface="+mj-lt"/>
              </a:rPr>
              <a:t> </a:t>
            </a:r>
            <a:r>
              <a:rPr lang="en-US" sz="2000" spc="137" dirty="0" err="1">
                <a:solidFill>
                  <a:srgbClr val="000000"/>
                </a:solidFill>
                <a:latin typeface="+mj-lt"/>
              </a:rPr>
              <a:t>olmaktır</a:t>
            </a:r>
            <a:r>
              <a:rPr lang="en-US" sz="2000" spc="137" dirty="0">
                <a:solidFill>
                  <a:srgbClr val="000000"/>
                </a:solidFill>
                <a:latin typeface="+mj-lt"/>
              </a:rPr>
              <a:t>.</a:t>
            </a:r>
          </a:p>
          <a:p>
            <a:pPr marL="342900" indent="-342900" algn="just">
              <a:lnSpc>
                <a:spcPts val="3633"/>
              </a:lnSpc>
              <a:buFont typeface="Arial" panose="020B0604020202020204" pitchFamily="34" charset="0"/>
              <a:buChar char="•"/>
            </a:pPr>
            <a:r>
              <a:rPr lang="en-US" sz="2000" spc="137" dirty="0">
                <a:solidFill>
                  <a:srgbClr val="000000"/>
                </a:solidFill>
                <a:latin typeface="+mj-lt"/>
              </a:rPr>
              <a:t>·</a:t>
            </a:r>
            <a:r>
              <a:rPr lang="en-US" sz="2000" spc="137" dirty="0" err="1">
                <a:solidFill>
                  <a:srgbClr val="000000"/>
                </a:solidFill>
                <a:latin typeface="+mj-lt"/>
              </a:rPr>
              <a:t>İnsanları</a:t>
            </a:r>
            <a:r>
              <a:rPr lang="en-US" sz="2000" spc="137" dirty="0">
                <a:solidFill>
                  <a:srgbClr val="000000"/>
                </a:solidFill>
                <a:latin typeface="+mj-lt"/>
              </a:rPr>
              <a:t> </a:t>
            </a:r>
            <a:r>
              <a:rPr lang="en-US" sz="2000" spc="137" dirty="0" err="1">
                <a:solidFill>
                  <a:srgbClr val="000000"/>
                </a:solidFill>
                <a:latin typeface="+mj-lt"/>
              </a:rPr>
              <a:t>kriz</a:t>
            </a:r>
            <a:r>
              <a:rPr lang="en-US" sz="2000" spc="137" dirty="0">
                <a:solidFill>
                  <a:srgbClr val="000000"/>
                </a:solidFill>
                <a:latin typeface="+mj-lt"/>
              </a:rPr>
              <a:t> </a:t>
            </a:r>
            <a:r>
              <a:rPr lang="en-US" sz="2000" spc="137" dirty="0" err="1">
                <a:solidFill>
                  <a:srgbClr val="000000"/>
                </a:solidFill>
                <a:latin typeface="+mj-lt"/>
              </a:rPr>
              <a:t>ve</a:t>
            </a:r>
            <a:r>
              <a:rPr lang="en-US" sz="2000" spc="137" dirty="0">
                <a:solidFill>
                  <a:srgbClr val="000000"/>
                </a:solidFill>
                <a:latin typeface="+mj-lt"/>
              </a:rPr>
              <a:t> </a:t>
            </a:r>
            <a:r>
              <a:rPr lang="en-US" sz="2000" spc="137" dirty="0" err="1">
                <a:solidFill>
                  <a:srgbClr val="000000"/>
                </a:solidFill>
                <a:latin typeface="+mj-lt"/>
              </a:rPr>
              <a:t>travma</a:t>
            </a:r>
            <a:r>
              <a:rPr lang="en-US" sz="2000" spc="137" dirty="0">
                <a:solidFill>
                  <a:srgbClr val="000000"/>
                </a:solidFill>
                <a:latin typeface="+mj-lt"/>
              </a:rPr>
              <a:t> </a:t>
            </a:r>
            <a:r>
              <a:rPr lang="en-US" sz="2000" spc="137" dirty="0" err="1">
                <a:solidFill>
                  <a:srgbClr val="000000"/>
                </a:solidFill>
                <a:latin typeface="+mj-lt"/>
              </a:rPr>
              <a:t>sonrasında</a:t>
            </a:r>
            <a:r>
              <a:rPr lang="en-US" sz="2000" spc="137" dirty="0">
                <a:solidFill>
                  <a:srgbClr val="000000"/>
                </a:solidFill>
                <a:latin typeface="+mj-lt"/>
              </a:rPr>
              <a:t> </a:t>
            </a:r>
            <a:r>
              <a:rPr lang="en-US" sz="2000" spc="137" dirty="0" err="1">
                <a:solidFill>
                  <a:srgbClr val="000000"/>
                </a:solidFill>
                <a:latin typeface="+mj-lt"/>
              </a:rPr>
              <a:t>daha</a:t>
            </a:r>
            <a:r>
              <a:rPr lang="en-US" sz="2000" spc="137" dirty="0">
                <a:solidFill>
                  <a:srgbClr val="000000"/>
                </a:solidFill>
                <a:latin typeface="+mj-lt"/>
              </a:rPr>
              <a:t> </a:t>
            </a:r>
            <a:r>
              <a:rPr lang="en-US" sz="2000" spc="137" dirty="0" err="1">
                <a:solidFill>
                  <a:srgbClr val="000000"/>
                </a:solidFill>
                <a:latin typeface="+mj-lt"/>
              </a:rPr>
              <a:t>fazla</a:t>
            </a:r>
            <a:r>
              <a:rPr lang="en-US" sz="2000" spc="137" dirty="0">
                <a:solidFill>
                  <a:srgbClr val="000000"/>
                </a:solidFill>
                <a:latin typeface="+mj-lt"/>
              </a:rPr>
              <a:t> </a:t>
            </a:r>
            <a:r>
              <a:rPr lang="en-US" sz="2000" spc="137" dirty="0" err="1">
                <a:solidFill>
                  <a:srgbClr val="000000"/>
                </a:solidFill>
                <a:latin typeface="+mj-lt"/>
              </a:rPr>
              <a:t>zarar</a:t>
            </a:r>
            <a:r>
              <a:rPr lang="en-US" sz="2000" spc="137" dirty="0">
                <a:solidFill>
                  <a:srgbClr val="000000"/>
                </a:solidFill>
                <a:latin typeface="+mj-lt"/>
              </a:rPr>
              <a:t> </a:t>
            </a:r>
            <a:r>
              <a:rPr lang="en-US" sz="2000" spc="137" dirty="0" err="1">
                <a:solidFill>
                  <a:srgbClr val="000000"/>
                </a:solidFill>
                <a:latin typeface="+mj-lt"/>
              </a:rPr>
              <a:t>görmekten</a:t>
            </a:r>
            <a:r>
              <a:rPr lang="en-US" sz="2000" spc="137" dirty="0">
                <a:solidFill>
                  <a:srgbClr val="000000"/>
                </a:solidFill>
                <a:latin typeface="+mj-lt"/>
              </a:rPr>
              <a:t> </a:t>
            </a:r>
            <a:r>
              <a:rPr lang="en-US" sz="2000" spc="137" dirty="0" err="1">
                <a:solidFill>
                  <a:srgbClr val="000000"/>
                </a:solidFill>
                <a:latin typeface="+mj-lt"/>
              </a:rPr>
              <a:t>korumaktır</a:t>
            </a:r>
            <a:r>
              <a:rPr lang="en-US" sz="2000" spc="137" dirty="0">
                <a:solidFill>
                  <a:srgbClr val="000000"/>
                </a:solidFill>
                <a:latin typeface="+mj-lt"/>
              </a:rPr>
              <a:t>.</a:t>
            </a:r>
            <a:endParaRPr lang="tr-TR" sz="2000" spc="137" dirty="0">
              <a:solidFill>
                <a:srgbClr val="000000"/>
              </a:solidFill>
              <a:latin typeface="+mj-lt"/>
            </a:endParaRPr>
          </a:p>
          <a:p>
            <a:pPr marL="342900" indent="-342900" algn="just">
              <a:lnSpc>
                <a:spcPts val="3633"/>
              </a:lnSpc>
              <a:buFont typeface="Arial" panose="020B0604020202020204" pitchFamily="34" charset="0"/>
              <a:buChar char="•"/>
            </a:pPr>
            <a:r>
              <a:rPr lang="en-US" sz="2000" spc="143" dirty="0">
                <a:solidFill>
                  <a:srgbClr val="000000"/>
                </a:solidFill>
                <a:latin typeface="Montserrat"/>
              </a:rPr>
              <a:t>PİY </a:t>
            </a:r>
            <a:r>
              <a:rPr lang="en-US" sz="2000" spc="143" dirty="0" err="1">
                <a:solidFill>
                  <a:srgbClr val="000000"/>
                </a:solidFill>
                <a:latin typeface="Montserrat"/>
              </a:rPr>
              <a:t>krizden</a:t>
            </a:r>
            <a:r>
              <a:rPr lang="en-US" sz="2000" spc="143" dirty="0">
                <a:solidFill>
                  <a:srgbClr val="000000"/>
                </a:solidFill>
                <a:latin typeface="Montserrat"/>
              </a:rPr>
              <a:t> </a:t>
            </a:r>
            <a:r>
              <a:rPr lang="en-US" sz="2000" spc="143" dirty="0" err="1">
                <a:solidFill>
                  <a:srgbClr val="000000"/>
                </a:solidFill>
                <a:latin typeface="Montserrat"/>
              </a:rPr>
              <a:t>etkilenen</a:t>
            </a:r>
            <a:r>
              <a:rPr lang="en-US" sz="2000" spc="143" dirty="0">
                <a:solidFill>
                  <a:srgbClr val="000000"/>
                </a:solidFill>
                <a:latin typeface="Montserrat"/>
              </a:rPr>
              <a:t> </a:t>
            </a:r>
            <a:r>
              <a:rPr lang="en-US" sz="2000" spc="143" dirty="0" err="1">
                <a:solidFill>
                  <a:srgbClr val="000000"/>
                </a:solidFill>
                <a:latin typeface="Montserrat"/>
              </a:rPr>
              <a:t>kişilere</a:t>
            </a:r>
            <a:r>
              <a:rPr lang="en-US" sz="2000" spc="143" dirty="0">
                <a:solidFill>
                  <a:srgbClr val="000000"/>
                </a:solidFill>
                <a:latin typeface="Montserrat"/>
              </a:rPr>
              <a:t> </a:t>
            </a:r>
            <a:r>
              <a:rPr lang="en-US" sz="2000" spc="143" dirty="0" err="1">
                <a:solidFill>
                  <a:srgbClr val="000000"/>
                </a:solidFill>
                <a:latin typeface="Montserrat"/>
              </a:rPr>
              <a:t>olayın</a:t>
            </a:r>
            <a:r>
              <a:rPr lang="en-US" sz="2000" spc="143" dirty="0">
                <a:solidFill>
                  <a:srgbClr val="000000"/>
                </a:solidFill>
                <a:latin typeface="Montserrat"/>
              </a:rPr>
              <a:t> </a:t>
            </a:r>
            <a:r>
              <a:rPr lang="en-US" sz="2000" spc="143" dirty="0" err="1">
                <a:solidFill>
                  <a:srgbClr val="000000"/>
                </a:solidFill>
                <a:latin typeface="Montserrat"/>
              </a:rPr>
              <a:t>hemen</a:t>
            </a:r>
            <a:r>
              <a:rPr lang="en-US" sz="2000" spc="143" dirty="0">
                <a:solidFill>
                  <a:srgbClr val="000000"/>
                </a:solidFill>
                <a:latin typeface="Montserrat"/>
              </a:rPr>
              <a:t> </a:t>
            </a:r>
            <a:r>
              <a:rPr lang="en-US" sz="2000" spc="143" dirty="0" err="1">
                <a:solidFill>
                  <a:srgbClr val="000000"/>
                </a:solidFill>
                <a:latin typeface="Montserrat"/>
              </a:rPr>
              <a:t>ardından</a:t>
            </a:r>
            <a:r>
              <a:rPr lang="en-US" sz="2000" spc="143" dirty="0">
                <a:solidFill>
                  <a:srgbClr val="000000"/>
                </a:solidFill>
                <a:latin typeface="Montserrat"/>
              </a:rPr>
              <a:t> </a:t>
            </a:r>
            <a:r>
              <a:rPr lang="en-US" sz="2000" spc="143" dirty="0" err="1">
                <a:solidFill>
                  <a:srgbClr val="000000"/>
                </a:solidFill>
                <a:latin typeface="Montserrat"/>
              </a:rPr>
              <a:t>yardım</a:t>
            </a:r>
            <a:r>
              <a:rPr lang="en-US" sz="2000" spc="143" dirty="0">
                <a:solidFill>
                  <a:srgbClr val="000000"/>
                </a:solidFill>
                <a:latin typeface="Montserrat"/>
              </a:rPr>
              <a:t> </a:t>
            </a:r>
            <a:r>
              <a:rPr lang="en-US" sz="2000" spc="143" dirty="0" err="1">
                <a:solidFill>
                  <a:srgbClr val="000000"/>
                </a:solidFill>
                <a:latin typeface="Montserrat"/>
              </a:rPr>
              <a:t>etmeyi</a:t>
            </a:r>
            <a:r>
              <a:rPr lang="en-US" sz="2000" spc="143" dirty="0">
                <a:solidFill>
                  <a:srgbClr val="000000"/>
                </a:solidFill>
                <a:latin typeface="Montserrat"/>
              </a:rPr>
              <a:t> </a:t>
            </a:r>
            <a:r>
              <a:rPr lang="en-US" sz="2000" spc="143" dirty="0" err="1">
                <a:solidFill>
                  <a:srgbClr val="000000"/>
                </a:solidFill>
                <a:latin typeface="Montserrat"/>
              </a:rPr>
              <a:t>amaçlamaktadır</a:t>
            </a:r>
            <a:r>
              <a:rPr lang="tr-TR" sz="2000" spc="143" dirty="0">
                <a:solidFill>
                  <a:srgbClr val="000000"/>
                </a:solidFill>
                <a:latin typeface="Montserrat"/>
              </a:rPr>
              <a:t>.</a:t>
            </a:r>
            <a:endParaRPr lang="en-US" sz="2000" spc="137" dirty="0">
              <a:solidFill>
                <a:srgbClr val="000000"/>
              </a:solidFill>
              <a:latin typeface="+mj-lt"/>
            </a:endParaRPr>
          </a:p>
          <a:p>
            <a:pPr marL="0" lvl="0" indent="0" algn="just">
              <a:lnSpc>
                <a:spcPts val="3633"/>
              </a:lnSpc>
            </a:pPr>
            <a:endParaRPr lang="en-US" sz="2000" spc="137" dirty="0">
              <a:solidFill>
                <a:srgbClr val="000000"/>
              </a:solidFill>
              <a:latin typeface="+mj-l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025236"/>
            <a:ext cx="12573000" cy="2032726"/>
          </a:xfrm>
          <a:custGeom>
            <a:avLst/>
            <a:gdLst/>
            <a:ahLst/>
            <a:cxnLst/>
            <a:rect l="l" t="t" r="r" b="b"/>
            <a:pathLst>
              <a:path w="8220583" h="2032726">
                <a:moveTo>
                  <a:pt x="0" y="0"/>
                </a:moveTo>
                <a:lnTo>
                  <a:pt x="8220583" y="0"/>
                </a:lnTo>
                <a:lnTo>
                  <a:pt x="8220583" y="2032726"/>
                </a:lnTo>
                <a:lnTo>
                  <a:pt x="0" y="203272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TextBox 3"/>
          <p:cNvSpPr txBox="1"/>
          <p:nvPr/>
        </p:nvSpPr>
        <p:spPr>
          <a:xfrm>
            <a:off x="914400" y="1025236"/>
            <a:ext cx="16900433" cy="8453596"/>
          </a:xfrm>
          <a:prstGeom prst="rect">
            <a:avLst/>
          </a:prstGeom>
        </p:spPr>
        <p:txBody>
          <a:bodyPr lIns="0" tIns="0" rIns="0" bIns="0" rtlCol="0" anchor="t">
            <a:spAutoFit/>
          </a:bodyPr>
          <a:lstStyle/>
          <a:p>
            <a:pPr algn="just">
              <a:lnSpc>
                <a:spcPts val="4645"/>
              </a:lnSpc>
            </a:pPr>
            <a:endParaRPr lang="tr-TR" sz="3600" b="1" u="sng" spc="553" dirty="0">
              <a:solidFill>
                <a:srgbClr val="FFFFFF"/>
              </a:solidFill>
              <a:latin typeface="Agrandir Bold"/>
            </a:endParaRPr>
          </a:p>
          <a:p>
            <a:pPr algn="just">
              <a:lnSpc>
                <a:spcPts val="4645"/>
              </a:lnSpc>
            </a:pPr>
            <a:r>
              <a:rPr lang="tr-TR" sz="3600" b="1" u="sng" spc="553" dirty="0">
                <a:solidFill>
                  <a:srgbClr val="FFFFFF"/>
                </a:solidFill>
                <a:latin typeface="Agrandir Bold"/>
              </a:rPr>
              <a:t>Bu adımda yapılması gerekenler</a:t>
            </a:r>
          </a:p>
          <a:p>
            <a:pPr algn="just">
              <a:lnSpc>
                <a:spcPts val="4645"/>
              </a:lnSpc>
            </a:pPr>
            <a:endParaRPr lang="en-US" sz="2885" b="1" u="sng" spc="553" dirty="0">
              <a:solidFill>
                <a:srgbClr val="FFFFFF"/>
              </a:solidFill>
              <a:latin typeface="Agrandir Bold"/>
            </a:endParaRPr>
          </a:p>
          <a:p>
            <a:pPr algn="just">
              <a:lnSpc>
                <a:spcPts val="4645"/>
              </a:lnSpc>
            </a:pPr>
            <a:endParaRPr lang="en-US" sz="2885" spc="553" dirty="0">
              <a:solidFill>
                <a:srgbClr val="FFFFFF"/>
              </a:solidFill>
              <a:latin typeface="Agrandir Bold"/>
            </a:endParaRPr>
          </a:p>
          <a:p>
            <a:pPr algn="l"/>
            <a:r>
              <a:rPr lang="tr-TR" sz="3600" b="0" i="0" u="none" strike="noStrike" baseline="0" dirty="0">
                <a:latin typeface="SFHelloRegular"/>
              </a:rPr>
              <a:t>Önemsiz olduğunu düşündükleri bir şey bile olsa o, ne isterse tartışmaya ve konuşmaya istekli olduğunuzu vurgulayın</a:t>
            </a:r>
            <a:r>
              <a:rPr lang="tr-TR" sz="3600" b="0" i="0" u="none" strike="noStrike" baseline="0" dirty="0" smtClean="0">
                <a:latin typeface="SFHelloRegular"/>
              </a:rPr>
              <a:t>.</a:t>
            </a:r>
          </a:p>
          <a:p>
            <a:endParaRPr lang="tr-TR" sz="3600" spc="553" dirty="0" smtClean="0">
              <a:solidFill>
                <a:srgbClr val="000000"/>
              </a:solidFill>
              <a:latin typeface="SFHelloRegular"/>
            </a:endParaRPr>
          </a:p>
          <a:p>
            <a:pPr marL="571500" indent="-571500">
              <a:buFont typeface="Arial" panose="020B0604020202020204" pitchFamily="34" charset="0"/>
              <a:buChar char="•"/>
            </a:pPr>
            <a:r>
              <a:rPr lang="en-US" sz="3600" spc="553" dirty="0" smtClean="0">
                <a:solidFill>
                  <a:srgbClr val="000000"/>
                </a:solidFill>
                <a:latin typeface="SFHelloRegular"/>
              </a:rPr>
              <a:t>B</a:t>
            </a:r>
            <a:r>
              <a:rPr lang="tr-TR" sz="3600" spc="553" dirty="0">
                <a:solidFill>
                  <a:srgbClr val="000000"/>
                </a:solidFill>
                <a:latin typeface="SFHelloRegular"/>
              </a:rPr>
              <a:t>u </a:t>
            </a:r>
            <a:r>
              <a:rPr lang="en-US" sz="3600" spc="553" dirty="0" err="1">
                <a:solidFill>
                  <a:srgbClr val="000000"/>
                </a:solidFill>
                <a:latin typeface="SFHelloRegular"/>
              </a:rPr>
              <a:t>olay</a:t>
            </a:r>
            <a:r>
              <a:rPr lang="en-US" sz="3600" spc="553" dirty="0">
                <a:solidFill>
                  <a:srgbClr val="000000"/>
                </a:solidFill>
                <a:latin typeface="SFHelloRegular"/>
              </a:rPr>
              <a:t> </a:t>
            </a:r>
            <a:r>
              <a:rPr lang="en-US" sz="3600" spc="553" dirty="0" err="1">
                <a:solidFill>
                  <a:srgbClr val="000000"/>
                </a:solidFill>
                <a:latin typeface="SFHelloRegular"/>
              </a:rPr>
              <a:t>seni</a:t>
            </a:r>
            <a:r>
              <a:rPr lang="en-US" sz="3600" spc="553" dirty="0">
                <a:solidFill>
                  <a:srgbClr val="000000"/>
                </a:solidFill>
                <a:latin typeface="SFHelloRegular"/>
              </a:rPr>
              <a:t>, </a:t>
            </a:r>
            <a:r>
              <a:rPr lang="en-US" sz="3600" spc="553" dirty="0" err="1">
                <a:solidFill>
                  <a:srgbClr val="000000"/>
                </a:solidFill>
                <a:latin typeface="SFHelloRegular"/>
              </a:rPr>
              <a:t>aileni</a:t>
            </a:r>
            <a:r>
              <a:rPr lang="en-US" sz="3600" spc="553" dirty="0">
                <a:solidFill>
                  <a:srgbClr val="000000"/>
                </a:solidFill>
                <a:latin typeface="SFHelloRegular"/>
              </a:rPr>
              <a:t> </a:t>
            </a:r>
            <a:r>
              <a:rPr lang="en-US" sz="3600" spc="553" dirty="0" err="1">
                <a:solidFill>
                  <a:srgbClr val="000000"/>
                </a:solidFill>
                <a:latin typeface="SFHelloRegular"/>
              </a:rPr>
              <a:t>veya</a:t>
            </a:r>
            <a:r>
              <a:rPr lang="en-US" sz="3600" spc="553" dirty="0">
                <a:solidFill>
                  <a:srgbClr val="000000"/>
                </a:solidFill>
                <a:latin typeface="SFHelloRegular"/>
              </a:rPr>
              <a:t> </a:t>
            </a:r>
            <a:r>
              <a:rPr lang="en-US" sz="3600" spc="553" dirty="0" err="1">
                <a:solidFill>
                  <a:srgbClr val="000000"/>
                </a:solidFill>
                <a:latin typeface="SFHelloRegular"/>
              </a:rPr>
              <a:t>arkadaşlarını</a:t>
            </a:r>
            <a:r>
              <a:rPr lang="en-US" sz="3600" spc="553" dirty="0">
                <a:solidFill>
                  <a:srgbClr val="000000"/>
                </a:solidFill>
                <a:latin typeface="SFHelloRegular"/>
              </a:rPr>
              <a:t> </a:t>
            </a:r>
            <a:r>
              <a:rPr lang="en-US" sz="3600" spc="553" dirty="0" err="1">
                <a:solidFill>
                  <a:srgbClr val="000000"/>
                </a:solidFill>
                <a:latin typeface="SFHelloRegular"/>
              </a:rPr>
              <a:t>nasıl</a:t>
            </a:r>
            <a:r>
              <a:rPr lang="en-US" sz="3600" spc="553" dirty="0">
                <a:solidFill>
                  <a:srgbClr val="000000"/>
                </a:solidFill>
                <a:latin typeface="SFHelloRegular"/>
              </a:rPr>
              <a:t> </a:t>
            </a:r>
            <a:r>
              <a:rPr lang="en-US" sz="3600" spc="553" dirty="0" err="1">
                <a:solidFill>
                  <a:srgbClr val="000000"/>
                </a:solidFill>
                <a:latin typeface="SFHelloRegular"/>
              </a:rPr>
              <a:t>etkiledi</a:t>
            </a:r>
            <a:r>
              <a:rPr lang="en-US" sz="3600" spc="553" dirty="0">
                <a:solidFill>
                  <a:srgbClr val="000000"/>
                </a:solidFill>
                <a:latin typeface="SFHelloRegular"/>
              </a:rPr>
              <a:t>? Bu </a:t>
            </a:r>
            <a:r>
              <a:rPr lang="en-US" sz="3600" spc="553" dirty="0" err="1">
                <a:solidFill>
                  <a:srgbClr val="000000"/>
                </a:solidFill>
                <a:latin typeface="SFHelloRegular"/>
              </a:rPr>
              <a:t>soruyu</a:t>
            </a:r>
            <a:r>
              <a:rPr lang="en-US" sz="3600" spc="553" dirty="0">
                <a:solidFill>
                  <a:srgbClr val="000000"/>
                </a:solidFill>
                <a:latin typeface="SFHelloRegular"/>
              </a:rPr>
              <a:t> </a:t>
            </a:r>
            <a:r>
              <a:rPr lang="en-US" sz="3600" spc="553" dirty="0" err="1">
                <a:solidFill>
                  <a:srgbClr val="000000"/>
                </a:solidFill>
                <a:latin typeface="SFHelloRegular"/>
              </a:rPr>
              <a:t>sorarken</a:t>
            </a:r>
            <a:r>
              <a:rPr lang="en-US" sz="3600" spc="553" dirty="0">
                <a:solidFill>
                  <a:srgbClr val="000000"/>
                </a:solidFill>
                <a:latin typeface="SFHelloRegular"/>
              </a:rPr>
              <a:t> </a:t>
            </a:r>
            <a:r>
              <a:rPr lang="en-US" sz="3600" spc="553" dirty="0" err="1">
                <a:solidFill>
                  <a:srgbClr val="000000"/>
                </a:solidFill>
                <a:latin typeface="SFHelloRegular"/>
              </a:rPr>
              <a:t>gencin</a:t>
            </a:r>
            <a:r>
              <a:rPr lang="en-US" sz="3600" spc="553" dirty="0">
                <a:solidFill>
                  <a:srgbClr val="000000"/>
                </a:solidFill>
                <a:latin typeface="SFHelloRegular"/>
              </a:rPr>
              <a:t> </a:t>
            </a:r>
            <a:r>
              <a:rPr lang="en-US" sz="3600" spc="553" dirty="0" err="1">
                <a:solidFill>
                  <a:srgbClr val="000000"/>
                </a:solidFill>
                <a:latin typeface="SFHelloRegular"/>
              </a:rPr>
              <a:t>daha</a:t>
            </a:r>
            <a:r>
              <a:rPr lang="en-US" sz="3600" spc="553" dirty="0">
                <a:solidFill>
                  <a:srgbClr val="000000"/>
                </a:solidFill>
                <a:latin typeface="SFHelloRegular"/>
              </a:rPr>
              <a:t> </a:t>
            </a:r>
            <a:r>
              <a:rPr lang="en-US" sz="3600" spc="553" dirty="0" err="1">
                <a:solidFill>
                  <a:srgbClr val="000000"/>
                </a:solidFill>
                <a:latin typeface="SFHelloRegular"/>
              </a:rPr>
              <a:t>önce</a:t>
            </a:r>
            <a:r>
              <a:rPr lang="en-US" sz="3600" spc="553" dirty="0">
                <a:solidFill>
                  <a:srgbClr val="000000"/>
                </a:solidFill>
                <a:latin typeface="SFHelloRegular"/>
              </a:rPr>
              <a:t> </a:t>
            </a:r>
            <a:r>
              <a:rPr lang="en-US" sz="3600" spc="553" dirty="0" err="1">
                <a:solidFill>
                  <a:srgbClr val="000000"/>
                </a:solidFill>
                <a:latin typeface="SFHelloRegular"/>
              </a:rPr>
              <a:t>bahsettiği</a:t>
            </a:r>
            <a:r>
              <a:rPr lang="en-US" sz="3600" spc="553" dirty="0">
                <a:solidFill>
                  <a:srgbClr val="000000"/>
                </a:solidFill>
                <a:latin typeface="SFHelloRegular"/>
              </a:rPr>
              <a:t> </a:t>
            </a:r>
            <a:r>
              <a:rPr lang="en-US" sz="3600" spc="553" dirty="0" err="1">
                <a:solidFill>
                  <a:srgbClr val="000000"/>
                </a:solidFill>
                <a:latin typeface="SFHelloRegular"/>
              </a:rPr>
              <a:t>isimleri</a:t>
            </a:r>
            <a:r>
              <a:rPr lang="en-US" sz="3600" spc="553" dirty="0">
                <a:solidFill>
                  <a:srgbClr val="000000"/>
                </a:solidFill>
                <a:latin typeface="SFHelloRegular"/>
              </a:rPr>
              <a:t> </a:t>
            </a:r>
            <a:r>
              <a:rPr lang="en-US" sz="3600" spc="553" dirty="0" err="1">
                <a:solidFill>
                  <a:srgbClr val="000000"/>
                </a:solidFill>
                <a:latin typeface="SFHelloRegular"/>
              </a:rPr>
              <a:t>kullanın</a:t>
            </a:r>
            <a:r>
              <a:rPr lang="en-US" sz="3600" spc="553" dirty="0">
                <a:solidFill>
                  <a:srgbClr val="000000"/>
                </a:solidFill>
                <a:latin typeface="SFHelloRegular"/>
              </a:rPr>
              <a:t>. </a:t>
            </a:r>
            <a:r>
              <a:rPr lang="en-US" sz="3600" spc="553" dirty="0" err="1">
                <a:solidFill>
                  <a:srgbClr val="000000"/>
                </a:solidFill>
                <a:latin typeface="SFHelloRegular"/>
              </a:rPr>
              <a:t>Kaybettiği</a:t>
            </a:r>
            <a:r>
              <a:rPr lang="en-US" sz="3600" spc="553" dirty="0">
                <a:solidFill>
                  <a:srgbClr val="000000"/>
                </a:solidFill>
                <a:latin typeface="SFHelloRegular"/>
              </a:rPr>
              <a:t> </a:t>
            </a:r>
            <a:r>
              <a:rPr lang="en-US" sz="3600" spc="553" dirty="0" err="1">
                <a:solidFill>
                  <a:srgbClr val="000000"/>
                </a:solidFill>
                <a:latin typeface="SFHelloRegular"/>
              </a:rPr>
              <a:t>kişi</a:t>
            </a:r>
            <a:r>
              <a:rPr lang="en-US" sz="3600" spc="553" dirty="0">
                <a:solidFill>
                  <a:srgbClr val="000000"/>
                </a:solidFill>
                <a:latin typeface="SFHelloRegular"/>
              </a:rPr>
              <a:t> </a:t>
            </a:r>
            <a:r>
              <a:rPr lang="en-US" sz="3600" spc="553" dirty="0" err="1">
                <a:solidFill>
                  <a:srgbClr val="000000"/>
                </a:solidFill>
                <a:latin typeface="SFHelloRegular"/>
              </a:rPr>
              <a:t>bir</a:t>
            </a:r>
            <a:r>
              <a:rPr lang="en-US" sz="3600" spc="553" dirty="0">
                <a:solidFill>
                  <a:srgbClr val="000000"/>
                </a:solidFill>
                <a:latin typeface="SFHelloRegular"/>
              </a:rPr>
              <a:t> </a:t>
            </a:r>
            <a:r>
              <a:rPr lang="en-US" sz="3600" spc="553" dirty="0" err="1">
                <a:solidFill>
                  <a:srgbClr val="000000"/>
                </a:solidFill>
                <a:latin typeface="SFHelloRegular"/>
              </a:rPr>
              <a:t>arkadaşı</a:t>
            </a:r>
            <a:r>
              <a:rPr lang="en-US" sz="3600" spc="553" dirty="0">
                <a:solidFill>
                  <a:srgbClr val="000000"/>
                </a:solidFill>
                <a:latin typeface="SFHelloRegular"/>
              </a:rPr>
              <a:t> </a:t>
            </a:r>
            <a:r>
              <a:rPr lang="en-US" sz="3600" spc="553" dirty="0" err="1">
                <a:solidFill>
                  <a:srgbClr val="000000"/>
                </a:solidFill>
                <a:latin typeface="SFHelloRegular"/>
              </a:rPr>
              <a:t>ise</a:t>
            </a:r>
            <a:r>
              <a:rPr lang="en-US" sz="3600" spc="553" dirty="0">
                <a:solidFill>
                  <a:srgbClr val="000000"/>
                </a:solidFill>
                <a:latin typeface="SFHelloRegular"/>
              </a:rPr>
              <a:t> </a:t>
            </a:r>
            <a:r>
              <a:rPr lang="en-US" sz="3600" spc="553" dirty="0" err="1">
                <a:solidFill>
                  <a:srgbClr val="000000"/>
                </a:solidFill>
                <a:latin typeface="SFHelloRegular"/>
              </a:rPr>
              <a:t>diğer</a:t>
            </a:r>
            <a:r>
              <a:rPr lang="en-US" sz="3600" spc="553" dirty="0">
                <a:solidFill>
                  <a:srgbClr val="000000"/>
                </a:solidFill>
                <a:latin typeface="SFHelloRegular"/>
              </a:rPr>
              <a:t> </a:t>
            </a:r>
            <a:r>
              <a:rPr lang="en-US" sz="3600" spc="553" dirty="0" err="1">
                <a:solidFill>
                  <a:srgbClr val="000000"/>
                </a:solidFill>
                <a:latin typeface="SFHelloRegular"/>
              </a:rPr>
              <a:t>arkadaşlarının</a:t>
            </a:r>
            <a:r>
              <a:rPr lang="en-US" sz="3600" spc="553" dirty="0">
                <a:solidFill>
                  <a:srgbClr val="000000"/>
                </a:solidFill>
                <a:latin typeface="SFHelloRegular"/>
              </a:rPr>
              <a:t> </a:t>
            </a:r>
            <a:r>
              <a:rPr lang="en-US" sz="3600" spc="553" dirty="0" err="1">
                <a:solidFill>
                  <a:srgbClr val="000000"/>
                </a:solidFill>
                <a:latin typeface="SFHelloRegular"/>
              </a:rPr>
              <a:t>durumlarını</a:t>
            </a:r>
            <a:r>
              <a:rPr lang="en-US" sz="3600" spc="553" dirty="0">
                <a:solidFill>
                  <a:srgbClr val="000000"/>
                </a:solidFill>
                <a:latin typeface="SFHelloRegular"/>
              </a:rPr>
              <a:t> </a:t>
            </a:r>
            <a:r>
              <a:rPr lang="en-US" sz="3600" spc="553" dirty="0" err="1">
                <a:solidFill>
                  <a:srgbClr val="000000"/>
                </a:solidFill>
                <a:latin typeface="SFHelloRegular"/>
              </a:rPr>
              <a:t>ve</a:t>
            </a:r>
            <a:r>
              <a:rPr lang="en-US" sz="3600" spc="553" dirty="0">
                <a:solidFill>
                  <a:srgbClr val="000000"/>
                </a:solidFill>
                <a:latin typeface="SFHelloRegular"/>
              </a:rPr>
              <a:t> </a:t>
            </a:r>
            <a:r>
              <a:rPr lang="en-US" sz="3600" spc="553" dirty="0" err="1">
                <a:solidFill>
                  <a:srgbClr val="000000"/>
                </a:solidFill>
                <a:latin typeface="SFHelloRegular"/>
              </a:rPr>
              <a:t>kendilerini</a:t>
            </a:r>
            <a:r>
              <a:rPr lang="en-US" sz="3600" spc="553" dirty="0">
                <a:solidFill>
                  <a:srgbClr val="000000"/>
                </a:solidFill>
                <a:latin typeface="SFHelloRegular"/>
              </a:rPr>
              <a:t> </a:t>
            </a:r>
            <a:r>
              <a:rPr lang="en-US" sz="3600" spc="553" dirty="0" err="1">
                <a:solidFill>
                  <a:srgbClr val="000000"/>
                </a:solidFill>
                <a:latin typeface="SFHelloRegular"/>
              </a:rPr>
              <a:t>nasıl</a:t>
            </a:r>
            <a:r>
              <a:rPr lang="en-US" sz="3600" spc="553" dirty="0">
                <a:solidFill>
                  <a:srgbClr val="000000"/>
                </a:solidFill>
                <a:latin typeface="SFHelloRegular"/>
              </a:rPr>
              <a:t> </a:t>
            </a:r>
            <a:r>
              <a:rPr lang="en-US" sz="3600" spc="553" dirty="0" err="1">
                <a:solidFill>
                  <a:srgbClr val="000000"/>
                </a:solidFill>
                <a:latin typeface="SFHelloRegular"/>
              </a:rPr>
              <a:t>hissettiklerini</a:t>
            </a:r>
            <a:r>
              <a:rPr lang="en-US" sz="3600" spc="553" dirty="0">
                <a:solidFill>
                  <a:srgbClr val="000000"/>
                </a:solidFill>
                <a:latin typeface="SFHelloRegular"/>
              </a:rPr>
              <a:t> </a:t>
            </a:r>
            <a:r>
              <a:rPr lang="en-US" sz="3600" spc="553" dirty="0" err="1">
                <a:solidFill>
                  <a:srgbClr val="000000"/>
                </a:solidFill>
                <a:latin typeface="SFHelloRegular"/>
              </a:rPr>
              <a:t>sorun</a:t>
            </a:r>
            <a:r>
              <a:rPr lang="en-US" sz="3600" spc="553" dirty="0">
                <a:solidFill>
                  <a:srgbClr val="000000"/>
                </a:solidFill>
                <a:latin typeface="SFHelloRegular"/>
              </a:rPr>
              <a:t>. </a:t>
            </a:r>
            <a:r>
              <a:rPr lang="en-US" sz="3600" spc="553" dirty="0" err="1">
                <a:solidFill>
                  <a:srgbClr val="000000"/>
                </a:solidFill>
                <a:latin typeface="SFHelloRegular"/>
              </a:rPr>
              <a:t>Sorumluluklarını</a:t>
            </a:r>
            <a:r>
              <a:rPr lang="en-US" sz="3600" spc="553" dirty="0">
                <a:solidFill>
                  <a:srgbClr val="000000"/>
                </a:solidFill>
                <a:latin typeface="SFHelloRegular"/>
              </a:rPr>
              <a:t> (</a:t>
            </a:r>
            <a:r>
              <a:rPr lang="en-US" sz="3600" spc="553" dirty="0" err="1">
                <a:solidFill>
                  <a:srgbClr val="000000"/>
                </a:solidFill>
                <a:latin typeface="SFHelloRegular"/>
              </a:rPr>
              <a:t>ev</a:t>
            </a:r>
            <a:r>
              <a:rPr lang="en-US" sz="3600" spc="553" dirty="0">
                <a:solidFill>
                  <a:srgbClr val="000000"/>
                </a:solidFill>
                <a:latin typeface="SFHelloRegular"/>
              </a:rPr>
              <a:t> </a:t>
            </a:r>
            <a:r>
              <a:rPr lang="en-US" sz="3600" spc="553" dirty="0" err="1">
                <a:solidFill>
                  <a:srgbClr val="000000"/>
                </a:solidFill>
                <a:latin typeface="SFHelloRegular"/>
              </a:rPr>
              <a:t>ödevleri</a:t>
            </a:r>
            <a:r>
              <a:rPr lang="en-US" sz="3600" spc="553" dirty="0">
                <a:solidFill>
                  <a:srgbClr val="000000"/>
                </a:solidFill>
                <a:latin typeface="SFHelloRegular"/>
              </a:rPr>
              <a:t> vs.) </a:t>
            </a:r>
            <a:r>
              <a:rPr lang="en-US" sz="3600" spc="553" dirty="0" err="1">
                <a:solidFill>
                  <a:srgbClr val="000000"/>
                </a:solidFill>
                <a:latin typeface="SFHelloRegular"/>
              </a:rPr>
              <a:t>yerine</a:t>
            </a:r>
            <a:r>
              <a:rPr lang="en-US" sz="3600" spc="553" dirty="0">
                <a:solidFill>
                  <a:srgbClr val="000000"/>
                </a:solidFill>
                <a:latin typeface="SFHelloRegular"/>
              </a:rPr>
              <a:t> </a:t>
            </a:r>
            <a:r>
              <a:rPr lang="en-US" sz="3600" spc="553" dirty="0" err="1">
                <a:solidFill>
                  <a:srgbClr val="000000"/>
                </a:solidFill>
                <a:latin typeface="SFHelloRegular"/>
              </a:rPr>
              <a:t>getirip</a:t>
            </a:r>
            <a:r>
              <a:rPr lang="en-US" sz="3600" spc="553" dirty="0">
                <a:solidFill>
                  <a:srgbClr val="000000"/>
                </a:solidFill>
                <a:latin typeface="SFHelloRegular"/>
              </a:rPr>
              <a:t> </a:t>
            </a:r>
            <a:r>
              <a:rPr lang="en-US" sz="3600" spc="553" dirty="0" err="1">
                <a:solidFill>
                  <a:srgbClr val="000000"/>
                </a:solidFill>
                <a:latin typeface="SFHelloRegular"/>
              </a:rPr>
              <a:t>getiremediğini</a:t>
            </a:r>
            <a:r>
              <a:rPr lang="en-US" sz="3600" spc="553" dirty="0">
                <a:solidFill>
                  <a:srgbClr val="000000"/>
                </a:solidFill>
                <a:latin typeface="SFHelloRegular"/>
              </a:rPr>
              <a:t>, </a:t>
            </a:r>
            <a:r>
              <a:rPr lang="en-US" sz="3600" spc="553" dirty="0" err="1">
                <a:solidFill>
                  <a:srgbClr val="000000"/>
                </a:solidFill>
                <a:latin typeface="SFHelloRegular"/>
              </a:rPr>
              <a:t>uyuyup</a:t>
            </a:r>
            <a:r>
              <a:rPr lang="en-US" sz="3600" spc="553" dirty="0">
                <a:solidFill>
                  <a:srgbClr val="000000"/>
                </a:solidFill>
                <a:latin typeface="SFHelloRegular"/>
              </a:rPr>
              <a:t> </a:t>
            </a:r>
            <a:r>
              <a:rPr lang="en-US" sz="3600" spc="553" dirty="0" err="1">
                <a:solidFill>
                  <a:srgbClr val="000000"/>
                </a:solidFill>
                <a:latin typeface="SFHelloRegular"/>
              </a:rPr>
              <a:t>uyuyamadığını</a:t>
            </a:r>
            <a:r>
              <a:rPr lang="en-US" sz="3600" spc="553" dirty="0">
                <a:solidFill>
                  <a:srgbClr val="000000"/>
                </a:solidFill>
                <a:latin typeface="SFHelloRegular"/>
              </a:rPr>
              <a:t> </a:t>
            </a:r>
            <a:r>
              <a:rPr lang="en-US" sz="3600" spc="553" dirty="0" err="1">
                <a:solidFill>
                  <a:srgbClr val="000000"/>
                </a:solidFill>
                <a:latin typeface="SFHelloRegular"/>
              </a:rPr>
              <a:t>sorun</a:t>
            </a:r>
            <a:r>
              <a:rPr lang="en-US" sz="3600" spc="553" dirty="0">
                <a:solidFill>
                  <a:srgbClr val="000000"/>
                </a:solidFill>
                <a:latin typeface="SFHelloRegular"/>
              </a:rPr>
              <a:t>. </a:t>
            </a:r>
          </a:p>
          <a:p>
            <a:pPr algn="l"/>
            <a:endParaRPr lang="tr-TR" sz="3600" b="0" i="0" u="none" strike="noStrike" baseline="0" dirty="0">
              <a:latin typeface="SFHelloRegular"/>
            </a:endParaRPr>
          </a:p>
          <a:p>
            <a:pPr algn="l"/>
            <a:endParaRPr lang="tr-TR" sz="3600" b="0" i="0" u="none" strike="noStrike" baseline="0" dirty="0">
              <a:latin typeface="SFHelloRegular"/>
            </a:endParaRPr>
          </a:p>
        </p:txBody>
      </p:sp>
    </p:spTree>
    <p:extLst>
      <p:ext uri="{BB962C8B-B14F-4D97-AF65-F5344CB8AC3E}">
        <p14:creationId xmlns:p14="http://schemas.microsoft.com/office/powerpoint/2010/main" val="6256846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6D36A"/>
        </a:solidFill>
        <a:effectLst/>
      </p:bgPr>
    </p:bg>
    <p:spTree>
      <p:nvGrpSpPr>
        <p:cNvPr id="1" name=""/>
        <p:cNvGrpSpPr/>
        <p:nvPr/>
      </p:nvGrpSpPr>
      <p:grpSpPr>
        <a:xfrm>
          <a:off x="0" y="0"/>
          <a:ext cx="0" cy="0"/>
          <a:chOff x="0" y="0"/>
          <a:chExt cx="0" cy="0"/>
        </a:xfrm>
      </p:grpSpPr>
      <p:sp>
        <p:nvSpPr>
          <p:cNvPr id="2" name="Freeform 2"/>
          <p:cNvSpPr/>
          <p:nvPr/>
        </p:nvSpPr>
        <p:spPr>
          <a:xfrm>
            <a:off x="12649200" y="4305300"/>
            <a:ext cx="4304260" cy="4713653"/>
          </a:xfrm>
          <a:custGeom>
            <a:avLst/>
            <a:gdLst/>
            <a:ahLst/>
            <a:cxnLst/>
            <a:rect l="l" t="t" r="r" b="b"/>
            <a:pathLst>
              <a:path w="5212235" h="5212235">
                <a:moveTo>
                  <a:pt x="0" y="0"/>
                </a:moveTo>
                <a:lnTo>
                  <a:pt x="5212236" y="0"/>
                </a:lnTo>
                <a:lnTo>
                  <a:pt x="5212236" y="5212235"/>
                </a:lnTo>
                <a:lnTo>
                  <a:pt x="0" y="5212235"/>
                </a:lnTo>
                <a:lnTo>
                  <a:pt x="0" y="0"/>
                </a:lnTo>
                <a:close/>
              </a:path>
            </a:pathLst>
          </a:custGeom>
          <a:blipFill>
            <a:blip r:embed="rId2"/>
            <a:stretch>
              <a:fillRect/>
            </a:stretch>
          </a:blipFill>
        </p:spPr>
      </p:sp>
      <p:sp>
        <p:nvSpPr>
          <p:cNvPr id="3" name="TextBox 3"/>
          <p:cNvSpPr txBox="1"/>
          <p:nvPr/>
        </p:nvSpPr>
        <p:spPr>
          <a:xfrm>
            <a:off x="296383" y="1866900"/>
            <a:ext cx="12318181" cy="2997359"/>
          </a:xfrm>
          <a:prstGeom prst="rect">
            <a:avLst/>
          </a:prstGeom>
        </p:spPr>
        <p:txBody>
          <a:bodyPr wrap="square" lIns="0" tIns="0" rIns="0" bIns="0" rtlCol="0" anchor="t">
            <a:spAutoFit/>
          </a:bodyPr>
          <a:lstStyle/>
          <a:p>
            <a:pPr algn="just">
              <a:lnSpc>
                <a:spcPts val="4719"/>
              </a:lnSpc>
            </a:pPr>
            <a:r>
              <a:rPr lang="en-US" sz="3900" b="1" u="sng" spc="218" dirty="0">
                <a:solidFill>
                  <a:srgbClr val="000000"/>
                </a:solidFill>
                <a:latin typeface="Agrandir"/>
              </a:rPr>
              <a:t>5.Pratik </a:t>
            </a:r>
            <a:r>
              <a:rPr lang="en-US" sz="3900" b="1" u="sng" spc="218" dirty="0" err="1">
                <a:solidFill>
                  <a:srgbClr val="000000"/>
                </a:solidFill>
                <a:latin typeface="Agrandir"/>
              </a:rPr>
              <a:t>Yardım</a:t>
            </a:r>
            <a:r>
              <a:rPr lang="en-US" sz="3900" b="1" u="sng" spc="218" dirty="0">
                <a:solidFill>
                  <a:srgbClr val="000000"/>
                </a:solidFill>
                <a:latin typeface="Agrandir"/>
              </a:rPr>
              <a:t> </a:t>
            </a:r>
            <a:endParaRPr lang="en-US" sz="3900" spc="218" dirty="0">
              <a:solidFill>
                <a:srgbClr val="000000"/>
              </a:solidFill>
              <a:latin typeface="Agrandir"/>
            </a:endParaRPr>
          </a:p>
          <a:p>
            <a:pPr algn="just">
              <a:lnSpc>
                <a:spcPts val="4719"/>
              </a:lnSpc>
            </a:pPr>
            <a:endParaRPr lang="en-US" sz="3900" spc="218" dirty="0">
              <a:solidFill>
                <a:srgbClr val="000000"/>
              </a:solidFill>
              <a:latin typeface="Agrandir"/>
            </a:endParaRPr>
          </a:p>
          <a:p>
            <a:pPr algn="just">
              <a:lnSpc>
                <a:spcPts val="4719"/>
              </a:lnSpc>
            </a:pPr>
            <a:r>
              <a:rPr lang="en-US" sz="3900" b="1" spc="218" dirty="0" err="1">
                <a:solidFill>
                  <a:srgbClr val="000000"/>
                </a:solidFill>
                <a:latin typeface="Agrandir"/>
              </a:rPr>
              <a:t>Amaç</a:t>
            </a:r>
            <a:r>
              <a:rPr lang="en-US" sz="3900" b="1" spc="218" dirty="0">
                <a:solidFill>
                  <a:srgbClr val="000000"/>
                </a:solidFill>
                <a:latin typeface="Agrandir"/>
              </a:rPr>
              <a:t>: </a:t>
            </a:r>
            <a:r>
              <a:rPr lang="en-US" sz="3900" spc="218" dirty="0">
                <a:solidFill>
                  <a:srgbClr val="000000"/>
                </a:solidFill>
                <a:latin typeface="Agrandir"/>
              </a:rPr>
              <a:t>Bu </a:t>
            </a:r>
            <a:r>
              <a:rPr lang="en-US" sz="3900" spc="218" dirty="0" err="1">
                <a:solidFill>
                  <a:srgbClr val="000000"/>
                </a:solidFill>
                <a:latin typeface="Agrandir"/>
              </a:rPr>
              <a:t>adımın</a:t>
            </a:r>
            <a:r>
              <a:rPr lang="en-US" sz="3900" spc="218" dirty="0">
                <a:solidFill>
                  <a:srgbClr val="000000"/>
                </a:solidFill>
                <a:latin typeface="Agrandir"/>
              </a:rPr>
              <a:t> </a:t>
            </a:r>
            <a:r>
              <a:rPr lang="en-US" sz="3900" spc="218" dirty="0" err="1">
                <a:solidFill>
                  <a:srgbClr val="000000"/>
                </a:solidFill>
                <a:latin typeface="Agrandir"/>
              </a:rPr>
              <a:t>amacı</a:t>
            </a:r>
            <a:r>
              <a:rPr lang="en-US" sz="3900" spc="218" dirty="0">
                <a:solidFill>
                  <a:srgbClr val="000000"/>
                </a:solidFill>
                <a:latin typeface="Agrandir"/>
              </a:rPr>
              <a:t> </a:t>
            </a:r>
            <a:r>
              <a:rPr lang="en-US" sz="3900" spc="218" dirty="0" err="1">
                <a:solidFill>
                  <a:srgbClr val="000000"/>
                </a:solidFill>
                <a:latin typeface="Agrandir"/>
              </a:rPr>
              <a:t>bireyin</a:t>
            </a:r>
            <a:r>
              <a:rPr lang="en-US" sz="3900" spc="218" dirty="0">
                <a:solidFill>
                  <a:srgbClr val="000000"/>
                </a:solidFill>
                <a:latin typeface="Agrandir"/>
              </a:rPr>
              <a:t> </a:t>
            </a:r>
            <a:r>
              <a:rPr lang="en-US" sz="3900" spc="218" dirty="0" err="1">
                <a:solidFill>
                  <a:srgbClr val="000000"/>
                </a:solidFill>
                <a:latin typeface="Agrandir"/>
              </a:rPr>
              <a:t>ihtiyaç</a:t>
            </a:r>
            <a:r>
              <a:rPr lang="en-US" sz="3900" spc="218" dirty="0">
                <a:solidFill>
                  <a:srgbClr val="000000"/>
                </a:solidFill>
                <a:latin typeface="Agrandir"/>
              </a:rPr>
              <a:t> </a:t>
            </a:r>
            <a:r>
              <a:rPr lang="en-US" sz="3900" spc="218" dirty="0" err="1">
                <a:solidFill>
                  <a:srgbClr val="000000"/>
                </a:solidFill>
                <a:latin typeface="Agrandir"/>
              </a:rPr>
              <a:t>ve</a:t>
            </a:r>
            <a:r>
              <a:rPr lang="en-US" sz="3900" spc="218" dirty="0">
                <a:solidFill>
                  <a:srgbClr val="000000"/>
                </a:solidFill>
                <a:latin typeface="Agrandir"/>
              </a:rPr>
              <a:t> </a:t>
            </a:r>
            <a:r>
              <a:rPr lang="en-US" sz="3900" spc="218" dirty="0" err="1">
                <a:solidFill>
                  <a:srgbClr val="000000"/>
                </a:solidFill>
                <a:latin typeface="Agrandir"/>
              </a:rPr>
              <a:t>endişelerine</a:t>
            </a:r>
            <a:r>
              <a:rPr lang="en-US" sz="3900" spc="218" dirty="0">
                <a:solidFill>
                  <a:srgbClr val="000000"/>
                </a:solidFill>
                <a:latin typeface="Agrandir"/>
              </a:rPr>
              <a:t> </a:t>
            </a:r>
            <a:r>
              <a:rPr lang="en-US" sz="3900" spc="218" dirty="0" err="1">
                <a:solidFill>
                  <a:srgbClr val="000000"/>
                </a:solidFill>
                <a:latin typeface="Agrandir"/>
              </a:rPr>
              <a:t>yönelebilmek</a:t>
            </a:r>
            <a:r>
              <a:rPr lang="en-US" sz="3900" spc="218" dirty="0">
                <a:solidFill>
                  <a:srgbClr val="000000"/>
                </a:solidFill>
                <a:latin typeface="Agrandir"/>
              </a:rPr>
              <a:t> </a:t>
            </a:r>
            <a:r>
              <a:rPr lang="en-US" sz="3900" spc="218" dirty="0" err="1">
                <a:solidFill>
                  <a:srgbClr val="000000"/>
                </a:solidFill>
                <a:latin typeface="Agrandir"/>
              </a:rPr>
              <a:t>adına</a:t>
            </a:r>
            <a:r>
              <a:rPr lang="en-US" sz="3900" spc="218" dirty="0">
                <a:solidFill>
                  <a:srgbClr val="000000"/>
                </a:solidFill>
                <a:latin typeface="Agrandir"/>
              </a:rPr>
              <a:t> </a:t>
            </a:r>
            <a:r>
              <a:rPr lang="en-US" sz="3900" spc="218" dirty="0" err="1">
                <a:solidFill>
                  <a:srgbClr val="000000"/>
                </a:solidFill>
                <a:latin typeface="Agrandir"/>
              </a:rPr>
              <a:t>bireye</a:t>
            </a:r>
            <a:r>
              <a:rPr lang="en-US" sz="3900" spc="218" dirty="0">
                <a:solidFill>
                  <a:srgbClr val="000000"/>
                </a:solidFill>
                <a:latin typeface="Agrandir"/>
              </a:rPr>
              <a:t> </a:t>
            </a:r>
            <a:r>
              <a:rPr lang="en-US" sz="3900" spc="218" dirty="0" err="1">
                <a:solidFill>
                  <a:srgbClr val="000000"/>
                </a:solidFill>
                <a:latin typeface="Agrandir"/>
              </a:rPr>
              <a:t>pratik</a:t>
            </a:r>
            <a:r>
              <a:rPr lang="en-US" sz="3900" spc="218" dirty="0">
                <a:solidFill>
                  <a:srgbClr val="000000"/>
                </a:solidFill>
                <a:latin typeface="Agrandir"/>
              </a:rPr>
              <a:t> </a:t>
            </a:r>
            <a:r>
              <a:rPr lang="en-US" sz="3900" spc="218" dirty="0" err="1">
                <a:solidFill>
                  <a:srgbClr val="000000"/>
                </a:solidFill>
                <a:latin typeface="Agrandir"/>
              </a:rPr>
              <a:t>yardım</a:t>
            </a:r>
            <a:r>
              <a:rPr lang="en-US" sz="3900" spc="218" dirty="0">
                <a:solidFill>
                  <a:srgbClr val="000000"/>
                </a:solidFill>
                <a:latin typeface="Agrandir"/>
              </a:rPr>
              <a:t> </a:t>
            </a:r>
            <a:r>
              <a:rPr lang="en-US" sz="3900" spc="218" dirty="0" err="1">
                <a:solidFill>
                  <a:srgbClr val="000000"/>
                </a:solidFill>
                <a:latin typeface="Agrandir"/>
              </a:rPr>
              <a:t>sunmaktır</a:t>
            </a:r>
            <a:r>
              <a:rPr lang="en-US" sz="3900" spc="218" dirty="0">
                <a:solidFill>
                  <a:srgbClr val="000000"/>
                </a:solidFill>
                <a:latin typeface="Agrandir"/>
              </a:rPr>
              <a:t>.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28059" y="251705"/>
            <a:ext cx="14962890" cy="7761999"/>
          </a:xfrm>
          <a:custGeom>
            <a:avLst/>
            <a:gdLst/>
            <a:ahLst/>
            <a:cxnLst/>
            <a:rect l="l" t="t" r="r" b="b"/>
            <a:pathLst>
              <a:path w="14962890" h="7761999">
                <a:moveTo>
                  <a:pt x="0" y="0"/>
                </a:moveTo>
                <a:lnTo>
                  <a:pt x="14962889" y="0"/>
                </a:lnTo>
                <a:lnTo>
                  <a:pt x="14962889" y="7761999"/>
                </a:lnTo>
                <a:lnTo>
                  <a:pt x="0" y="7761999"/>
                </a:lnTo>
                <a:lnTo>
                  <a:pt x="0" y="0"/>
                </a:lnTo>
                <a:close/>
              </a:path>
            </a:pathLst>
          </a:custGeom>
          <a:blipFill>
            <a:blip r:embed="rId2"/>
            <a:stretch>
              <a:fillRect/>
            </a:stretch>
          </a:blipFill>
        </p:spPr>
      </p:sp>
      <p:sp>
        <p:nvSpPr>
          <p:cNvPr id="3" name="TextBox 3"/>
          <p:cNvSpPr txBox="1"/>
          <p:nvPr/>
        </p:nvSpPr>
        <p:spPr>
          <a:xfrm>
            <a:off x="1981200" y="1612404"/>
            <a:ext cx="12851735" cy="3057888"/>
          </a:xfrm>
          <a:prstGeom prst="rect">
            <a:avLst/>
          </a:prstGeom>
        </p:spPr>
        <p:txBody>
          <a:bodyPr lIns="0" tIns="0" rIns="0" bIns="0" rtlCol="0" anchor="t">
            <a:spAutoFit/>
          </a:bodyPr>
          <a:lstStyle/>
          <a:p>
            <a:pPr algn="just">
              <a:lnSpc>
                <a:spcPts val="3971"/>
              </a:lnSpc>
            </a:pPr>
            <a:r>
              <a:rPr lang="en-US" sz="3200" spc="573" dirty="0">
                <a:solidFill>
                  <a:srgbClr val="000000"/>
                </a:solidFill>
                <a:latin typeface="SFHelloRegular"/>
              </a:rPr>
              <a:t>Gerçekten </a:t>
            </a:r>
            <a:r>
              <a:rPr lang="en-US" sz="3200" spc="573" dirty="0" err="1">
                <a:solidFill>
                  <a:srgbClr val="000000"/>
                </a:solidFill>
                <a:latin typeface="SFHelloRegular"/>
              </a:rPr>
              <a:t>çok</a:t>
            </a:r>
            <a:r>
              <a:rPr lang="en-US" sz="3200" spc="573" dirty="0">
                <a:solidFill>
                  <a:srgbClr val="000000"/>
                </a:solidFill>
                <a:latin typeface="SFHelloRegular"/>
              </a:rPr>
              <a:t> </a:t>
            </a:r>
            <a:r>
              <a:rPr lang="en-US" sz="3200" spc="573" dirty="0" err="1">
                <a:solidFill>
                  <a:srgbClr val="000000"/>
                </a:solidFill>
                <a:latin typeface="SFHelloRegular"/>
              </a:rPr>
              <a:t>üzgün</a:t>
            </a:r>
            <a:r>
              <a:rPr lang="en-US" sz="3200" spc="573" dirty="0">
                <a:solidFill>
                  <a:srgbClr val="000000"/>
                </a:solidFill>
                <a:latin typeface="SFHelloRegular"/>
              </a:rPr>
              <a:t> </a:t>
            </a:r>
            <a:r>
              <a:rPr lang="en-US" sz="3200" spc="573" dirty="0" err="1">
                <a:solidFill>
                  <a:srgbClr val="000000"/>
                </a:solidFill>
                <a:latin typeface="SFHelloRegular"/>
              </a:rPr>
              <a:t>olduğunu</a:t>
            </a:r>
            <a:r>
              <a:rPr lang="en-US" sz="3200" spc="573" dirty="0">
                <a:solidFill>
                  <a:srgbClr val="000000"/>
                </a:solidFill>
                <a:latin typeface="SFHelloRegular"/>
              </a:rPr>
              <a:t> </a:t>
            </a:r>
            <a:r>
              <a:rPr lang="en-US" sz="3200" spc="573" dirty="0" err="1">
                <a:solidFill>
                  <a:srgbClr val="000000"/>
                </a:solidFill>
                <a:latin typeface="SFHelloRegular"/>
              </a:rPr>
              <a:t>görüyorum</a:t>
            </a:r>
            <a:r>
              <a:rPr lang="en-US" sz="3200" spc="573" dirty="0">
                <a:solidFill>
                  <a:srgbClr val="000000"/>
                </a:solidFill>
                <a:latin typeface="SFHelloRegular"/>
              </a:rPr>
              <a:t>. </a:t>
            </a:r>
            <a:r>
              <a:rPr lang="en-US" sz="3200" spc="573" dirty="0" err="1">
                <a:solidFill>
                  <a:srgbClr val="000000"/>
                </a:solidFill>
                <a:latin typeface="SFHelloRegular"/>
              </a:rPr>
              <a:t>Arkadaşına</a:t>
            </a:r>
            <a:r>
              <a:rPr lang="en-US" sz="3200" spc="573" dirty="0">
                <a:solidFill>
                  <a:srgbClr val="000000"/>
                </a:solidFill>
                <a:latin typeface="SFHelloRegular"/>
              </a:rPr>
              <a:t> </a:t>
            </a:r>
            <a:r>
              <a:rPr lang="en-US" sz="3200" spc="573" dirty="0" err="1">
                <a:solidFill>
                  <a:srgbClr val="000000"/>
                </a:solidFill>
                <a:latin typeface="SFHelloRegular"/>
              </a:rPr>
              <a:t>olanlara</a:t>
            </a:r>
            <a:r>
              <a:rPr lang="en-US" sz="3200" spc="573" dirty="0">
                <a:solidFill>
                  <a:srgbClr val="000000"/>
                </a:solidFill>
                <a:latin typeface="SFHelloRegular"/>
              </a:rPr>
              <a:t> </a:t>
            </a:r>
            <a:r>
              <a:rPr lang="en-US" sz="3200" spc="573" dirty="0" err="1">
                <a:solidFill>
                  <a:srgbClr val="000000"/>
                </a:solidFill>
                <a:latin typeface="SFHelloRegular"/>
              </a:rPr>
              <a:t>çok</a:t>
            </a:r>
            <a:r>
              <a:rPr lang="en-US" sz="3200" spc="573" dirty="0">
                <a:solidFill>
                  <a:srgbClr val="000000"/>
                </a:solidFill>
                <a:latin typeface="SFHelloRegular"/>
              </a:rPr>
              <a:t> </a:t>
            </a:r>
            <a:r>
              <a:rPr lang="en-US" sz="3200" spc="573" dirty="0" err="1">
                <a:solidFill>
                  <a:srgbClr val="000000"/>
                </a:solidFill>
                <a:latin typeface="SFHelloRegular"/>
              </a:rPr>
              <a:t>üzgünsün</a:t>
            </a:r>
            <a:r>
              <a:rPr lang="en-US" sz="3200" spc="573" dirty="0">
                <a:solidFill>
                  <a:srgbClr val="000000"/>
                </a:solidFill>
                <a:latin typeface="SFHelloRegular"/>
              </a:rPr>
              <a:t>, </a:t>
            </a:r>
            <a:r>
              <a:rPr lang="en-US" sz="3200" spc="573" dirty="0" err="1">
                <a:solidFill>
                  <a:srgbClr val="000000"/>
                </a:solidFill>
                <a:latin typeface="SFHelloRegular"/>
              </a:rPr>
              <a:t>nedenini</a:t>
            </a:r>
            <a:r>
              <a:rPr lang="en-US" sz="3200" spc="573" dirty="0">
                <a:solidFill>
                  <a:srgbClr val="000000"/>
                </a:solidFill>
                <a:latin typeface="SFHelloRegular"/>
              </a:rPr>
              <a:t> </a:t>
            </a:r>
            <a:r>
              <a:rPr lang="en-US" sz="3200" spc="573" dirty="0" err="1">
                <a:solidFill>
                  <a:srgbClr val="000000"/>
                </a:solidFill>
                <a:latin typeface="SFHelloRegular"/>
              </a:rPr>
              <a:t>anlamakta</a:t>
            </a:r>
            <a:r>
              <a:rPr lang="en-US" sz="3200" spc="573" dirty="0">
                <a:solidFill>
                  <a:srgbClr val="000000"/>
                </a:solidFill>
                <a:latin typeface="SFHelloRegular"/>
              </a:rPr>
              <a:t> </a:t>
            </a:r>
            <a:r>
              <a:rPr lang="en-US" sz="3200" spc="573" dirty="0" err="1">
                <a:solidFill>
                  <a:srgbClr val="000000"/>
                </a:solidFill>
                <a:latin typeface="SFHelloRegular"/>
              </a:rPr>
              <a:t>zorluk</a:t>
            </a:r>
            <a:r>
              <a:rPr lang="en-US" sz="3200" spc="573" dirty="0">
                <a:solidFill>
                  <a:srgbClr val="000000"/>
                </a:solidFill>
                <a:latin typeface="SFHelloRegular"/>
              </a:rPr>
              <a:t> </a:t>
            </a:r>
            <a:r>
              <a:rPr lang="tr-TR" sz="3200" spc="573" dirty="0">
                <a:solidFill>
                  <a:srgbClr val="000000"/>
                </a:solidFill>
                <a:latin typeface="SFHelloRegular"/>
              </a:rPr>
              <a:t>çekiyorsun</a:t>
            </a:r>
            <a:r>
              <a:rPr lang="en-US" sz="3200" spc="573" dirty="0">
                <a:solidFill>
                  <a:srgbClr val="000000"/>
                </a:solidFill>
                <a:latin typeface="SFHelloRegular"/>
              </a:rPr>
              <a:t> </a:t>
            </a:r>
            <a:r>
              <a:rPr lang="en-US" sz="3200" spc="573" dirty="0" err="1">
                <a:solidFill>
                  <a:srgbClr val="000000"/>
                </a:solidFill>
                <a:latin typeface="SFHelloRegular"/>
              </a:rPr>
              <a:t>ve</a:t>
            </a:r>
            <a:r>
              <a:rPr lang="en-US" sz="3200" spc="573" dirty="0">
                <a:solidFill>
                  <a:srgbClr val="000000"/>
                </a:solidFill>
                <a:latin typeface="SFHelloRegular"/>
              </a:rPr>
              <a:t> </a:t>
            </a:r>
            <a:r>
              <a:rPr lang="en-US" sz="3200" spc="573" dirty="0" err="1">
                <a:solidFill>
                  <a:srgbClr val="000000"/>
                </a:solidFill>
                <a:latin typeface="SFHelloRegular"/>
              </a:rPr>
              <a:t>onsuz</a:t>
            </a:r>
            <a:r>
              <a:rPr lang="en-US" sz="3200" spc="573" dirty="0">
                <a:solidFill>
                  <a:srgbClr val="000000"/>
                </a:solidFill>
                <a:latin typeface="SFHelloRegular"/>
              </a:rPr>
              <a:t> </a:t>
            </a:r>
            <a:r>
              <a:rPr lang="en-US" sz="3200" spc="573" dirty="0" err="1">
                <a:solidFill>
                  <a:srgbClr val="000000"/>
                </a:solidFill>
                <a:latin typeface="SFHelloRegular"/>
              </a:rPr>
              <a:t>hayatın</a:t>
            </a:r>
            <a:r>
              <a:rPr lang="en-US" sz="3200" spc="573" dirty="0">
                <a:solidFill>
                  <a:srgbClr val="000000"/>
                </a:solidFill>
                <a:latin typeface="SFHelloRegular"/>
              </a:rPr>
              <a:t> </a:t>
            </a:r>
            <a:r>
              <a:rPr lang="en-US" sz="3200" spc="573" dirty="0" err="1">
                <a:solidFill>
                  <a:srgbClr val="000000"/>
                </a:solidFill>
                <a:latin typeface="SFHelloRegular"/>
              </a:rPr>
              <a:t>nasıl</a:t>
            </a:r>
            <a:r>
              <a:rPr lang="en-US" sz="3200" spc="573" dirty="0">
                <a:solidFill>
                  <a:srgbClr val="000000"/>
                </a:solidFill>
                <a:latin typeface="SFHelloRegular"/>
              </a:rPr>
              <a:t> </a:t>
            </a:r>
            <a:r>
              <a:rPr lang="en-US" sz="3200" spc="573" dirty="0" err="1">
                <a:solidFill>
                  <a:srgbClr val="000000"/>
                </a:solidFill>
                <a:latin typeface="SFHelloRegular"/>
              </a:rPr>
              <a:t>olacağını</a:t>
            </a:r>
            <a:r>
              <a:rPr lang="en-US" sz="3200" spc="573" dirty="0">
                <a:solidFill>
                  <a:srgbClr val="000000"/>
                </a:solidFill>
                <a:latin typeface="SFHelloRegular"/>
              </a:rPr>
              <a:t> </a:t>
            </a:r>
            <a:r>
              <a:rPr lang="en-US" sz="3200" spc="573" dirty="0" err="1">
                <a:solidFill>
                  <a:srgbClr val="000000"/>
                </a:solidFill>
                <a:latin typeface="SFHelloRegular"/>
              </a:rPr>
              <a:t>bilemiyorsun</a:t>
            </a:r>
            <a:r>
              <a:rPr lang="en-US" sz="3200" spc="573" dirty="0">
                <a:solidFill>
                  <a:srgbClr val="000000"/>
                </a:solidFill>
                <a:latin typeface="SFHelloRegular"/>
              </a:rPr>
              <a:t>. </a:t>
            </a:r>
            <a:r>
              <a:rPr lang="en-US" sz="3200" spc="573" dirty="0" err="1">
                <a:solidFill>
                  <a:srgbClr val="000000"/>
                </a:solidFill>
                <a:latin typeface="SFHelloRegular"/>
              </a:rPr>
              <a:t>Bunların</a:t>
            </a:r>
            <a:r>
              <a:rPr lang="en-US" sz="3200" spc="573" dirty="0">
                <a:solidFill>
                  <a:srgbClr val="000000"/>
                </a:solidFill>
                <a:latin typeface="SFHelloRegular"/>
              </a:rPr>
              <a:t> </a:t>
            </a:r>
            <a:r>
              <a:rPr lang="en-US" sz="3200" spc="573" dirty="0" err="1">
                <a:solidFill>
                  <a:srgbClr val="000000"/>
                </a:solidFill>
                <a:latin typeface="SFHelloRegular"/>
              </a:rPr>
              <a:t>hepsi</a:t>
            </a:r>
            <a:r>
              <a:rPr lang="en-US" sz="3200" spc="573" dirty="0">
                <a:solidFill>
                  <a:srgbClr val="000000"/>
                </a:solidFill>
                <a:latin typeface="SFHelloRegular"/>
              </a:rPr>
              <a:t> </a:t>
            </a:r>
            <a:r>
              <a:rPr lang="en-US" sz="3200" spc="573" dirty="0" err="1">
                <a:solidFill>
                  <a:srgbClr val="000000"/>
                </a:solidFill>
                <a:latin typeface="SFHelloRegular"/>
              </a:rPr>
              <a:t>önemli</a:t>
            </a:r>
            <a:r>
              <a:rPr lang="en-US" sz="3200" spc="573" dirty="0">
                <a:solidFill>
                  <a:srgbClr val="000000"/>
                </a:solidFill>
                <a:latin typeface="SFHelloRegular"/>
              </a:rPr>
              <a:t> </a:t>
            </a:r>
            <a:r>
              <a:rPr lang="en-US" sz="3200" spc="573" dirty="0" err="1">
                <a:solidFill>
                  <a:srgbClr val="000000"/>
                </a:solidFill>
                <a:latin typeface="SFHelloRegular"/>
              </a:rPr>
              <a:t>duygular</a:t>
            </a:r>
            <a:r>
              <a:rPr lang="en-US" sz="3200" spc="573" dirty="0">
                <a:solidFill>
                  <a:srgbClr val="000000"/>
                </a:solidFill>
                <a:latin typeface="SFHelloRegular"/>
              </a:rPr>
              <a:t> </a:t>
            </a:r>
            <a:r>
              <a:rPr lang="en-US" sz="3200" spc="573" dirty="0" err="1">
                <a:solidFill>
                  <a:srgbClr val="000000"/>
                </a:solidFill>
                <a:latin typeface="SFHelloRegular"/>
              </a:rPr>
              <a:t>fakat</a:t>
            </a:r>
            <a:r>
              <a:rPr lang="en-US" sz="3200" spc="573" dirty="0">
                <a:solidFill>
                  <a:srgbClr val="000000"/>
                </a:solidFill>
                <a:latin typeface="SFHelloRegular"/>
              </a:rPr>
              <a:t> </a:t>
            </a:r>
            <a:r>
              <a:rPr lang="en-US" sz="3200" spc="573" dirty="0" err="1">
                <a:solidFill>
                  <a:srgbClr val="000000"/>
                </a:solidFill>
                <a:latin typeface="SFHelloRegular"/>
              </a:rPr>
              <a:t>şimdi</a:t>
            </a:r>
            <a:r>
              <a:rPr lang="en-US" sz="3200" spc="573" dirty="0">
                <a:solidFill>
                  <a:srgbClr val="000000"/>
                </a:solidFill>
                <a:latin typeface="SFHelloRegular"/>
              </a:rPr>
              <a:t> </a:t>
            </a:r>
            <a:r>
              <a:rPr lang="en-US" sz="3200" spc="573" dirty="0" err="1">
                <a:solidFill>
                  <a:srgbClr val="000000"/>
                </a:solidFill>
                <a:latin typeface="SFHelloRegular"/>
              </a:rPr>
              <a:t>en</a:t>
            </a:r>
            <a:r>
              <a:rPr lang="en-US" sz="3200" spc="573" dirty="0">
                <a:solidFill>
                  <a:srgbClr val="000000"/>
                </a:solidFill>
                <a:latin typeface="SFHelloRegular"/>
              </a:rPr>
              <a:t> </a:t>
            </a:r>
            <a:r>
              <a:rPr lang="en-US" sz="3200" spc="573" dirty="0" err="1">
                <a:solidFill>
                  <a:srgbClr val="000000"/>
                </a:solidFill>
                <a:latin typeface="SFHelloRegular"/>
              </a:rPr>
              <a:t>önemli</a:t>
            </a:r>
            <a:r>
              <a:rPr lang="en-US" sz="3200" spc="573" dirty="0">
                <a:solidFill>
                  <a:srgbClr val="000000"/>
                </a:solidFill>
                <a:latin typeface="SFHelloRegular"/>
              </a:rPr>
              <a:t> </a:t>
            </a:r>
            <a:r>
              <a:rPr lang="en-US" sz="3200" spc="573" dirty="0" err="1">
                <a:solidFill>
                  <a:srgbClr val="000000"/>
                </a:solidFill>
                <a:latin typeface="SFHelloRegular"/>
              </a:rPr>
              <a:t>olan</a:t>
            </a:r>
            <a:r>
              <a:rPr lang="en-US" sz="3200" spc="573" dirty="0">
                <a:solidFill>
                  <a:srgbClr val="000000"/>
                </a:solidFill>
                <a:latin typeface="SFHelloRegular"/>
              </a:rPr>
              <a:t> </a:t>
            </a:r>
            <a:r>
              <a:rPr lang="en-US" sz="3200" spc="573" dirty="0" err="1">
                <a:solidFill>
                  <a:srgbClr val="000000"/>
                </a:solidFill>
                <a:latin typeface="SFHelloRegular"/>
              </a:rPr>
              <a:t>şeye</a:t>
            </a:r>
            <a:r>
              <a:rPr lang="en-US" sz="3200" spc="573" dirty="0">
                <a:solidFill>
                  <a:srgbClr val="000000"/>
                </a:solidFill>
                <a:latin typeface="SFHelloRegular"/>
              </a:rPr>
              <a:t> </a:t>
            </a:r>
            <a:r>
              <a:rPr lang="en-US" sz="3200" spc="573" dirty="0" err="1">
                <a:solidFill>
                  <a:srgbClr val="000000"/>
                </a:solidFill>
                <a:latin typeface="SFHelloRegular"/>
              </a:rPr>
              <a:t>odaklanalım</a:t>
            </a:r>
            <a:r>
              <a:rPr lang="en-US" sz="3200" spc="573" dirty="0">
                <a:solidFill>
                  <a:srgbClr val="000000"/>
                </a:solidFill>
                <a:latin typeface="SFHelloRegular"/>
              </a:rPr>
              <a:t> </a:t>
            </a:r>
            <a:r>
              <a:rPr lang="en-US" sz="3200" spc="573" dirty="0" err="1">
                <a:solidFill>
                  <a:srgbClr val="000000"/>
                </a:solidFill>
                <a:latin typeface="SFHelloRegular"/>
              </a:rPr>
              <a:t>ve</a:t>
            </a:r>
            <a:r>
              <a:rPr lang="en-US" sz="3200" spc="573" dirty="0">
                <a:solidFill>
                  <a:srgbClr val="000000"/>
                </a:solidFill>
                <a:latin typeface="SFHelloRegular"/>
              </a:rPr>
              <a:t> </a:t>
            </a:r>
            <a:r>
              <a:rPr lang="en-US" sz="3200" spc="573" dirty="0" err="1">
                <a:solidFill>
                  <a:srgbClr val="000000"/>
                </a:solidFill>
                <a:latin typeface="SFHelloRegular"/>
              </a:rPr>
              <a:t>bununla</a:t>
            </a:r>
            <a:r>
              <a:rPr lang="en-US" sz="3200" spc="573" dirty="0">
                <a:solidFill>
                  <a:srgbClr val="000000"/>
                </a:solidFill>
                <a:latin typeface="SFHelloRegular"/>
              </a:rPr>
              <a:t> </a:t>
            </a:r>
            <a:r>
              <a:rPr lang="en-US" sz="3200" spc="573" dirty="0" err="1">
                <a:solidFill>
                  <a:srgbClr val="000000"/>
                </a:solidFill>
                <a:latin typeface="SFHelloRegular"/>
              </a:rPr>
              <a:t>ilgili</a:t>
            </a:r>
            <a:r>
              <a:rPr lang="en-US" sz="3200" spc="573" dirty="0">
                <a:solidFill>
                  <a:srgbClr val="000000"/>
                </a:solidFill>
                <a:latin typeface="SFHelloRegular"/>
              </a:rPr>
              <a:t> </a:t>
            </a:r>
            <a:r>
              <a:rPr lang="en-US" sz="3200" spc="573" dirty="0" err="1">
                <a:solidFill>
                  <a:srgbClr val="000000"/>
                </a:solidFill>
                <a:latin typeface="SFHelloRegular"/>
              </a:rPr>
              <a:t>bir</a:t>
            </a:r>
            <a:r>
              <a:rPr lang="en-US" sz="3200" spc="573" dirty="0">
                <a:solidFill>
                  <a:srgbClr val="000000"/>
                </a:solidFill>
                <a:latin typeface="SFHelloRegular"/>
              </a:rPr>
              <a:t> plan </a:t>
            </a:r>
            <a:r>
              <a:rPr lang="en-US" sz="3200" spc="573" dirty="0" err="1">
                <a:solidFill>
                  <a:srgbClr val="000000"/>
                </a:solidFill>
                <a:latin typeface="SFHelloRegular"/>
              </a:rPr>
              <a:t>yapalım</a:t>
            </a:r>
            <a:r>
              <a:rPr lang="en-US" sz="3200" spc="573" dirty="0">
                <a:solidFill>
                  <a:srgbClr val="000000"/>
                </a:solidFill>
                <a:latin typeface="SFHelloRegular"/>
              </a:rPr>
              <a: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258800" y="3924300"/>
            <a:ext cx="4130289" cy="4114800"/>
          </a:xfrm>
          <a:custGeom>
            <a:avLst/>
            <a:gdLst/>
            <a:ahLst/>
            <a:cxnLst/>
            <a:rect l="l" t="t" r="r" b="b"/>
            <a:pathLst>
              <a:path w="4130289" h="4114800">
                <a:moveTo>
                  <a:pt x="0" y="0"/>
                </a:moveTo>
                <a:lnTo>
                  <a:pt x="4130288" y="0"/>
                </a:lnTo>
                <a:lnTo>
                  <a:pt x="413028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TextBox 3"/>
          <p:cNvSpPr txBox="1"/>
          <p:nvPr/>
        </p:nvSpPr>
        <p:spPr>
          <a:xfrm>
            <a:off x="636575" y="1652827"/>
            <a:ext cx="12165025" cy="4805546"/>
          </a:xfrm>
          <a:prstGeom prst="rect">
            <a:avLst/>
          </a:prstGeom>
        </p:spPr>
        <p:txBody>
          <a:bodyPr wrap="square" lIns="0" tIns="0" rIns="0" bIns="0" rtlCol="0" anchor="t">
            <a:spAutoFit/>
          </a:bodyPr>
          <a:lstStyle/>
          <a:p>
            <a:pPr algn="just">
              <a:lnSpc>
                <a:spcPts val="4719"/>
              </a:lnSpc>
            </a:pPr>
            <a:r>
              <a:rPr lang="en-US" sz="3900" b="1" u="sng" spc="218" dirty="0">
                <a:solidFill>
                  <a:srgbClr val="000000"/>
                </a:solidFill>
                <a:latin typeface="Agrandir"/>
              </a:rPr>
              <a:t>6. </a:t>
            </a:r>
            <a:r>
              <a:rPr lang="en-US" sz="3900" b="1" u="sng" spc="218" dirty="0" err="1">
                <a:solidFill>
                  <a:srgbClr val="000000"/>
                </a:solidFill>
                <a:latin typeface="Agrandir"/>
              </a:rPr>
              <a:t>Sosyal</a:t>
            </a:r>
            <a:r>
              <a:rPr lang="en-US" sz="3900" b="1" u="sng" spc="218" dirty="0">
                <a:solidFill>
                  <a:srgbClr val="000000"/>
                </a:solidFill>
                <a:latin typeface="Agrandir"/>
              </a:rPr>
              <a:t> </a:t>
            </a:r>
            <a:r>
              <a:rPr lang="en-US" sz="3900" b="1" u="sng" spc="218" dirty="0" err="1">
                <a:solidFill>
                  <a:srgbClr val="000000"/>
                </a:solidFill>
                <a:latin typeface="Agrandir"/>
              </a:rPr>
              <a:t>Desteklerle</a:t>
            </a:r>
            <a:r>
              <a:rPr lang="en-US" sz="3900" b="1" u="sng" spc="218" dirty="0">
                <a:solidFill>
                  <a:srgbClr val="000000"/>
                </a:solidFill>
                <a:latin typeface="Agrandir"/>
              </a:rPr>
              <a:t> </a:t>
            </a:r>
            <a:r>
              <a:rPr lang="en-US" sz="3900" b="1" u="sng" spc="218" dirty="0" err="1">
                <a:solidFill>
                  <a:srgbClr val="000000"/>
                </a:solidFill>
                <a:latin typeface="Agrandir"/>
              </a:rPr>
              <a:t>Bağlantı</a:t>
            </a:r>
            <a:r>
              <a:rPr lang="en-US" sz="3900" b="1" u="sng" spc="218" dirty="0">
                <a:solidFill>
                  <a:srgbClr val="000000"/>
                </a:solidFill>
                <a:latin typeface="Agrandir"/>
              </a:rPr>
              <a:t> </a:t>
            </a:r>
            <a:r>
              <a:rPr lang="en-US" sz="3900" b="1" u="sng" spc="218" dirty="0" err="1">
                <a:solidFill>
                  <a:srgbClr val="000000"/>
                </a:solidFill>
                <a:latin typeface="Agrandir"/>
              </a:rPr>
              <a:t>Kurmak</a:t>
            </a:r>
            <a:r>
              <a:rPr lang="en-US" sz="3900" b="1" u="sng" spc="218" dirty="0">
                <a:solidFill>
                  <a:srgbClr val="000000"/>
                </a:solidFill>
                <a:latin typeface="Agrandir"/>
              </a:rPr>
              <a:t> </a:t>
            </a:r>
          </a:p>
          <a:p>
            <a:pPr algn="just">
              <a:lnSpc>
                <a:spcPts val="4719"/>
              </a:lnSpc>
            </a:pPr>
            <a:endParaRPr lang="en-US" sz="3900" spc="218" dirty="0">
              <a:solidFill>
                <a:srgbClr val="000000"/>
              </a:solidFill>
              <a:latin typeface="Agrandir"/>
            </a:endParaRPr>
          </a:p>
          <a:p>
            <a:pPr algn="just">
              <a:lnSpc>
                <a:spcPts val="4719"/>
              </a:lnSpc>
            </a:pPr>
            <a:endParaRPr lang="en-US" sz="3900" spc="218" dirty="0">
              <a:solidFill>
                <a:srgbClr val="000000"/>
              </a:solidFill>
              <a:latin typeface="Agrandir"/>
            </a:endParaRPr>
          </a:p>
          <a:p>
            <a:pPr algn="just">
              <a:lnSpc>
                <a:spcPts val="4719"/>
              </a:lnSpc>
            </a:pPr>
            <a:r>
              <a:rPr lang="en-US" sz="3900" b="1" spc="218" dirty="0" err="1">
                <a:solidFill>
                  <a:srgbClr val="000000"/>
                </a:solidFill>
                <a:latin typeface="Agrandir"/>
              </a:rPr>
              <a:t>Amaç</a:t>
            </a:r>
            <a:r>
              <a:rPr lang="en-US" sz="3900" b="1" spc="218" dirty="0">
                <a:solidFill>
                  <a:srgbClr val="000000"/>
                </a:solidFill>
                <a:latin typeface="Agrandir"/>
              </a:rPr>
              <a:t>: </a:t>
            </a:r>
            <a:r>
              <a:rPr lang="en-US" sz="3900" spc="218" dirty="0">
                <a:solidFill>
                  <a:srgbClr val="000000"/>
                </a:solidFill>
                <a:latin typeface="Agrandir"/>
              </a:rPr>
              <a:t>Bu </a:t>
            </a:r>
            <a:r>
              <a:rPr lang="en-US" sz="3900" spc="218" dirty="0" err="1">
                <a:solidFill>
                  <a:srgbClr val="000000"/>
                </a:solidFill>
                <a:latin typeface="Agrandir"/>
              </a:rPr>
              <a:t>adımın</a:t>
            </a:r>
            <a:r>
              <a:rPr lang="en-US" sz="3900" spc="218" dirty="0">
                <a:solidFill>
                  <a:srgbClr val="000000"/>
                </a:solidFill>
                <a:latin typeface="Agrandir"/>
              </a:rPr>
              <a:t> </a:t>
            </a:r>
            <a:r>
              <a:rPr lang="en-US" sz="3900" spc="218" dirty="0" err="1">
                <a:solidFill>
                  <a:srgbClr val="000000"/>
                </a:solidFill>
                <a:latin typeface="Agrandir"/>
              </a:rPr>
              <a:t>amacı</a:t>
            </a:r>
            <a:r>
              <a:rPr lang="en-US" sz="3900" spc="218" dirty="0">
                <a:solidFill>
                  <a:srgbClr val="000000"/>
                </a:solidFill>
                <a:latin typeface="Agrandir"/>
              </a:rPr>
              <a:t> </a:t>
            </a:r>
            <a:r>
              <a:rPr lang="en-US" sz="3900" spc="218" dirty="0" err="1">
                <a:solidFill>
                  <a:srgbClr val="000000"/>
                </a:solidFill>
                <a:latin typeface="Agrandir"/>
              </a:rPr>
              <a:t>birincil</a:t>
            </a:r>
            <a:r>
              <a:rPr lang="en-US" sz="3900" spc="218" dirty="0">
                <a:solidFill>
                  <a:srgbClr val="000000"/>
                </a:solidFill>
                <a:latin typeface="Agrandir"/>
              </a:rPr>
              <a:t> </a:t>
            </a:r>
            <a:r>
              <a:rPr lang="en-US" sz="3900" spc="218" dirty="0" err="1">
                <a:solidFill>
                  <a:srgbClr val="000000"/>
                </a:solidFill>
                <a:latin typeface="Agrandir"/>
              </a:rPr>
              <a:t>derecede</a:t>
            </a:r>
            <a:r>
              <a:rPr lang="en-US" sz="3900" spc="218" dirty="0">
                <a:solidFill>
                  <a:srgbClr val="000000"/>
                </a:solidFill>
                <a:latin typeface="Agrandir"/>
              </a:rPr>
              <a:t> </a:t>
            </a:r>
            <a:r>
              <a:rPr lang="en-US" sz="3900" spc="218" dirty="0" err="1">
                <a:solidFill>
                  <a:srgbClr val="000000"/>
                </a:solidFill>
                <a:latin typeface="Agrandir"/>
              </a:rPr>
              <a:t>yakınları</a:t>
            </a:r>
            <a:r>
              <a:rPr lang="en-US" sz="3900" spc="218" dirty="0">
                <a:solidFill>
                  <a:srgbClr val="000000"/>
                </a:solidFill>
                <a:latin typeface="Agrandir"/>
              </a:rPr>
              <a:t> </a:t>
            </a:r>
            <a:r>
              <a:rPr lang="en-US" sz="3900" spc="218" dirty="0" err="1">
                <a:solidFill>
                  <a:srgbClr val="000000"/>
                </a:solidFill>
                <a:latin typeface="Agrandir"/>
              </a:rPr>
              <a:t>ile</a:t>
            </a:r>
            <a:r>
              <a:rPr lang="en-US" sz="3900" spc="218" dirty="0">
                <a:solidFill>
                  <a:srgbClr val="000000"/>
                </a:solidFill>
                <a:latin typeface="Agrandir"/>
              </a:rPr>
              <a:t> </a:t>
            </a:r>
            <a:r>
              <a:rPr lang="en-US" sz="3900" spc="218" dirty="0" err="1">
                <a:solidFill>
                  <a:srgbClr val="000000"/>
                </a:solidFill>
                <a:latin typeface="Agrandir"/>
              </a:rPr>
              <a:t>kısa</a:t>
            </a:r>
            <a:r>
              <a:rPr lang="en-US" sz="3900" spc="218" dirty="0">
                <a:solidFill>
                  <a:srgbClr val="000000"/>
                </a:solidFill>
                <a:latin typeface="Agrandir"/>
              </a:rPr>
              <a:t> </a:t>
            </a:r>
            <a:r>
              <a:rPr lang="en-US" sz="3900" spc="218" dirty="0" err="1">
                <a:solidFill>
                  <a:srgbClr val="000000"/>
                </a:solidFill>
                <a:latin typeface="Agrandir"/>
              </a:rPr>
              <a:t>veya</a:t>
            </a:r>
            <a:r>
              <a:rPr lang="en-US" sz="3900" spc="218" dirty="0">
                <a:solidFill>
                  <a:srgbClr val="000000"/>
                </a:solidFill>
                <a:latin typeface="Agrandir"/>
              </a:rPr>
              <a:t> </a:t>
            </a:r>
            <a:r>
              <a:rPr lang="en-US" sz="3900" spc="218" dirty="0" err="1">
                <a:solidFill>
                  <a:srgbClr val="000000"/>
                </a:solidFill>
                <a:latin typeface="Agrandir"/>
              </a:rPr>
              <a:t>sürekli</a:t>
            </a:r>
            <a:r>
              <a:rPr lang="en-US" sz="3900" spc="218" dirty="0">
                <a:solidFill>
                  <a:srgbClr val="000000"/>
                </a:solidFill>
                <a:latin typeface="Agrandir"/>
              </a:rPr>
              <a:t> </a:t>
            </a:r>
            <a:r>
              <a:rPr lang="en-US" sz="3900" spc="218" dirty="0" err="1">
                <a:solidFill>
                  <a:srgbClr val="000000"/>
                </a:solidFill>
                <a:latin typeface="Agrandir"/>
              </a:rPr>
              <a:t>iletişim</a:t>
            </a:r>
            <a:r>
              <a:rPr lang="en-US" sz="3900" spc="218" dirty="0">
                <a:solidFill>
                  <a:srgbClr val="000000"/>
                </a:solidFill>
                <a:latin typeface="Agrandir"/>
              </a:rPr>
              <a:t> </a:t>
            </a:r>
            <a:r>
              <a:rPr lang="en-US" sz="3900" spc="218" dirty="0" err="1">
                <a:solidFill>
                  <a:srgbClr val="000000"/>
                </a:solidFill>
                <a:latin typeface="Agrandir"/>
              </a:rPr>
              <a:t>kurmayı</a:t>
            </a:r>
            <a:r>
              <a:rPr lang="en-US" sz="3900" spc="218" dirty="0">
                <a:solidFill>
                  <a:srgbClr val="000000"/>
                </a:solidFill>
                <a:latin typeface="Agrandir"/>
              </a:rPr>
              <a:t> </a:t>
            </a:r>
            <a:r>
              <a:rPr lang="en-US" sz="3900" spc="218" dirty="0" err="1">
                <a:solidFill>
                  <a:srgbClr val="000000"/>
                </a:solidFill>
                <a:latin typeface="Agrandir"/>
              </a:rPr>
              <a:t>sağlayabilmek</a:t>
            </a:r>
            <a:r>
              <a:rPr lang="en-US" sz="3900" spc="218" dirty="0">
                <a:solidFill>
                  <a:srgbClr val="000000"/>
                </a:solidFill>
                <a:latin typeface="Agrandir"/>
              </a:rPr>
              <a:t> </a:t>
            </a:r>
            <a:r>
              <a:rPr lang="en-US" sz="3900" spc="218" dirty="0" err="1">
                <a:solidFill>
                  <a:srgbClr val="000000"/>
                </a:solidFill>
                <a:latin typeface="Agrandir"/>
              </a:rPr>
              <a:t>için</a:t>
            </a:r>
            <a:r>
              <a:rPr lang="en-US" sz="3900" spc="218" dirty="0">
                <a:solidFill>
                  <a:srgbClr val="000000"/>
                </a:solidFill>
                <a:latin typeface="Agrandir"/>
              </a:rPr>
              <a:t> </a:t>
            </a:r>
            <a:r>
              <a:rPr lang="en-US" sz="3900" spc="218" dirty="0" err="1">
                <a:solidFill>
                  <a:srgbClr val="000000"/>
                </a:solidFill>
                <a:latin typeface="Agrandir"/>
              </a:rPr>
              <a:t>ilgili</a:t>
            </a:r>
            <a:r>
              <a:rPr lang="en-US" sz="3900" spc="218" dirty="0">
                <a:solidFill>
                  <a:srgbClr val="000000"/>
                </a:solidFill>
                <a:latin typeface="Agrandir"/>
              </a:rPr>
              <a:t> </a:t>
            </a:r>
            <a:r>
              <a:rPr lang="en-US" sz="3900" spc="218" dirty="0" err="1">
                <a:solidFill>
                  <a:srgbClr val="000000"/>
                </a:solidFill>
                <a:latin typeface="Agrandir"/>
              </a:rPr>
              <a:t>kişiler</a:t>
            </a:r>
            <a:r>
              <a:rPr lang="tr-TR" sz="3900" spc="218" dirty="0">
                <a:solidFill>
                  <a:srgbClr val="000000"/>
                </a:solidFill>
                <a:latin typeface="Agrandir"/>
              </a:rPr>
              <a:t>e</a:t>
            </a:r>
            <a:r>
              <a:rPr lang="en-US" sz="3900" spc="218" dirty="0">
                <a:solidFill>
                  <a:srgbClr val="000000"/>
                </a:solidFill>
                <a:latin typeface="Agrandir"/>
              </a:rPr>
              <a:t> </a:t>
            </a:r>
            <a:r>
              <a:rPr lang="en-US" sz="3900" spc="218" dirty="0" err="1">
                <a:solidFill>
                  <a:srgbClr val="000000"/>
                </a:solidFill>
                <a:latin typeface="Agrandir"/>
              </a:rPr>
              <a:t>veya</a:t>
            </a:r>
            <a:r>
              <a:rPr lang="en-US" sz="3900" spc="218" dirty="0">
                <a:solidFill>
                  <a:srgbClr val="000000"/>
                </a:solidFill>
                <a:latin typeface="Agrandir"/>
              </a:rPr>
              <a:t> </a:t>
            </a:r>
            <a:r>
              <a:rPr lang="en-US" sz="3900" spc="218" dirty="0" err="1">
                <a:solidFill>
                  <a:srgbClr val="000000"/>
                </a:solidFill>
                <a:latin typeface="Agrandir"/>
              </a:rPr>
              <a:t>diğer</a:t>
            </a:r>
            <a:r>
              <a:rPr lang="en-US" sz="3900" spc="218" dirty="0">
                <a:solidFill>
                  <a:srgbClr val="000000"/>
                </a:solidFill>
                <a:latin typeface="Agrandir"/>
              </a:rPr>
              <a:t> </a:t>
            </a:r>
            <a:r>
              <a:rPr lang="en-US" sz="3900" spc="218" dirty="0" err="1">
                <a:solidFill>
                  <a:srgbClr val="000000"/>
                </a:solidFill>
                <a:latin typeface="Agrandir"/>
              </a:rPr>
              <a:t>destek</a:t>
            </a:r>
            <a:r>
              <a:rPr lang="en-US" sz="3900" spc="218" dirty="0">
                <a:solidFill>
                  <a:srgbClr val="000000"/>
                </a:solidFill>
                <a:latin typeface="Agrandir"/>
              </a:rPr>
              <a:t> </a:t>
            </a:r>
            <a:r>
              <a:rPr lang="en-US" sz="3900" spc="218" dirty="0" err="1">
                <a:solidFill>
                  <a:srgbClr val="000000"/>
                </a:solidFill>
                <a:latin typeface="Agrandir"/>
              </a:rPr>
              <a:t>kaynaklarına</a:t>
            </a:r>
            <a:r>
              <a:rPr lang="en-US" sz="3900" spc="218" dirty="0">
                <a:solidFill>
                  <a:srgbClr val="000000"/>
                </a:solidFill>
                <a:latin typeface="Agrandir"/>
              </a:rPr>
              <a:t> </a:t>
            </a:r>
            <a:r>
              <a:rPr lang="en-US" sz="3900" spc="218" dirty="0" err="1">
                <a:solidFill>
                  <a:srgbClr val="000000"/>
                </a:solidFill>
                <a:latin typeface="Agrandir"/>
              </a:rPr>
              <a:t>ulaşmaktır</a:t>
            </a:r>
            <a:r>
              <a:rPr lang="en-US" sz="3900" spc="218" dirty="0">
                <a:solidFill>
                  <a:srgbClr val="000000"/>
                </a:solidFill>
                <a:latin typeface="Agrandir"/>
              </a:rPr>
              <a:t>.</a:t>
            </a:r>
            <a:r>
              <a:rPr lang="tr-TR" sz="3900" spc="218" dirty="0">
                <a:solidFill>
                  <a:srgbClr val="000000"/>
                </a:solidFill>
                <a:latin typeface="Agrandir"/>
              </a:rPr>
              <a:t> </a:t>
            </a:r>
            <a:r>
              <a:rPr lang="en-US" sz="3900" spc="218" dirty="0">
                <a:solidFill>
                  <a:srgbClr val="000000"/>
                </a:solidFill>
                <a:latin typeface="Agrandir"/>
              </a:rPr>
              <a:t>(</a:t>
            </a:r>
            <a:r>
              <a:rPr lang="en-US" sz="3900" spc="218" dirty="0" err="1">
                <a:solidFill>
                  <a:srgbClr val="000000"/>
                </a:solidFill>
                <a:latin typeface="Agrandir"/>
              </a:rPr>
              <a:t>Aile</a:t>
            </a:r>
            <a:r>
              <a:rPr lang="en-US" sz="3900" spc="218" dirty="0">
                <a:solidFill>
                  <a:srgbClr val="000000"/>
                </a:solidFill>
                <a:latin typeface="Agrandir"/>
              </a:rPr>
              <a:t>, </a:t>
            </a:r>
            <a:r>
              <a:rPr lang="en-US" sz="3900" spc="218" dirty="0" err="1">
                <a:solidFill>
                  <a:srgbClr val="000000"/>
                </a:solidFill>
                <a:latin typeface="Agrandir"/>
              </a:rPr>
              <a:t>arkadaşlar</a:t>
            </a:r>
            <a:r>
              <a:rPr lang="en-US" sz="3900" spc="218" dirty="0">
                <a:solidFill>
                  <a:srgbClr val="000000"/>
                </a:solidFill>
                <a:latin typeface="Agrandir"/>
              </a:rPr>
              <a:t>, </a:t>
            </a:r>
            <a:r>
              <a:rPr lang="en-US" sz="3900" spc="218" dirty="0" err="1">
                <a:solidFill>
                  <a:srgbClr val="000000"/>
                </a:solidFill>
                <a:latin typeface="Agrandir"/>
              </a:rPr>
              <a:t>toplum</a:t>
            </a:r>
            <a:r>
              <a:rPr lang="en-US" sz="3900" spc="218" dirty="0">
                <a:solidFill>
                  <a:srgbClr val="000000"/>
                </a:solidFill>
                <a:latin typeface="Agrandir"/>
              </a:rPr>
              <a:t> </a:t>
            </a:r>
            <a:r>
              <a:rPr lang="en-US" sz="3900" spc="218" dirty="0" err="1">
                <a:solidFill>
                  <a:srgbClr val="000000"/>
                </a:solidFill>
                <a:latin typeface="Agrandir"/>
              </a:rPr>
              <a:t>hizmetleri</a:t>
            </a:r>
            <a:r>
              <a:rPr lang="en-US" sz="3900" spc="218" dirty="0">
                <a:solidFill>
                  <a:srgbClr val="000000"/>
                </a:solidFill>
                <a:latin typeface="Agrandir"/>
              </a:rPr>
              <a:t> vb.)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62000" y="800100"/>
            <a:ext cx="14242165" cy="7031182"/>
          </a:xfrm>
          <a:custGeom>
            <a:avLst/>
            <a:gdLst/>
            <a:ahLst/>
            <a:cxnLst/>
            <a:rect l="l" t="t" r="r" b="b"/>
            <a:pathLst>
              <a:path w="14962890" h="7761999">
                <a:moveTo>
                  <a:pt x="0" y="0"/>
                </a:moveTo>
                <a:lnTo>
                  <a:pt x="14962889" y="0"/>
                </a:lnTo>
                <a:lnTo>
                  <a:pt x="14962889" y="7761999"/>
                </a:lnTo>
                <a:lnTo>
                  <a:pt x="0" y="7761999"/>
                </a:lnTo>
                <a:lnTo>
                  <a:pt x="0" y="0"/>
                </a:lnTo>
                <a:close/>
              </a:path>
            </a:pathLst>
          </a:custGeom>
          <a:blipFill>
            <a:blip r:embed="rId2"/>
            <a:stretch>
              <a:fillRect/>
            </a:stretch>
          </a:blipFill>
        </p:spPr>
      </p:sp>
      <p:sp>
        <p:nvSpPr>
          <p:cNvPr id="3" name="TextBox 3"/>
          <p:cNvSpPr txBox="1"/>
          <p:nvPr/>
        </p:nvSpPr>
        <p:spPr>
          <a:xfrm>
            <a:off x="1457214" y="2628900"/>
            <a:ext cx="12851735" cy="1969770"/>
          </a:xfrm>
          <a:prstGeom prst="rect">
            <a:avLst/>
          </a:prstGeom>
        </p:spPr>
        <p:txBody>
          <a:bodyPr lIns="0" tIns="0" rIns="0" bIns="0" rtlCol="0" anchor="t">
            <a:spAutoFit/>
          </a:bodyPr>
          <a:lstStyle/>
          <a:p>
            <a:pPr algn="l"/>
            <a:r>
              <a:rPr lang="tr-TR" sz="3200" b="0" i="0" u="none" strike="noStrike" baseline="0" dirty="0">
                <a:latin typeface="SFHelloRegular"/>
              </a:rPr>
              <a:t>«Bu kadar üzücü bir şey olduğunda, bunu konuşmak istemiyorsan hiç sorun</a:t>
            </a:r>
          </a:p>
          <a:p>
            <a:pPr algn="l"/>
            <a:r>
              <a:rPr lang="tr-TR" sz="3200" b="0" i="0" u="none" strike="noStrike" baseline="0" dirty="0">
                <a:latin typeface="SFHelloRegular"/>
              </a:rPr>
              <a:t>değil. Yakın olduğun kişilerle hiçbir şey söylemeden beraber olmak da iyi bir</a:t>
            </a:r>
          </a:p>
          <a:p>
            <a:pPr algn="l"/>
            <a:r>
              <a:rPr lang="tr-TR" sz="3200" b="0" i="0" u="none" strike="noStrike" baseline="0" dirty="0">
                <a:latin typeface="SFHelloRegular"/>
              </a:rPr>
              <a:t>şeydir. Fakat yine de bir şey istediğinde veya bir şeye ihtiyaç duyduğunda</a:t>
            </a:r>
          </a:p>
          <a:p>
            <a:pPr algn="l"/>
            <a:r>
              <a:rPr lang="tr-TR" sz="3200" b="0" i="0" u="none" strike="noStrike" baseline="0" dirty="0">
                <a:latin typeface="SFHelloRegular"/>
              </a:rPr>
              <a:t>güvendiğin birine mutlaka ulaşmalısın.»</a:t>
            </a:r>
            <a:endParaRPr lang="en-US" sz="2985" spc="573" dirty="0">
              <a:solidFill>
                <a:srgbClr val="000000"/>
              </a:solidFill>
              <a:latin typeface="Agrandir"/>
            </a:endParaRPr>
          </a:p>
        </p:txBody>
      </p:sp>
    </p:spTree>
    <p:extLst>
      <p:ext uri="{BB962C8B-B14F-4D97-AF65-F5344CB8AC3E}">
        <p14:creationId xmlns:p14="http://schemas.microsoft.com/office/powerpoint/2010/main" val="27355005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1917228"/>
            <a:ext cx="7023178" cy="6452545"/>
          </a:xfrm>
          <a:custGeom>
            <a:avLst/>
            <a:gdLst/>
            <a:ahLst/>
            <a:cxnLst/>
            <a:rect l="l" t="t" r="r" b="b"/>
            <a:pathLst>
              <a:path w="7023178" h="6452545">
                <a:moveTo>
                  <a:pt x="0" y="0"/>
                </a:moveTo>
                <a:lnTo>
                  <a:pt x="7023178" y="0"/>
                </a:lnTo>
                <a:lnTo>
                  <a:pt x="7023178" y="6452544"/>
                </a:lnTo>
                <a:lnTo>
                  <a:pt x="0" y="6452544"/>
                </a:lnTo>
                <a:lnTo>
                  <a:pt x="0" y="0"/>
                </a:lnTo>
                <a:close/>
              </a:path>
            </a:pathLst>
          </a:custGeom>
          <a:blipFill>
            <a:blip r:embed="rId2"/>
            <a:stretch>
              <a:fillRect/>
            </a:stretch>
          </a:blipFill>
        </p:spPr>
      </p:sp>
      <p:sp>
        <p:nvSpPr>
          <p:cNvPr id="3" name="TextBox 3"/>
          <p:cNvSpPr txBox="1"/>
          <p:nvPr/>
        </p:nvSpPr>
        <p:spPr>
          <a:xfrm>
            <a:off x="8431036" y="1338354"/>
            <a:ext cx="9059528" cy="5060873"/>
          </a:xfrm>
          <a:prstGeom prst="rect">
            <a:avLst/>
          </a:prstGeom>
        </p:spPr>
        <p:txBody>
          <a:bodyPr lIns="0" tIns="0" rIns="0" bIns="0" rtlCol="0" anchor="t">
            <a:spAutoFit/>
          </a:bodyPr>
          <a:lstStyle/>
          <a:p>
            <a:pPr algn="ctr">
              <a:lnSpc>
                <a:spcPts val="6681"/>
              </a:lnSpc>
            </a:pPr>
            <a:r>
              <a:rPr lang="en-US" sz="3900" b="1" u="sng" spc="-86" dirty="0">
                <a:solidFill>
                  <a:srgbClr val="2B2B2B"/>
                </a:solidFill>
                <a:latin typeface="Caladea"/>
              </a:rPr>
              <a:t>7. </a:t>
            </a:r>
            <a:r>
              <a:rPr lang="en-US" sz="3900" b="1" u="sng" spc="-86" dirty="0" err="1">
                <a:solidFill>
                  <a:srgbClr val="2B2B2B"/>
                </a:solidFill>
                <a:latin typeface="Caladea"/>
              </a:rPr>
              <a:t>Baş</a:t>
            </a:r>
            <a:r>
              <a:rPr lang="en-US" sz="3900" b="1" u="sng" spc="-86" dirty="0">
                <a:solidFill>
                  <a:srgbClr val="2B2B2B"/>
                </a:solidFill>
                <a:latin typeface="Caladea"/>
              </a:rPr>
              <a:t> </a:t>
            </a:r>
            <a:r>
              <a:rPr lang="en-US" sz="3900" b="1" u="sng" spc="-86" dirty="0" err="1">
                <a:solidFill>
                  <a:srgbClr val="2B2B2B"/>
                </a:solidFill>
                <a:latin typeface="Caladea"/>
              </a:rPr>
              <a:t>Etmeyle</a:t>
            </a:r>
            <a:r>
              <a:rPr lang="en-US" sz="3900" b="1" u="sng" spc="-86" dirty="0">
                <a:solidFill>
                  <a:srgbClr val="2B2B2B"/>
                </a:solidFill>
                <a:latin typeface="Caladea"/>
              </a:rPr>
              <a:t> </a:t>
            </a:r>
            <a:r>
              <a:rPr lang="en-US" sz="3900" b="1" u="sng" spc="-86" dirty="0" err="1">
                <a:solidFill>
                  <a:srgbClr val="2B2B2B"/>
                </a:solidFill>
                <a:latin typeface="Caladea"/>
              </a:rPr>
              <a:t>İlgili</a:t>
            </a:r>
            <a:r>
              <a:rPr lang="en-US" sz="3900" b="1" u="sng" spc="-86" dirty="0">
                <a:solidFill>
                  <a:srgbClr val="2B2B2B"/>
                </a:solidFill>
                <a:latin typeface="Caladea"/>
              </a:rPr>
              <a:t> </a:t>
            </a:r>
            <a:r>
              <a:rPr lang="en-US" sz="3900" b="1" u="sng" spc="-86" dirty="0" err="1">
                <a:solidFill>
                  <a:srgbClr val="2B2B2B"/>
                </a:solidFill>
                <a:latin typeface="Caladea"/>
              </a:rPr>
              <a:t>Bilgiler</a:t>
            </a:r>
            <a:r>
              <a:rPr lang="en-US" sz="3900" b="1" u="sng" spc="-86" dirty="0">
                <a:solidFill>
                  <a:srgbClr val="2B2B2B"/>
                </a:solidFill>
                <a:latin typeface="Caladea"/>
              </a:rPr>
              <a:t> </a:t>
            </a:r>
          </a:p>
          <a:p>
            <a:pPr algn="ctr">
              <a:lnSpc>
                <a:spcPts val="6681"/>
              </a:lnSpc>
            </a:pPr>
            <a:endParaRPr lang="en-US" sz="3900" spc="-86" dirty="0">
              <a:solidFill>
                <a:srgbClr val="2B2B2B"/>
              </a:solidFill>
              <a:latin typeface="Caladea"/>
            </a:endParaRPr>
          </a:p>
          <a:p>
            <a:pPr algn="ctr">
              <a:lnSpc>
                <a:spcPts val="6681"/>
              </a:lnSpc>
            </a:pPr>
            <a:r>
              <a:rPr lang="en-US" sz="3900" b="1" spc="-86" dirty="0" err="1">
                <a:solidFill>
                  <a:srgbClr val="2B2B2B"/>
                </a:solidFill>
                <a:latin typeface="Caladea"/>
              </a:rPr>
              <a:t>Amaç</a:t>
            </a:r>
            <a:r>
              <a:rPr lang="en-US" sz="3900" b="1" spc="-86" dirty="0">
                <a:solidFill>
                  <a:srgbClr val="2B2B2B"/>
                </a:solidFill>
                <a:latin typeface="Caladea"/>
              </a:rPr>
              <a:t>: </a:t>
            </a:r>
            <a:r>
              <a:rPr lang="en-US" sz="3900" spc="-86" dirty="0">
                <a:solidFill>
                  <a:srgbClr val="2B2B2B"/>
                </a:solidFill>
                <a:latin typeface="Caladea"/>
              </a:rPr>
              <a:t>Bu </a:t>
            </a:r>
            <a:r>
              <a:rPr lang="en-US" sz="3900" spc="-86" dirty="0" err="1">
                <a:solidFill>
                  <a:srgbClr val="2B2B2B"/>
                </a:solidFill>
                <a:latin typeface="Caladea"/>
              </a:rPr>
              <a:t>adımın</a:t>
            </a:r>
            <a:r>
              <a:rPr lang="en-US" sz="3900" spc="-86" dirty="0">
                <a:solidFill>
                  <a:srgbClr val="2B2B2B"/>
                </a:solidFill>
                <a:latin typeface="Caladea"/>
              </a:rPr>
              <a:t> </a:t>
            </a:r>
            <a:r>
              <a:rPr lang="en-US" sz="3900" spc="-86" dirty="0" err="1">
                <a:solidFill>
                  <a:srgbClr val="2B2B2B"/>
                </a:solidFill>
                <a:latin typeface="Caladea"/>
              </a:rPr>
              <a:t>amacı</a:t>
            </a:r>
            <a:r>
              <a:rPr lang="en-US" sz="3900" spc="-86" dirty="0">
                <a:solidFill>
                  <a:srgbClr val="2B2B2B"/>
                </a:solidFill>
                <a:latin typeface="Caladea"/>
              </a:rPr>
              <a:t> </a:t>
            </a:r>
            <a:r>
              <a:rPr lang="en-US" sz="3900" spc="-86" dirty="0" err="1">
                <a:solidFill>
                  <a:srgbClr val="2B2B2B"/>
                </a:solidFill>
                <a:latin typeface="Caladea"/>
              </a:rPr>
              <a:t>sıkıntıyı</a:t>
            </a:r>
            <a:r>
              <a:rPr lang="en-US" sz="3900" spc="-86" dirty="0">
                <a:solidFill>
                  <a:srgbClr val="2B2B2B"/>
                </a:solidFill>
                <a:latin typeface="Caladea"/>
              </a:rPr>
              <a:t> </a:t>
            </a:r>
            <a:r>
              <a:rPr lang="en-US" sz="3900" spc="-86" dirty="0" err="1">
                <a:solidFill>
                  <a:srgbClr val="2B2B2B"/>
                </a:solidFill>
                <a:latin typeface="Caladea"/>
              </a:rPr>
              <a:t>azaltmak</a:t>
            </a:r>
            <a:r>
              <a:rPr lang="en-US" sz="3900" spc="-86" dirty="0">
                <a:solidFill>
                  <a:srgbClr val="2B2B2B"/>
                </a:solidFill>
                <a:latin typeface="Caladea"/>
              </a:rPr>
              <a:t> </a:t>
            </a:r>
            <a:r>
              <a:rPr lang="en-US" sz="3900" spc="-86" dirty="0" err="1">
                <a:solidFill>
                  <a:srgbClr val="2B2B2B"/>
                </a:solidFill>
                <a:latin typeface="Caladea"/>
              </a:rPr>
              <a:t>ve</a:t>
            </a:r>
            <a:r>
              <a:rPr lang="en-US" sz="3900" spc="-86" dirty="0">
                <a:solidFill>
                  <a:srgbClr val="2B2B2B"/>
                </a:solidFill>
                <a:latin typeface="Caladea"/>
              </a:rPr>
              <a:t> </a:t>
            </a:r>
            <a:r>
              <a:rPr lang="en-US" sz="3900" spc="-86" dirty="0" err="1">
                <a:solidFill>
                  <a:srgbClr val="2B2B2B"/>
                </a:solidFill>
                <a:latin typeface="Caladea"/>
              </a:rPr>
              <a:t>uyarlanabilir</a:t>
            </a:r>
            <a:r>
              <a:rPr lang="en-US" sz="3900" spc="-86" dirty="0">
                <a:solidFill>
                  <a:srgbClr val="2B2B2B"/>
                </a:solidFill>
                <a:latin typeface="Caladea"/>
              </a:rPr>
              <a:t> </a:t>
            </a:r>
            <a:r>
              <a:rPr lang="en-US" sz="3900" spc="-86" dirty="0" err="1">
                <a:solidFill>
                  <a:srgbClr val="2B2B2B"/>
                </a:solidFill>
                <a:latin typeface="Caladea"/>
              </a:rPr>
              <a:t>işlevselliği</a:t>
            </a:r>
            <a:r>
              <a:rPr lang="en-US" sz="3900" spc="-86" dirty="0">
                <a:solidFill>
                  <a:srgbClr val="2B2B2B"/>
                </a:solidFill>
                <a:latin typeface="Caladea"/>
              </a:rPr>
              <a:t> </a:t>
            </a:r>
            <a:r>
              <a:rPr lang="en-US" sz="3900" spc="-86" dirty="0" err="1">
                <a:solidFill>
                  <a:srgbClr val="2B2B2B"/>
                </a:solidFill>
                <a:latin typeface="Caladea"/>
              </a:rPr>
              <a:t>teşvik</a:t>
            </a:r>
            <a:r>
              <a:rPr lang="en-US" sz="3900" spc="-86" dirty="0">
                <a:solidFill>
                  <a:srgbClr val="2B2B2B"/>
                </a:solidFill>
                <a:latin typeface="Caladea"/>
              </a:rPr>
              <a:t> </a:t>
            </a:r>
            <a:r>
              <a:rPr lang="en-US" sz="3900" spc="-86" dirty="0" err="1">
                <a:solidFill>
                  <a:srgbClr val="2B2B2B"/>
                </a:solidFill>
                <a:latin typeface="Caladea"/>
              </a:rPr>
              <a:t>etmek</a:t>
            </a:r>
            <a:r>
              <a:rPr lang="en-US" sz="3900" spc="-86" dirty="0">
                <a:solidFill>
                  <a:srgbClr val="2B2B2B"/>
                </a:solidFill>
                <a:latin typeface="Caladea"/>
              </a:rPr>
              <a:t> </a:t>
            </a:r>
            <a:r>
              <a:rPr lang="en-US" sz="3900" spc="-86" dirty="0" err="1">
                <a:solidFill>
                  <a:srgbClr val="2B2B2B"/>
                </a:solidFill>
                <a:latin typeface="Caladea"/>
              </a:rPr>
              <a:t>için</a:t>
            </a:r>
            <a:r>
              <a:rPr lang="en-US" sz="3900" spc="-86" dirty="0">
                <a:solidFill>
                  <a:srgbClr val="2B2B2B"/>
                </a:solidFill>
                <a:latin typeface="Caladea"/>
              </a:rPr>
              <a:t> </a:t>
            </a:r>
            <a:r>
              <a:rPr lang="en-US" sz="3900" spc="-86" dirty="0" err="1">
                <a:solidFill>
                  <a:srgbClr val="2B2B2B"/>
                </a:solidFill>
                <a:latin typeface="Caladea"/>
              </a:rPr>
              <a:t>stres</a:t>
            </a:r>
            <a:r>
              <a:rPr lang="en-US" sz="3900" spc="-86" dirty="0">
                <a:solidFill>
                  <a:srgbClr val="2B2B2B"/>
                </a:solidFill>
                <a:latin typeface="Caladea"/>
              </a:rPr>
              <a:t> </a:t>
            </a:r>
            <a:r>
              <a:rPr lang="en-US" sz="3900" spc="-86" dirty="0" err="1">
                <a:solidFill>
                  <a:srgbClr val="2B2B2B"/>
                </a:solidFill>
                <a:latin typeface="Caladea"/>
              </a:rPr>
              <a:t>reaksiyonları</a:t>
            </a:r>
            <a:r>
              <a:rPr lang="en-US" sz="3900" spc="-86" dirty="0">
                <a:solidFill>
                  <a:srgbClr val="2B2B2B"/>
                </a:solidFill>
                <a:latin typeface="Caladea"/>
              </a:rPr>
              <a:t> </a:t>
            </a:r>
            <a:r>
              <a:rPr lang="en-US" sz="3900" spc="-86" dirty="0" err="1">
                <a:solidFill>
                  <a:srgbClr val="2B2B2B"/>
                </a:solidFill>
                <a:latin typeface="Caladea"/>
              </a:rPr>
              <a:t>ve</a:t>
            </a:r>
            <a:r>
              <a:rPr lang="en-US" sz="3900" spc="-86" dirty="0">
                <a:solidFill>
                  <a:srgbClr val="2B2B2B"/>
                </a:solidFill>
                <a:latin typeface="Caladea"/>
              </a:rPr>
              <a:t> </a:t>
            </a:r>
            <a:r>
              <a:rPr lang="en-US" sz="3900" spc="-86" dirty="0" err="1">
                <a:solidFill>
                  <a:srgbClr val="2B2B2B"/>
                </a:solidFill>
                <a:latin typeface="Caladea"/>
              </a:rPr>
              <a:t>başa</a:t>
            </a:r>
            <a:r>
              <a:rPr lang="en-US" sz="3900" spc="-86" dirty="0">
                <a:solidFill>
                  <a:srgbClr val="2B2B2B"/>
                </a:solidFill>
                <a:latin typeface="Caladea"/>
              </a:rPr>
              <a:t> </a:t>
            </a:r>
            <a:r>
              <a:rPr lang="en-US" sz="3900" spc="-86" dirty="0" err="1">
                <a:solidFill>
                  <a:srgbClr val="2B2B2B"/>
                </a:solidFill>
                <a:latin typeface="Caladea"/>
              </a:rPr>
              <a:t>çıkma</a:t>
            </a:r>
            <a:r>
              <a:rPr lang="en-US" sz="3900" spc="-86" dirty="0">
                <a:solidFill>
                  <a:srgbClr val="2B2B2B"/>
                </a:solidFill>
                <a:latin typeface="Caladea"/>
              </a:rPr>
              <a:t> </a:t>
            </a:r>
            <a:r>
              <a:rPr lang="en-US" sz="3900" spc="-86" dirty="0" err="1">
                <a:solidFill>
                  <a:srgbClr val="2B2B2B"/>
                </a:solidFill>
                <a:latin typeface="Caladea"/>
              </a:rPr>
              <a:t>hakkında</a:t>
            </a:r>
            <a:r>
              <a:rPr lang="en-US" sz="3900" spc="-86" dirty="0">
                <a:solidFill>
                  <a:srgbClr val="2B2B2B"/>
                </a:solidFill>
                <a:latin typeface="Caladea"/>
              </a:rPr>
              <a:t> </a:t>
            </a:r>
            <a:r>
              <a:rPr lang="en-US" sz="3900" spc="-86" dirty="0" err="1">
                <a:solidFill>
                  <a:srgbClr val="2B2B2B"/>
                </a:solidFill>
                <a:latin typeface="Caladea"/>
              </a:rPr>
              <a:t>bilgi</a:t>
            </a:r>
            <a:r>
              <a:rPr lang="en-US" sz="3900" spc="-86" dirty="0">
                <a:solidFill>
                  <a:srgbClr val="2B2B2B"/>
                </a:solidFill>
                <a:latin typeface="Caladea"/>
              </a:rPr>
              <a:t> </a:t>
            </a:r>
            <a:r>
              <a:rPr lang="en-US" sz="3900" spc="-86" dirty="0" err="1">
                <a:solidFill>
                  <a:srgbClr val="2B2B2B"/>
                </a:solidFill>
                <a:latin typeface="Caladea"/>
              </a:rPr>
              <a:t>sağlamaktır</a:t>
            </a:r>
            <a:r>
              <a:rPr lang="en-US" sz="3900" spc="-86" dirty="0">
                <a:solidFill>
                  <a:srgbClr val="2B2B2B"/>
                </a:solidFill>
                <a:latin typeface="Caladea"/>
              </a:rPr>
              <a: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62000" y="800100"/>
            <a:ext cx="14706600" cy="7031182"/>
          </a:xfrm>
          <a:custGeom>
            <a:avLst/>
            <a:gdLst/>
            <a:ahLst/>
            <a:cxnLst/>
            <a:rect l="l" t="t" r="r" b="b"/>
            <a:pathLst>
              <a:path w="14962890" h="7761999">
                <a:moveTo>
                  <a:pt x="0" y="0"/>
                </a:moveTo>
                <a:lnTo>
                  <a:pt x="14962889" y="0"/>
                </a:lnTo>
                <a:lnTo>
                  <a:pt x="14962889" y="7761999"/>
                </a:lnTo>
                <a:lnTo>
                  <a:pt x="0" y="7761999"/>
                </a:lnTo>
                <a:lnTo>
                  <a:pt x="0" y="0"/>
                </a:lnTo>
                <a:close/>
              </a:path>
            </a:pathLst>
          </a:custGeom>
          <a:blipFill>
            <a:blip r:embed="rId2"/>
            <a:stretch>
              <a:fillRect/>
            </a:stretch>
          </a:blipFill>
        </p:spPr>
      </p:sp>
      <p:sp>
        <p:nvSpPr>
          <p:cNvPr id="3" name="TextBox 3"/>
          <p:cNvSpPr txBox="1"/>
          <p:nvPr/>
        </p:nvSpPr>
        <p:spPr>
          <a:xfrm>
            <a:off x="1295400" y="2019300"/>
            <a:ext cx="13639800" cy="2954655"/>
          </a:xfrm>
          <a:prstGeom prst="rect">
            <a:avLst/>
          </a:prstGeom>
        </p:spPr>
        <p:txBody>
          <a:bodyPr wrap="square" lIns="0" tIns="0" rIns="0" bIns="0" rtlCol="0" anchor="t">
            <a:spAutoFit/>
          </a:bodyPr>
          <a:lstStyle/>
          <a:p>
            <a:pPr algn="l"/>
            <a:r>
              <a:rPr lang="tr-TR" sz="3200" b="0" i="0" u="none" strike="noStrike" baseline="0" dirty="0">
                <a:latin typeface="SFHelloRegular"/>
              </a:rPr>
              <a:t>«Sevdiklerimiz hiçbir zaman tamamen bizi bırakıp gitmez. Şu an içinde bulunduğun duygular çok taze ve yoğun fakat zamanla bu azalacaktır. Bu duyguların azalması senin onu unuttuğun anlamına gelmez, sadece bu duygularla baş edebilmeyi öğrendiğin anlamına gelir. Daha doğrusu uyum gösterirsin. Çünkü uyum göstermek hayatta kalabilmenin tek yoludur. Zaman gelecek onu anımsadığında bazen biraz burulacaksın ama beraber geçirdiğiniz güzel günler seni her zaman gülümsetecek.»</a:t>
            </a:r>
            <a:endParaRPr lang="en-US" sz="2985" spc="573" dirty="0">
              <a:solidFill>
                <a:srgbClr val="000000"/>
              </a:solidFill>
              <a:latin typeface="Agrandir"/>
            </a:endParaRPr>
          </a:p>
        </p:txBody>
      </p:sp>
    </p:spTree>
    <p:extLst>
      <p:ext uri="{BB962C8B-B14F-4D97-AF65-F5344CB8AC3E}">
        <p14:creationId xmlns:p14="http://schemas.microsoft.com/office/powerpoint/2010/main" val="4054121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CD657"/>
        </a:solidFill>
        <a:effectLst/>
      </p:bgPr>
    </p:bg>
    <p:spTree>
      <p:nvGrpSpPr>
        <p:cNvPr id="1" name=""/>
        <p:cNvGrpSpPr/>
        <p:nvPr/>
      </p:nvGrpSpPr>
      <p:grpSpPr>
        <a:xfrm>
          <a:off x="0" y="0"/>
          <a:ext cx="0" cy="0"/>
          <a:chOff x="0" y="0"/>
          <a:chExt cx="0" cy="0"/>
        </a:xfrm>
      </p:grpSpPr>
      <p:sp>
        <p:nvSpPr>
          <p:cNvPr id="2" name="Freeform 2"/>
          <p:cNvSpPr/>
          <p:nvPr/>
        </p:nvSpPr>
        <p:spPr>
          <a:xfrm>
            <a:off x="9829800" y="3771900"/>
            <a:ext cx="7530793" cy="2743200"/>
          </a:xfrm>
          <a:custGeom>
            <a:avLst/>
            <a:gdLst/>
            <a:ahLst/>
            <a:cxnLst/>
            <a:rect l="l" t="t" r="r" b="b"/>
            <a:pathLst>
              <a:path w="8267164" h="3492877">
                <a:moveTo>
                  <a:pt x="0" y="0"/>
                </a:moveTo>
                <a:lnTo>
                  <a:pt x="8267164" y="0"/>
                </a:lnTo>
                <a:lnTo>
                  <a:pt x="8267164" y="3492877"/>
                </a:lnTo>
                <a:lnTo>
                  <a:pt x="0" y="3492877"/>
                </a:lnTo>
                <a:lnTo>
                  <a:pt x="0" y="0"/>
                </a:lnTo>
                <a:close/>
              </a:path>
            </a:pathLst>
          </a:custGeom>
          <a:blipFill>
            <a:blip r:embed="rId2"/>
            <a:stretch>
              <a:fillRect/>
            </a:stretch>
          </a:blipFill>
        </p:spPr>
      </p:sp>
      <p:sp>
        <p:nvSpPr>
          <p:cNvPr id="3" name="TextBox 3"/>
          <p:cNvSpPr txBox="1"/>
          <p:nvPr/>
        </p:nvSpPr>
        <p:spPr>
          <a:xfrm>
            <a:off x="1156007" y="2476500"/>
            <a:ext cx="7960284" cy="4333559"/>
          </a:xfrm>
          <a:prstGeom prst="rect">
            <a:avLst/>
          </a:prstGeom>
        </p:spPr>
        <p:txBody>
          <a:bodyPr lIns="0" tIns="0" rIns="0" bIns="0" rtlCol="0" anchor="t">
            <a:spAutoFit/>
          </a:bodyPr>
          <a:lstStyle/>
          <a:p>
            <a:pPr algn="ctr">
              <a:lnSpc>
                <a:spcPts val="6867"/>
              </a:lnSpc>
            </a:pPr>
            <a:r>
              <a:rPr lang="en-US" sz="3900" b="1" u="sng" spc="-107" dirty="0">
                <a:solidFill>
                  <a:srgbClr val="2B2B2B"/>
                </a:solidFill>
                <a:latin typeface="Caladea"/>
              </a:rPr>
              <a:t>8. </a:t>
            </a:r>
            <a:r>
              <a:rPr lang="en-US" sz="3900" b="1" u="sng" spc="-107" dirty="0" err="1">
                <a:solidFill>
                  <a:srgbClr val="2B2B2B"/>
                </a:solidFill>
                <a:latin typeface="Caladea"/>
              </a:rPr>
              <a:t>İlgili</a:t>
            </a:r>
            <a:r>
              <a:rPr lang="en-US" sz="3900" b="1" u="sng" spc="-107" dirty="0">
                <a:solidFill>
                  <a:srgbClr val="2B2B2B"/>
                </a:solidFill>
                <a:latin typeface="Caladea"/>
              </a:rPr>
              <a:t> </a:t>
            </a:r>
            <a:r>
              <a:rPr lang="en-US" sz="3900" b="1" u="sng" spc="-107" dirty="0" err="1">
                <a:solidFill>
                  <a:srgbClr val="2B2B2B"/>
                </a:solidFill>
                <a:latin typeface="Caladea"/>
              </a:rPr>
              <a:t>Hizmetlerle</a:t>
            </a:r>
            <a:r>
              <a:rPr lang="en-US" sz="3900" b="1" u="sng" spc="-107" dirty="0">
                <a:solidFill>
                  <a:srgbClr val="2B2B2B"/>
                </a:solidFill>
                <a:latin typeface="Caladea"/>
              </a:rPr>
              <a:t> </a:t>
            </a:r>
            <a:r>
              <a:rPr lang="en-US" sz="3900" b="1" u="sng" spc="-107" dirty="0" err="1">
                <a:solidFill>
                  <a:srgbClr val="2B2B2B"/>
                </a:solidFill>
                <a:latin typeface="Caladea"/>
              </a:rPr>
              <a:t>Bağlantı</a:t>
            </a:r>
            <a:r>
              <a:rPr lang="en-US" sz="3900" b="1" u="sng" spc="-107" dirty="0">
                <a:solidFill>
                  <a:srgbClr val="2B2B2B"/>
                </a:solidFill>
                <a:latin typeface="Caladea"/>
              </a:rPr>
              <a:t> Kurma </a:t>
            </a:r>
          </a:p>
          <a:p>
            <a:pPr algn="ctr">
              <a:lnSpc>
                <a:spcPts val="6867"/>
              </a:lnSpc>
            </a:pPr>
            <a:endParaRPr lang="en-US" sz="3900" spc="-107" dirty="0">
              <a:solidFill>
                <a:srgbClr val="2B2B2B"/>
              </a:solidFill>
              <a:latin typeface="Caladea"/>
            </a:endParaRPr>
          </a:p>
          <a:p>
            <a:pPr algn="ctr">
              <a:lnSpc>
                <a:spcPts val="6867"/>
              </a:lnSpc>
            </a:pPr>
            <a:r>
              <a:rPr lang="en-US" sz="3900" b="1" spc="-107" dirty="0" err="1">
                <a:solidFill>
                  <a:srgbClr val="2B2B2B"/>
                </a:solidFill>
                <a:latin typeface="Caladea"/>
              </a:rPr>
              <a:t>Amaç</a:t>
            </a:r>
            <a:r>
              <a:rPr lang="en-US" sz="3900" b="1" spc="-107" dirty="0">
                <a:solidFill>
                  <a:srgbClr val="2B2B2B"/>
                </a:solidFill>
                <a:latin typeface="Caladea"/>
              </a:rPr>
              <a:t>: </a:t>
            </a:r>
            <a:r>
              <a:rPr lang="en-US" sz="3900" spc="-107" dirty="0">
                <a:solidFill>
                  <a:srgbClr val="2B2B2B"/>
                </a:solidFill>
                <a:latin typeface="Caladea"/>
              </a:rPr>
              <a:t>Bu </a:t>
            </a:r>
            <a:r>
              <a:rPr lang="en-US" sz="3900" spc="-107" dirty="0" err="1">
                <a:solidFill>
                  <a:srgbClr val="2B2B2B"/>
                </a:solidFill>
                <a:latin typeface="Caladea"/>
              </a:rPr>
              <a:t>adımın</a:t>
            </a:r>
            <a:r>
              <a:rPr lang="en-US" sz="3900" spc="-107" dirty="0">
                <a:solidFill>
                  <a:srgbClr val="2B2B2B"/>
                </a:solidFill>
                <a:latin typeface="Caladea"/>
              </a:rPr>
              <a:t> </a:t>
            </a:r>
            <a:r>
              <a:rPr lang="en-US" sz="3900" spc="-107" dirty="0" err="1">
                <a:solidFill>
                  <a:srgbClr val="2B2B2B"/>
                </a:solidFill>
                <a:latin typeface="Caladea"/>
              </a:rPr>
              <a:t>amacı</a:t>
            </a:r>
            <a:r>
              <a:rPr lang="en-US" sz="3900" spc="-107" dirty="0">
                <a:solidFill>
                  <a:srgbClr val="2B2B2B"/>
                </a:solidFill>
                <a:latin typeface="Caladea"/>
              </a:rPr>
              <a:t> </a:t>
            </a:r>
            <a:r>
              <a:rPr lang="en-US" sz="3900" spc="-107" dirty="0" err="1">
                <a:solidFill>
                  <a:srgbClr val="2B2B2B"/>
                </a:solidFill>
                <a:latin typeface="Caladea"/>
              </a:rPr>
              <a:t>bireyi</a:t>
            </a:r>
            <a:r>
              <a:rPr lang="en-US" sz="3900" spc="-107" dirty="0">
                <a:solidFill>
                  <a:srgbClr val="2B2B2B"/>
                </a:solidFill>
                <a:latin typeface="Caladea"/>
              </a:rPr>
              <a:t> o </a:t>
            </a:r>
            <a:r>
              <a:rPr lang="en-US" sz="3900" spc="-107" dirty="0" err="1">
                <a:solidFill>
                  <a:srgbClr val="2B2B2B"/>
                </a:solidFill>
                <a:latin typeface="Caladea"/>
              </a:rPr>
              <a:t>sırada</a:t>
            </a:r>
            <a:r>
              <a:rPr lang="en-US" sz="3900" spc="-107" dirty="0">
                <a:solidFill>
                  <a:srgbClr val="2B2B2B"/>
                </a:solidFill>
                <a:latin typeface="Caladea"/>
              </a:rPr>
              <a:t> </a:t>
            </a:r>
            <a:r>
              <a:rPr lang="en-US" sz="3900" spc="-107" dirty="0" err="1">
                <a:solidFill>
                  <a:srgbClr val="2B2B2B"/>
                </a:solidFill>
                <a:latin typeface="Caladea"/>
              </a:rPr>
              <a:t>veya</a:t>
            </a:r>
            <a:r>
              <a:rPr lang="en-US" sz="3900" spc="-107" dirty="0">
                <a:solidFill>
                  <a:srgbClr val="2B2B2B"/>
                </a:solidFill>
                <a:latin typeface="Caladea"/>
              </a:rPr>
              <a:t> </a:t>
            </a:r>
            <a:r>
              <a:rPr lang="en-US" sz="3900" spc="-107" dirty="0" err="1">
                <a:solidFill>
                  <a:srgbClr val="2B2B2B"/>
                </a:solidFill>
                <a:latin typeface="Caladea"/>
              </a:rPr>
              <a:t>gelecekte</a:t>
            </a:r>
            <a:r>
              <a:rPr lang="en-US" sz="3900" spc="-107" dirty="0">
                <a:solidFill>
                  <a:srgbClr val="2B2B2B"/>
                </a:solidFill>
                <a:latin typeface="Caladea"/>
              </a:rPr>
              <a:t> </a:t>
            </a:r>
            <a:r>
              <a:rPr lang="en-US" sz="3900" spc="-107" dirty="0" err="1">
                <a:solidFill>
                  <a:srgbClr val="2B2B2B"/>
                </a:solidFill>
                <a:latin typeface="Caladea"/>
              </a:rPr>
              <a:t>ihtiyaç</a:t>
            </a:r>
            <a:r>
              <a:rPr lang="en-US" sz="3900" spc="-107" dirty="0">
                <a:solidFill>
                  <a:srgbClr val="2B2B2B"/>
                </a:solidFill>
                <a:latin typeface="Caladea"/>
              </a:rPr>
              <a:t> </a:t>
            </a:r>
            <a:r>
              <a:rPr lang="en-US" sz="3900" spc="-107" dirty="0" err="1">
                <a:solidFill>
                  <a:srgbClr val="2B2B2B"/>
                </a:solidFill>
                <a:latin typeface="Caladea"/>
              </a:rPr>
              <a:t>duyulan</a:t>
            </a:r>
            <a:r>
              <a:rPr lang="en-US" sz="3900" spc="-107" dirty="0">
                <a:solidFill>
                  <a:srgbClr val="2B2B2B"/>
                </a:solidFill>
                <a:latin typeface="Caladea"/>
              </a:rPr>
              <a:t> </a:t>
            </a:r>
            <a:r>
              <a:rPr lang="en-US" sz="3900" spc="-107" dirty="0" err="1">
                <a:solidFill>
                  <a:srgbClr val="2B2B2B"/>
                </a:solidFill>
                <a:latin typeface="Caladea"/>
              </a:rPr>
              <a:t>mevcut</a:t>
            </a:r>
            <a:r>
              <a:rPr lang="en-US" sz="3900" spc="-107" dirty="0">
                <a:solidFill>
                  <a:srgbClr val="2B2B2B"/>
                </a:solidFill>
                <a:latin typeface="Caladea"/>
              </a:rPr>
              <a:t> </a:t>
            </a:r>
            <a:r>
              <a:rPr lang="en-US" sz="3900" spc="-107" dirty="0" err="1">
                <a:solidFill>
                  <a:srgbClr val="2B2B2B"/>
                </a:solidFill>
                <a:latin typeface="Caladea"/>
              </a:rPr>
              <a:t>hizmetlerle</a:t>
            </a:r>
            <a:r>
              <a:rPr lang="en-US" sz="3900" spc="-107" dirty="0">
                <a:solidFill>
                  <a:srgbClr val="2B2B2B"/>
                </a:solidFill>
                <a:latin typeface="Caladea"/>
              </a:rPr>
              <a:t> </a:t>
            </a:r>
            <a:r>
              <a:rPr lang="en-US" sz="3900" spc="-107" dirty="0" err="1">
                <a:solidFill>
                  <a:srgbClr val="2B2B2B"/>
                </a:solidFill>
                <a:latin typeface="Caladea"/>
              </a:rPr>
              <a:t>ilişkilendirmektir</a:t>
            </a:r>
            <a:r>
              <a:rPr lang="en-US" sz="3900" spc="-107" dirty="0">
                <a:solidFill>
                  <a:srgbClr val="2B2B2B"/>
                </a:solidFill>
                <a:latin typeface="Caladea"/>
              </a:rPr>
              <a:t>.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1C2143"/>
        </a:solidFill>
        <a:effectLst/>
      </p:bgPr>
    </p:bg>
    <p:spTree>
      <p:nvGrpSpPr>
        <p:cNvPr id="1" name=""/>
        <p:cNvGrpSpPr/>
        <p:nvPr/>
      </p:nvGrpSpPr>
      <p:grpSpPr>
        <a:xfrm>
          <a:off x="0" y="0"/>
          <a:ext cx="0" cy="0"/>
          <a:chOff x="0" y="0"/>
          <a:chExt cx="0" cy="0"/>
        </a:xfrm>
      </p:grpSpPr>
      <p:grpSp>
        <p:nvGrpSpPr>
          <p:cNvPr id="2" name="Group 2"/>
          <p:cNvGrpSpPr/>
          <p:nvPr/>
        </p:nvGrpSpPr>
        <p:grpSpPr>
          <a:xfrm>
            <a:off x="443543" y="346016"/>
            <a:ext cx="17400915" cy="9594967"/>
            <a:chOff x="0" y="0"/>
            <a:chExt cx="4582957" cy="2527070"/>
          </a:xfrm>
        </p:grpSpPr>
        <p:sp>
          <p:nvSpPr>
            <p:cNvPr id="3" name="Freeform 3"/>
            <p:cNvSpPr/>
            <p:nvPr/>
          </p:nvSpPr>
          <p:spPr>
            <a:xfrm>
              <a:off x="0" y="0"/>
              <a:ext cx="4582957" cy="2527070"/>
            </a:xfrm>
            <a:custGeom>
              <a:avLst/>
              <a:gdLst/>
              <a:ahLst/>
              <a:cxnLst/>
              <a:rect l="l" t="t" r="r" b="b"/>
              <a:pathLst>
                <a:path w="4582957" h="2527070">
                  <a:moveTo>
                    <a:pt x="22691" y="0"/>
                  </a:moveTo>
                  <a:lnTo>
                    <a:pt x="4560267" y="0"/>
                  </a:lnTo>
                  <a:cubicBezTo>
                    <a:pt x="4572798" y="0"/>
                    <a:pt x="4582957" y="10159"/>
                    <a:pt x="4582957" y="22691"/>
                  </a:cubicBezTo>
                  <a:lnTo>
                    <a:pt x="4582957" y="2504379"/>
                  </a:lnTo>
                  <a:cubicBezTo>
                    <a:pt x="4582957" y="2516911"/>
                    <a:pt x="4572798" y="2527070"/>
                    <a:pt x="4560267" y="2527070"/>
                  </a:cubicBezTo>
                  <a:lnTo>
                    <a:pt x="22691" y="2527070"/>
                  </a:lnTo>
                  <a:cubicBezTo>
                    <a:pt x="10159" y="2527070"/>
                    <a:pt x="0" y="2516911"/>
                    <a:pt x="0" y="2504379"/>
                  </a:cubicBezTo>
                  <a:lnTo>
                    <a:pt x="0" y="22691"/>
                  </a:lnTo>
                  <a:cubicBezTo>
                    <a:pt x="0" y="10159"/>
                    <a:pt x="10159" y="0"/>
                    <a:pt x="22691" y="0"/>
                  </a:cubicBezTo>
                  <a:close/>
                </a:path>
              </a:pathLst>
            </a:custGeom>
            <a:solidFill>
              <a:srgbClr val="DBCBBB"/>
            </a:solidFill>
          </p:spPr>
        </p:sp>
        <p:sp>
          <p:nvSpPr>
            <p:cNvPr id="4" name="TextBox 4"/>
            <p:cNvSpPr txBox="1"/>
            <p:nvPr/>
          </p:nvSpPr>
          <p:spPr>
            <a:xfrm>
              <a:off x="0" y="-66675"/>
              <a:ext cx="4582957" cy="2593745"/>
            </a:xfrm>
            <a:prstGeom prst="rect">
              <a:avLst/>
            </a:prstGeom>
          </p:spPr>
          <p:txBody>
            <a:bodyPr lIns="50800" tIns="50800" rIns="50800" bIns="50800" rtlCol="0" anchor="ctr"/>
            <a:lstStyle/>
            <a:p>
              <a:pPr algn="ctr">
                <a:lnSpc>
                  <a:spcPts val="3150"/>
                </a:lnSpc>
              </a:pPr>
              <a:endParaRPr/>
            </a:p>
          </p:txBody>
        </p:sp>
      </p:grpSp>
      <p:sp>
        <p:nvSpPr>
          <p:cNvPr id="5" name="Freeform 5"/>
          <p:cNvSpPr/>
          <p:nvPr/>
        </p:nvSpPr>
        <p:spPr>
          <a:xfrm>
            <a:off x="601011" y="1272864"/>
            <a:ext cx="8209327" cy="7985436"/>
          </a:xfrm>
          <a:custGeom>
            <a:avLst/>
            <a:gdLst/>
            <a:ahLst/>
            <a:cxnLst/>
            <a:rect l="l" t="t" r="r" b="b"/>
            <a:pathLst>
              <a:path w="8209327" h="7985436">
                <a:moveTo>
                  <a:pt x="0" y="0"/>
                </a:moveTo>
                <a:lnTo>
                  <a:pt x="8209327" y="0"/>
                </a:lnTo>
                <a:lnTo>
                  <a:pt x="8209327" y="7985436"/>
                </a:lnTo>
                <a:lnTo>
                  <a:pt x="0" y="798543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TextBox 6"/>
          <p:cNvSpPr txBox="1"/>
          <p:nvPr/>
        </p:nvSpPr>
        <p:spPr>
          <a:xfrm>
            <a:off x="8581275" y="1658820"/>
            <a:ext cx="8907192" cy="6359525"/>
          </a:xfrm>
          <a:prstGeom prst="rect">
            <a:avLst/>
          </a:prstGeom>
        </p:spPr>
        <p:txBody>
          <a:bodyPr lIns="0" tIns="0" rIns="0" bIns="0" rtlCol="0" anchor="t">
            <a:spAutoFit/>
          </a:bodyPr>
          <a:lstStyle/>
          <a:p>
            <a:pPr algn="l">
              <a:lnSpc>
                <a:spcPts val="2199"/>
              </a:lnSpc>
            </a:pPr>
            <a:r>
              <a:rPr lang="en-US" sz="1999">
                <a:solidFill>
                  <a:srgbClr val="1C2143"/>
                </a:solidFill>
                <a:latin typeface="Open Sans"/>
              </a:rPr>
              <a:t>American Counseling Association. (2014). ACA Code of Ethics. https://www.counseling.org/knowledge-center/ethics# adresinden edinilmiştir. </a:t>
            </a:r>
          </a:p>
          <a:p>
            <a:pPr algn="l">
              <a:lnSpc>
                <a:spcPts val="2199"/>
              </a:lnSpc>
            </a:pPr>
            <a:r>
              <a:rPr lang="en-US" sz="1999">
                <a:solidFill>
                  <a:srgbClr val="1C2143"/>
                </a:solidFill>
                <a:latin typeface="Open Sans"/>
              </a:rPr>
              <a:t>APA. (2013). Diagnostic and Statistical Manual of Mental Disorders-DSM-5. https://www.psychiatry. org/psychiatrists/practice/dsm adresinden edinilmiştir. </a:t>
            </a:r>
          </a:p>
          <a:p>
            <a:pPr algn="l">
              <a:lnSpc>
                <a:spcPts val="2199"/>
              </a:lnSpc>
            </a:pPr>
            <a:endParaRPr lang="en-US" sz="1999">
              <a:solidFill>
                <a:srgbClr val="1C2143"/>
              </a:solidFill>
              <a:latin typeface="Open Sans"/>
            </a:endParaRPr>
          </a:p>
          <a:p>
            <a:pPr algn="l">
              <a:lnSpc>
                <a:spcPts val="2199"/>
              </a:lnSpc>
            </a:pPr>
            <a:r>
              <a:rPr lang="en-US" sz="1999">
                <a:solidFill>
                  <a:srgbClr val="1C2143"/>
                </a:solidFill>
                <a:latin typeface="Open Sans"/>
              </a:rPr>
              <a:t>Atay, İ. M. (2014). A pica case associated with suicide-bereavement. Anatolian Journal of Psychiatry, 15, 39-42. </a:t>
            </a:r>
          </a:p>
          <a:p>
            <a:pPr algn="l">
              <a:lnSpc>
                <a:spcPts val="2199"/>
              </a:lnSpc>
            </a:pPr>
            <a:r>
              <a:rPr lang="en-US" sz="1999">
                <a:solidFill>
                  <a:srgbClr val="1C2143"/>
                </a:solidFill>
                <a:latin typeface="Open Sans"/>
              </a:rPr>
              <a:t>Barlé, N., Wortman, C. B., &amp; Latack, J. A. (2017). Traumatic bereavement: Basic research and clinical implications. Journal of Psychotherapy Integration, 27(2), 127-139. </a:t>
            </a:r>
          </a:p>
          <a:p>
            <a:pPr algn="l">
              <a:lnSpc>
                <a:spcPts val="2199"/>
              </a:lnSpc>
            </a:pPr>
            <a:endParaRPr lang="en-US" sz="1999">
              <a:solidFill>
                <a:srgbClr val="1C2143"/>
              </a:solidFill>
              <a:latin typeface="Open Sans"/>
            </a:endParaRPr>
          </a:p>
          <a:p>
            <a:pPr algn="l">
              <a:lnSpc>
                <a:spcPts val="2199"/>
              </a:lnSpc>
            </a:pPr>
            <a:r>
              <a:rPr lang="en-US" sz="1999">
                <a:solidFill>
                  <a:srgbClr val="1C2143"/>
                </a:solidFill>
                <a:latin typeface="Open Sans"/>
              </a:rPr>
              <a:t>Barret, T., &amp; Nichols, L. M. (2017). Defining loss: Preparing to support beraved students. Supporting Beraved Students at School. New York: Oxford University Press. </a:t>
            </a:r>
          </a:p>
          <a:p>
            <a:pPr algn="l">
              <a:lnSpc>
                <a:spcPts val="2199"/>
              </a:lnSpc>
            </a:pPr>
            <a:r>
              <a:rPr lang="en-US" sz="1999">
                <a:solidFill>
                  <a:srgbClr val="1C2143"/>
                </a:solidFill>
                <a:latin typeface="Open Sans"/>
              </a:rPr>
              <a:t>Bearman, P. S., &amp; Moody, J. (2004). Suicide and friendships among american adolescents. American Journal of Public Health, 94(1), 89-95 Berns, C. F. (2004). Bibliotherapy: Using books to help bereaved children. OMEGA Journal of Death and Dying, 48, 321-336.</a:t>
            </a:r>
          </a:p>
          <a:p>
            <a:pPr algn="l">
              <a:lnSpc>
                <a:spcPts val="2199"/>
              </a:lnSpc>
            </a:pPr>
            <a:r>
              <a:rPr lang="en-US" sz="1999">
                <a:solidFill>
                  <a:srgbClr val="1C2143"/>
                </a:solidFill>
                <a:latin typeface="Open Sans"/>
              </a:rPr>
              <a:t>MEB. UNICEF’in finansal desteği ile Zorlayıcı Yaşam Olaylarında Psikoeğitim Projesi (ZOYOP) </a:t>
            </a:r>
          </a:p>
          <a:p>
            <a:pPr marL="0" lvl="0" indent="0" algn="l">
              <a:lnSpc>
                <a:spcPts val="2199"/>
              </a:lnSpc>
              <a:spcBef>
                <a:spcPct val="0"/>
              </a:spcBef>
            </a:pPr>
            <a:endParaRPr lang="en-US" sz="1999">
              <a:solidFill>
                <a:srgbClr val="1C2143"/>
              </a:solidFill>
              <a:latin typeface="Open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sp>
      <p:sp>
        <p:nvSpPr>
          <p:cNvPr id="3" name="Freeform 3"/>
          <p:cNvSpPr/>
          <p:nvPr/>
        </p:nvSpPr>
        <p:spPr>
          <a:xfrm rot="-10800000">
            <a:off x="11074034" y="-922284"/>
            <a:ext cx="5843277" cy="2220445"/>
          </a:xfrm>
          <a:custGeom>
            <a:avLst/>
            <a:gdLst/>
            <a:ahLst/>
            <a:cxnLst/>
            <a:rect l="l" t="t" r="r" b="b"/>
            <a:pathLst>
              <a:path w="5843277" h="2220445">
                <a:moveTo>
                  <a:pt x="0" y="0"/>
                </a:moveTo>
                <a:lnTo>
                  <a:pt x="5843277" y="0"/>
                </a:lnTo>
                <a:lnTo>
                  <a:pt x="5843277" y="2220446"/>
                </a:lnTo>
                <a:lnTo>
                  <a:pt x="0" y="222044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a:ln cap="sq">
            <a:noFill/>
            <a:prstDash val="solid"/>
            <a:miter/>
          </a:ln>
        </p:spPr>
      </p:sp>
      <p:sp>
        <p:nvSpPr>
          <p:cNvPr id="4" name="Freeform 4"/>
          <p:cNvSpPr/>
          <p:nvPr/>
        </p:nvSpPr>
        <p:spPr>
          <a:xfrm>
            <a:off x="11499327" y="1349539"/>
            <a:ext cx="6748272" cy="8229600"/>
          </a:xfrm>
          <a:custGeom>
            <a:avLst/>
            <a:gdLst/>
            <a:ahLst/>
            <a:cxnLst/>
            <a:rect l="l" t="t" r="r" b="b"/>
            <a:pathLst>
              <a:path w="6748272" h="8229600">
                <a:moveTo>
                  <a:pt x="0" y="0"/>
                </a:moveTo>
                <a:lnTo>
                  <a:pt x="6748272" y="0"/>
                </a:lnTo>
                <a:lnTo>
                  <a:pt x="6748272" y="8229600"/>
                </a:lnTo>
                <a:lnTo>
                  <a:pt x="0" y="8229600"/>
                </a:lnTo>
                <a:lnTo>
                  <a:pt x="0" y="0"/>
                </a:lnTo>
                <a:close/>
              </a:path>
            </a:pathLst>
          </a:custGeom>
          <a:blipFill>
            <a:blip r:embed="rId5"/>
            <a:stretch>
              <a:fillRect/>
            </a:stretch>
          </a:blipFill>
        </p:spPr>
      </p:sp>
      <p:sp>
        <p:nvSpPr>
          <p:cNvPr id="5" name="TextBox 5"/>
          <p:cNvSpPr txBox="1"/>
          <p:nvPr/>
        </p:nvSpPr>
        <p:spPr>
          <a:xfrm>
            <a:off x="303028" y="239692"/>
            <a:ext cx="8618903" cy="3302508"/>
          </a:xfrm>
          <a:prstGeom prst="rect">
            <a:avLst/>
          </a:prstGeom>
        </p:spPr>
        <p:txBody>
          <a:bodyPr lIns="0" tIns="0" rIns="0" bIns="0" rtlCol="0" anchor="t">
            <a:spAutoFit/>
          </a:bodyPr>
          <a:lstStyle/>
          <a:p>
            <a:pPr algn="ctr">
              <a:lnSpc>
                <a:spcPts val="8136"/>
              </a:lnSpc>
            </a:pPr>
            <a:r>
              <a:rPr lang="en-US" sz="7200" spc="-252">
                <a:solidFill>
                  <a:srgbClr val="000000"/>
                </a:solidFill>
                <a:latin typeface="Agrandir"/>
              </a:rPr>
              <a:t>Psikolojik İlk Yardım (PİY) Ne Değildir?</a:t>
            </a:r>
          </a:p>
          <a:p>
            <a:pPr marL="0" lvl="0" indent="0" algn="ctr">
              <a:lnSpc>
                <a:spcPts val="8136"/>
              </a:lnSpc>
            </a:pPr>
            <a:endParaRPr lang="en-US" sz="7200" spc="-252">
              <a:solidFill>
                <a:srgbClr val="000000"/>
              </a:solidFill>
              <a:latin typeface="Agrandir"/>
            </a:endParaRPr>
          </a:p>
        </p:txBody>
      </p:sp>
      <p:sp>
        <p:nvSpPr>
          <p:cNvPr id="6" name="TextBox 6"/>
          <p:cNvSpPr txBox="1"/>
          <p:nvPr/>
        </p:nvSpPr>
        <p:spPr>
          <a:xfrm>
            <a:off x="303028" y="2718048"/>
            <a:ext cx="9803211" cy="5461128"/>
          </a:xfrm>
          <a:prstGeom prst="rect">
            <a:avLst/>
          </a:prstGeom>
        </p:spPr>
        <p:txBody>
          <a:bodyPr lIns="0" tIns="0" rIns="0" bIns="0" rtlCol="0" anchor="t">
            <a:spAutoFit/>
          </a:bodyPr>
          <a:lstStyle/>
          <a:p>
            <a:pPr algn="just">
              <a:lnSpc>
                <a:spcPts val="3633"/>
              </a:lnSpc>
            </a:pPr>
            <a:r>
              <a:rPr lang="en-US" sz="2299" spc="137" dirty="0">
                <a:solidFill>
                  <a:srgbClr val="000000"/>
                </a:solidFill>
                <a:latin typeface="Montserrat"/>
              </a:rPr>
              <a:t>·</a:t>
            </a:r>
            <a:r>
              <a:rPr lang="en-US" sz="2299" spc="137" dirty="0" err="1">
                <a:solidFill>
                  <a:srgbClr val="000000"/>
                </a:solidFill>
                <a:latin typeface="Montserrat"/>
              </a:rPr>
              <a:t>Sadece</a:t>
            </a:r>
            <a:r>
              <a:rPr lang="en-US" sz="2299" spc="137" dirty="0">
                <a:solidFill>
                  <a:srgbClr val="000000"/>
                </a:solidFill>
                <a:latin typeface="Montserrat"/>
              </a:rPr>
              <a:t> </a:t>
            </a:r>
            <a:r>
              <a:rPr lang="en-US" sz="2299" spc="137" dirty="0" err="1">
                <a:solidFill>
                  <a:srgbClr val="000000"/>
                </a:solidFill>
                <a:latin typeface="Montserrat"/>
              </a:rPr>
              <a:t>profesyonellerin</a:t>
            </a:r>
            <a:r>
              <a:rPr lang="en-US" sz="2299" spc="137" dirty="0">
                <a:solidFill>
                  <a:srgbClr val="000000"/>
                </a:solidFill>
                <a:latin typeface="Montserrat"/>
              </a:rPr>
              <a:t> </a:t>
            </a:r>
            <a:r>
              <a:rPr lang="en-US" sz="2299" spc="137" dirty="0" err="1">
                <a:solidFill>
                  <a:srgbClr val="000000"/>
                </a:solidFill>
                <a:latin typeface="Montserrat"/>
              </a:rPr>
              <a:t>yapabileceği</a:t>
            </a:r>
            <a:r>
              <a:rPr lang="en-US" sz="2299" spc="137" dirty="0">
                <a:solidFill>
                  <a:srgbClr val="000000"/>
                </a:solidFill>
                <a:latin typeface="Montserrat"/>
              </a:rPr>
              <a:t> </a:t>
            </a:r>
            <a:r>
              <a:rPr lang="en-US" sz="2299" spc="137" dirty="0" err="1">
                <a:solidFill>
                  <a:srgbClr val="000000"/>
                </a:solidFill>
                <a:latin typeface="Montserrat"/>
              </a:rPr>
              <a:t>bir</a:t>
            </a:r>
            <a:r>
              <a:rPr lang="en-US" sz="2299" spc="137" dirty="0">
                <a:solidFill>
                  <a:srgbClr val="000000"/>
                </a:solidFill>
                <a:latin typeface="Montserrat"/>
              </a:rPr>
              <a:t> </a:t>
            </a:r>
            <a:r>
              <a:rPr lang="en-US" sz="2299" spc="137" dirty="0" err="1">
                <a:solidFill>
                  <a:srgbClr val="000000"/>
                </a:solidFill>
                <a:latin typeface="Montserrat"/>
              </a:rPr>
              <a:t>eylem</a:t>
            </a:r>
            <a:r>
              <a:rPr lang="en-US" sz="2299" spc="137" dirty="0">
                <a:solidFill>
                  <a:srgbClr val="000000"/>
                </a:solidFill>
                <a:latin typeface="Montserrat"/>
              </a:rPr>
              <a:t> </a:t>
            </a:r>
            <a:r>
              <a:rPr lang="en-US" sz="2299" spc="137" dirty="0" err="1">
                <a:solidFill>
                  <a:srgbClr val="000000"/>
                </a:solidFill>
                <a:latin typeface="Montserrat"/>
              </a:rPr>
              <a:t>değildir</a:t>
            </a:r>
            <a:r>
              <a:rPr lang="en-US" sz="2299" spc="137" dirty="0">
                <a:solidFill>
                  <a:srgbClr val="000000"/>
                </a:solidFill>
                <a:latin typeface="Montserrat"/>
              </a:rPr>
              <a:t>.</a:t>
            </a:r>
          </a:p>
          <a:p>
            <a:pPr algn="just">
              <a:lnSpc>
                <a:spcPts val="3633"/>
              </a:lnSpc>
            </a:pPr>
            <a:r>
              <a:rPr lang="en-US" sz="2299" spc="137" dirty="0">
                <a:solidFill>
                  <a:srgbClr val="000000"/>
                </a:solidFill>
                <a:latin typeface="Montserrat"/>
              </a:rPr>
              <a:t>·</a:t>
            </a:r>
            <a:r>
              <a:rPr lang="en-US" sz="2299" spc="137" dirty="0" err="1">
                <a:solidFill>
                  <a:srgbClr val="000000"/>
                </a:solidFill>
                <a:latin typeface="Montserrat"/>
              </a:rPr>
              <a:t>Profesyonel</a:t>
            </a:r>
            <a:r>
              <a:rPr lang="en-US" sz="2299" spc="137" dirty="0">
                <a:solidFill>
                  <a:srgbClr val="000000"/>
                </a:solidFill>
                <a:latin typeface="Montserrat"/>
              </a:rPr>
              <a:t> </a:t>
            </a:r>
            <a:r>
              <a:rPr lang="en-US" sz="2299" spc="137" dirty="0" err="1">
                <a:solidFill>
                  <a:srgbClr val="000000"/>
                </a:solidFill>
                <a:latin typeface="Montserrat"/>
              </a:rPr>
              <a:t>psikolojik</a:t>
            </a:r>
            <a:r>
              <a:rPr lang="en-US" sz="2299" spc="137" dirty="0">
                <a:solidFill>
                  <a:srgbClr val="000000"/>
                </a:solidFill>
                <a:latin typeface="Montserrat"/>
              </a:rPr>
              <a:t> </a:t>
            </a:r>
            <a:r>
              <a:rPr lang="en-US" sz="2299" spc="137" dirty="0" err="1">
                <a:solidFill>
                  <a:srgbClr val="000000"/>
                </a:solidFill>
                <a:latin typeface="Montserrat"/>
              </a:rPr>
              <a:t>danışma</a:t>
            </a:r>
            <a:r>
              <a:rPr lang="en-US" sz="2299" spc="137" dirty="0">
                <a:solidFill>
                  <a:srgbClr val="000000"/>
                </a:solidFill>
                <a:latin typeface="Montserrat"/>
              </a:rPr>
              <a:t> </a:t>
            </a:r>
            <a:r>
              <a:rPr lang="en-US" sz="2299" spc="137" dirty="0" err="1">
                <a:solidFill>
                  <a:srgbClr val="000000"/>
                </a:solidFill>
                <a:latin typeface="Montserrat"/>
              </a:rPr>
              <a:t>uygulaması</a:t>
            </a:r>
            <a:r>
              <a:rPr lang="en-US" sz="2299" spc="137" dirty="0">
                <a:solidFill>
                  <a:srgbClr val="000000"/>
                </a:solidFill>
                <a:latin typeface="Montserrat"/>
              </a:rPr>
              <a:t> </a:t>
            </a:r>
            <a:r>
              <a:rPr lang="en-US" sz="2299" spc="137" dirty="0" err="1">
                <a:solidFill>
                  <a:srgbClr val="000000"/>
                </a:solidFill>
                <a:latin typeface="Montserrat"/>
              </a:rPr>
              <a:t>değildir</a:t>
            </a:r>
            <a:r>
              <a:rPr lang="en-US" sz="2299" spc="137" dirty="0">
                <a:solidFill>
                  <a:srgbClr val="000000"/>
                </a:solidFill>
                <a:latin typeface="Montserrat"/>
              </a:rPr>
              <a:t>.</a:t>
            </a:r>
          </a:p>
          <a:p>
            <a:pPr algn="just">
              <a:lnSpc>
                <a:spcPts val="3633"/>
              </a:lnSpc>
            </a:pPr>
            <a:r>
              <a:rPr lang="en-US" sz="2299" spc="137" dirty="0">
                <a:solidFill>
                  <a:srgbClr val="000000"/>
                </a:solidFill>
                <a:latin typeface="Montserrat"/>
              </a:rPr>
              <a:t>·PİY </a:t>
            </a:r>
            <a:r>
              <a:rPr lang="en-US" sz="2299" spc="137" dirty="0" err="1">
                <a:solidFill>
                  <a:srgbClr val="000000"/>
                </a:solidFill>
                <a:latin typeface="Montserrat"/>
              </a:rPr>
              <a:t>strese</a:t>
            </a:r>
            <a:r>
              <a:rPr lang="en-US" sz="2299" spc="137" dirty="0">
                <a:solidFill>
                  <a:srgbClr val="000000"/>
                </a:solidFill>
                <a:latin typeface="Montserrat"/>
              </a:rPr>
              <a:t> </a:t>
            </a:r>
            <a:r>
              <a:rPr lang="en-US" sz="2299" spc="137" dirty="0" err="1">
                <a:solidFill>
                  <a:srgbClr val="000000"/>
                </a:solidFill>
                <a:latin typeface="Montserrat"/>
              </a:rPr>
              <a:t>neden</a:t>
            </a:r>
            <a:r>
              <a:rPr lang="en-US" sz="2299" spc="137" dirty="0">
                <a:solidFill>
                  <a:srgbClr val="000000"/>
                </a:solidFill>
                <a:latin typeface="Montserrat"/>
              </a:rPr>
              <a:t> </a:t>
            </a:r>
            <a:r>
              <a:rPr lang="en-US" sz="2299" spc="137" dirty="0" err="1">
                <a:solidFill>
                  <a:srgbClr val="000000"/>
                </a:solidFill>
                <a:latin typeface="Montserrat"/>
              </a:rPr>
              <a:t>olan</a:t>
            </a:r>
            <a:r>
              <a:rPr lang="en-US" sz="2299" spc="137" dirty="0">
                <a:solidFill>
                  <a:srgbClr val="000000"/>
                </a:solidFill>
                <a:latin typeface="Montserrat"/>
              </a:rPr>
              <a:t> </a:t>
            </a:r>
            <a:r>
              <a:rPr lang="en-US" sz="2299" spc="137" dirty="0" err="1">
                <a:solidFill>
                  <a:srgbClr val="000000"/>
                </a:solidFill>
                <a:latin typeface="Montserrat"/>
              </a:rPr>
              <a:t>olayın</a:t>
            </a:r>
            <a:r>
              <a:rPr lang="en-US" sz="2299" spc="137" dirty="0">
                <a:solidFill>
                  <a:srgbClr val="000000"/>
                </a:solidFill>
                <a:latin typeface="Montserrat"/>
              </a:rPr>
              <a:t> </a:t>
            </a:r>
            <a:r>
              <a:rPr lang="en-US" sz="2299" spc="137" dirty="0" err="1">
                <a:solidFill>
                  <a:srgbClr val="000000"/>
                </a:solidFill>
                <a:latin typeface="Montserrat"/>
              </a:rPr>
              <a:t>detaylı</a:t>
            </a:r>
            <a:r>
              <a:rPr lang="en-US" sz="2299" spc="137" dirty="0">
                <a:solidFill>
                  <a:srgbClr val="000000"/>
                </a:solidFill>
                <a:latin typeface="Montserrat"/>
              </a:rPr>
              <a:t> </a:t>
            </a:r>
            <a:r>
              <a:rPr lang="en-US" sz="2299" spc="137" dirty="0" err="1">
                <a:solidFill>
                  <a:srgbClr val="000000"/>
                </a:solidFill>
                <a:latin typeface="Montserrat"/>
              </a:rPr>
              <a:t>bir</a:t>
            </a:r>
            <a:r>
              <a:rPr lang="en-US" sz="2299" spc="137" dirty="0">
                <a:solidFill>
                  <a:srgbClr val="000000"/>
                </a:solidFill>
                <a:latin typeface="Montserrat"/>
              </a:rPr>
              <a:t> </a:t>
            </a:r>
            <a:r>
              <a:rPr lang="en-US" sz="2299" spc="137" dirty="0" err="1">
                <a:solidFill>
                  <a:srgbClr val="000000"/>
                </a:solidFill>
                <a:latin typeface="Montserrat"/>
              </a:rPr>
              <a:t>şekilde</a:t>
            </a:r>
            <a:r>
              <a:rPr lang="en-US" sz="2299" spc="137" dirty="0">
                <a:solidFill>
                  <a:srgbClr val="000000"/>
                </a:solidFill>
                <a:latin typeface="Montserrat"/>
              </a:rPr>
              <a:t> </a:t>
            </a:r>
            <a:r>
              <a:rPr lang="en-US" sz="2299" spc="137" dirty="0" err="1">
                <a:solidFill>
                  <a:srgbClr val="000000"/>
                </a:solidFill>
                <a:latin typeface="Montserrat"/>
              </a:rPr>
              <a:t>tartışılmasını</a:t>
            </a:r>
            <a:r>
              <a:rPr lang="en-US" sz="2299" spc="137" dirty="0">
                <a:solidFill>
                  <a:srgbClr val="000000"/>
                </a:solidFill>
                <a:latin typeface="Montserrat"/>
              </a:rPr>
              <a:t> </a:t>
            </a:r>
            <a:r>
              <a:rPr lang="en-US" sz="2299" spc="137" dirty="0" err="1">
                <a:solidFill>
                  <a:srgbClr val="000000"/>
                </a:solidFill>
                <a:latin typeface="Montserrat"/>
              </a:rPr>
              <a:t>içermez</a:t>
            </a:r>
            <a:r>
              <a:rPr lang="en-US" sz="2299" spc="137" dirty="0">
                <a:solidFill>
                  <a:srgbClr val="000000"/>
                </a:solidFill>
                <a:latin typeface="Montserrat"/>
              </a:rPr>
              <a:t>.</a:t>
            </a:r>
          </a:p>
          <a:p>
            <a:pPr algn="just">
              <a:lnSpc>
                <a:spcPts val="3633"/>
              </a:lnSpc>
            </a:pPr>
            <a:r>
              <a:rPr lang="en-US" sz="2299" spc="137" dirty="0">
                <a:solidFill>
                  <a:srgbClr val="000000"/>
                </a:solidFill>
                <a:latin typeface="Montserrat"/>
              </a:rPr>
              <a:t>·</a:t>
            </a:r>
            <a:r>
              <a:rPr lang="en-US" sz="2299" spc="137" dirty="0" err="1">
                <a:solidFill>
                  <a:srgbClr val="000000"/>
                </a:solidFill>
                <a:latin typeface="Montserrat"/>
              </a:rPr>
              <a:t>Psikolojik</a:t>
            </a:r>
            <a:r>
              <a:rPr lang="en-US" sz="2299" spc="137" dirty="0">
                <a:solidFill>
                  <a:srgbClr val="000000"/>
                </a:solidFill>
                <a:latin typeface="Montserrat"/>
              </a:rPr>
              <a:t> </a:t>
            </a:r>
            <a:r>
              <a:rPr lang="en-US" sz="2299" spc="137" dirty="0" err="1">
                <a:solidFill>
                  <a:srgbClr val="000000"/>
                </a:solidFill>
                <a:latin typeface="Montserrat"/>
              </a:rPr>
              <a:t>anlamlandırma</a:t>
            </a:r>
            <a:r>
              <a:rPr lang="en-US" sz="2299" spc="137" dirty="0">
                <a:solidFill>
                  <a:srgbClr val="000000"/>
                </a:solidFill>
                <a:latin typeface="Montserrat"/>
              </a:rPr>
              <a:t> </a:t>
            </a:r>
            <a:r>
              <a:rPr lang="en-US" sz="2299" spc="137" dirty="0" err="1">
                <a:solidFill>
                  <a:srgbClr val="000000"/>
                </a:solidFill>
                <a:latin typeface="Montserrat"/>
              </a:rPr>
              <a:t>değildir</a:t>
            </a:r>
            <a:r>
              <a:rPr lang="en-US" sz="2299" spc="137" dirty="0">
                <a:solidFill>
                  <a:srgbClr val="000000"/>
                </a:solidFill>
                <a:latin typeface="Montserrat"/>
              </a:rPr>
              <a:t>.</a:t>
            </a:r>
          </a:p>
          <a:p>
            <a:pPr algn="just">
              <a:lnSpc>
                <a:spcPts val="3633"/>
              </a:lnSpc>
            </a:pPr>
            <a:r>
              <a:rPr lang="en-US" sz="2299" spc="137" dirty="0">
                <a:solidFill>
                  <a:srgbClr val="000000"/>
                </a:solidFill>
                <a:latin typeface="Montserrat"/>
              </a:rPr>
              <a:t>·</a:t>
            </a:r>
            <a:r>
              <a:rPr lang="en-US" sz="2299" spc="137" dirty="0" err="1">
                <a:solidFill>
                  <a:srgbClr val="000000"/>
                </a:solidFill>
                <a:latin typeface="Montserrat"/>
              </a:rPr>
              <a:t>Psikolojik</a:t>
            </a:r>
            <a:r>
              <a:rPr lang="en-US" sz="2299" spc="137" dirty="0">
                <a:solidFill>
                  <a:srgbClr val="000000"/>
                </a:solidFill>
                <a:latin typeface="Montserrat"/>
              </a:rPr>
              <a:t> </a:t>
            </a:r>
            <a:r>
              <a:rPr lang="en-US" sz="2299" spc="137" dirty="0" err="1">
                <a:solidFill>
                  <a:srgbClr val="000000"/>
                </a:solidFill>
                <a:latin typeface="Montserrat"/>
              </a:rPr>
              <a:t>bilgilendirme</a:t>
            </a:r>
            <a:r>
              <a:rPr lang="en-US" sz="2299" spc="137" dirty="0">
                <a:solidFill>
                  <a:srgbClr val="000000"/>
                </a:solidFill>
                <a:latin typeface="Montserrat"/>
              </a:rPr>
              <a:t> </a:t>
            </a:r>
            <a:r>
              <a:rPr lang="en-US" sz="2299" spc="137" dirty="0" err="1">
                <a:solidFill>
                  <a:srgbClr val="000000"/>
                </a:solidFill>
                <a:latin typeface="Montserrat"/>
              </a:rPr>
              <a:t>değildir</a:t>
            </a:r>
            <a:r>
              <a:rPr lang="en-US" sz="2299" spc="137" dirty="0">
                <a:solidFill>
                  <a:srgbClr val="000000"/>
                </a:solidFill>
                <a:latin typeface="Montserrat"/>
              </a:rPr>
              <a:t>.</a:t>
            </a:r>
          </a:p>
          <a:p>
            <a:pPr algn="just">
              <a:lnSpc>
                <a:spcPts val="3633"/>
              </a:lnSpc>
            </a:pPr>
            <a:r>
              <a:rPr lang="en-US" sz="2299" spc="137" dirty="0">
                <a:solidFill>
                  <a:srgbClr val="000000"/>
                </a:solidFill>
                <a:latin typeface="Montserrat"/>
              </a:rPr>
              <a:t>·</a:t>
            </a:r>
            <a:r>
              <a:rPr lang="en-US" sz="2299" spc="137" dirty="0" err="1">
                <a:solidFill>
                  <a:srgbClr val="000000"/>
                </a:solidFill>
                <a:latin typeface="Montserrat"/>
              </a:rPr>
              <a:t>Kişilere</a:t>
            </a:r>
            <a:r>
              <a:rPr lang="en-US" sz="2299" spc="137" dirty="0">
                <a:solidFill>
                  <a:srgbClr val="000000"/>
                </a:solidFill>
                <a:latin typeface="Montserrat"/>
              </a:rPr>
              <a:t> </a:t>
            </a:r>
            <a:r>
              <a:rPr lang="en-US" sz="2299" spc="137" dirty="0" err="1">
                <a:solidFill>
                  <a:srgbClr val="000000"/>
                </a:solidFill>
                <a:latin typeface="Montserrat"/>
              </a:rPr>
              <a:t>başlarına</a:t>
            </a:r>
            <a:r>
              <a:rPr lang="en-US" sz="2299" spc="137" dirty="0">
                <a:solidFill>
                  <a:srgbClr val="000000"/>
                </a:solidFill>
                <a:latin typeface="Montserrat"/>
              </a:rPr>
              <a:t> ne </a:t>
            </a:r>
            <a:r>
              <a:rPr lang="en-US" sz="2299" spc="137" dirty="0" err="1">
                <a:solidFill>
                  <a:srgbClr val="000000"/>
                </a:solidFill>
                <a:latin typeface="Montserrat"/>
              </a:rPr>
              <a:t>geldiklerini</a:t>
            </a:r>
            <a:r>
              <a:rPr lang="en-US" sz="2299" spc="137" dirty="0">
                <a:solidFill>
                  <a:srgbClr val="000000"/>
                </a:solidFill>
                <a:latin typeface="Montserrat"/>
              </a:rPr>
              <a:t> </a:t>
            </a:r>
            <a:r>
              <a:rPr lang="en-US" sz="2299" spc="137" dirty="0" err="1">
                <a:solidFill>
                  <a:srgbClr val="000000"/>
                </a:solidFill>
                <a:latin typeface="Montserrat"/>
              </a:rPr>
              <a:t>analiz</a:t>
            </a:r>
            <a:r>
              <a:rPr lang="en-US" sz="2299" spc="137" dirty="0">
                <a:solidFill>
                  <a:srgbClr val="000000"/>
                </a:solidFill>
                <a:latin typeface="Montserrat"/>
              </a:rPr>
              <a:t> </a:t>
            </a:r>
            <a:r>
              <a:rPr lang="en-US" sz="2299" spc="137" dirty="0" err="1">
                <a:solidFill>
                  <a:srgbClr val="000000"/>
                </a:solidFill>
                <a:latin typeface="Montserrat"/>
              </a:rPr>
              <a:t>etmelerini</a:t>
            </a:r>
            <a:r>
              <a:rPr lang="en-US" sz="2299" spc="137" dirty="0">
                <a:solidFill>
                  <a:srgbClr val="000000"/>
                </a:solidFill>
                <a:latin typeface="Montserrat"/>
              </a:rPr>
              <a:t> </a:t>
            </a:r>
            <a:r>
              <a:rPr lang="en-US" sz="2299" spc="137" dirty="0" err="1">
                <a:solidFill>
                  <a:srgbClr val="000000"/>
                </a:solidFill>
                <a:latin typeface="Montserrat"/>
              </a:rPr>
              <a:t>ya</a:t>
            </a:r>
            <a:r>
              <a:rPr lang="en-US" sz="2299" spc="137" dirty="0">
                <a:solidFill>
                  <a:srgbClr val="000000"/>
                </a:solidFill>
                <a:latin typeface="Montserrat"/>
              </a:rPr>
              <a:t> da zaman </a:t>
            </a:r>
            <a:r>
              <a:rPr lang="en-US" sz="2299" spc="137" dirty="0" err="1">
                <a:solidFill>
                  <a:srgbClr val="000000"/>
                </a:solidFill>
                <a:latin typeface="Montserrat"/>
              </a:rPr>
              <a:t>ve</a:t>
            </a:r>
            <a:r>
              <a:rPr lang="en-US" sz="2299" spc="137" dirty="0">
                <a:solidFill>
                  <a:srgbClr val="000000"/>
                </a:solidFill>
                <a:latin typeface="Montserrat"/>
              </a:rPr>
              <a:t> </a:t>
            </a:r>
            <a:r>
              <a:rPr lang="en-US" sz="2299" spc="137" dirty="0" err="1">
                <a:solidFill>
                  <a:srgbClr val="000000"/>
                </a:solidFill>
                <a:latin typeface="Montserrat"/>
              </a:rPr>
              <a:t>olayları</a:t>
            </a:r>
            <a:r>
              <a:rPr lang="en-US" sz="2299" spc="137" dirty="0">
                <a:solidFill>
                  <a:srgbClr val="000000"/>
                </a:solidFill>
                <a:latin typeface="Montserrat"/>
              </a:rPr>
              <a:t> </a:t>
            </a:r>
            <a:r>
              <a:rPr lang="en-US" sz="2299" spc="137" dirty="0" err="1">
                <a:solidFill>
                  <a:srgbClr val="000000"/>
                </a:solidFill>
                <a:latin typeface="Montserrat"/>
              </a:rPr>
              <a:t>sıralamalarını</a:t>
            </a:r>
            <a:r>
              <a:rPr lang="en-US" sz="2299" spc="137" dirty="0">
                <a:solidFill>
                  <a:srgbClr val="000000"/>
                </a:solidFill>
                <a:latin typeface="Montserrat"/>
              </a:rPr>
              <a:t> </a:t>
            </a:r>
            <a:r>
              <a:rPr lang="en-US" sz="2299" spc="137" dirty="0" err="1">
                <a:solidFill>
                  <a:srgbClr val="000000"/>
                </a:solidFill>
                <a:latin typeface="Montserrat"/>
              </a:rPr>
              <a:t>istemek</a:t>
            </a:r>
            <a:r>
              <a:rPr lang="en-US" sz="2299" spc="137" dirty="0">
                <a:solidFill>
                  <a:srgbClr val="000000"/>
                </a:solidFill>
                <a:latin typeface="Montserrat"/>
              </a:rPr>
              <a:t> </a:t>
            </a:r>
            <a:r>
              <a:rPr lang="en-US" sz="2299" spc="137" dirty="0" err="1">
                <a:solidFill>
                  <a:srgbClr val="000000"/>
                </a:solidFill>
                <a:latin typeface="Montserrat"/>
              </a:rPr>
              <a:t>değildir</a:t>
            </a:r>
            <a:r>
              <a:rPr lang="en-US" sz="2299" spc="137" dirty="0">
                <a:solidFill>
                  <a:srgbClr val="000000"/>
                </a:solidFill>
                <a:latin typeface="Montserrat"/>
              </a:rPr>
              <a:t>.</a:t>
            </a:r>
          </a:p>
          <a:p>
            <a:pPr algn="just">
              <a:lnSpc>
                <a:spcPts val="3633"/>
              </a:lnSpc>
            </a:pPr>
            <a:r>
              <a:rPr lang="en-US" sz="2299" spc="137" dirty="0">
                <a:solidFill>
                  <a:srgbClr val="000000"/>
                </a:solidFill>
                <a:latin typeface="Montserrat"/>
              </a:rPr>
              <a:t>·PİY, </a:t>
            </a:r>
            <a:r>
              <a:rPr lang="en-US" sz="2299" spc="137" dirty="0" err="1">
                <a:solidFill>
                  <a:srgbClr val="000000"/>
                </a:solidFill>
                <a:latin typeface="Montserrat"/>
              </a:rPr>
              <a:t>insanların</a:t>
            </a:r>
            <a:r>
              <a:rPr lang="en-US" sz="2299" spc="137" dirty="0">
                <a:solidFill>
                  <a:srgbClr val="000000"/>
                </a:solidFill>
                <a:latin typeface="Montserrat"/>
              </a:rPr>
              <a:t> </a:t>
            </a:r>
            <a:r>
              <a:rPr lang="en-US" sz="2299" spc="137" dirty="0" err="1">
                <a:solidFill>
                  <a:srgbClr val="000000"/>
                </a:solidFill>
                <a:latin typeface="Montserrat"/>
              </a:rPr>
              <a:t>hikâyelerini</a:t>
            </a:r>
            <a:r>
              <a:rPr lang="en-US" sz="2299" spc="137" dirty="0">
                <a:solidFill>
                  <a:srgbClr val="000000"/>
                </a:solidFill>
                <a:latin typeface="Montserrat"/>
              </a:rPr>
              <a:t> </a:t>
            </a:r>
            <a:r>
              <a:rPr lang="en-US" sz="2299" spc="137" dirty="0" err="1">
                <a:solidFill>
                  <a:srgbClr val="000000"/>
                </a:solidFill>
                <a:latin typeface="Montserrat"/>
              </a:rPr>
              <a:t>dinlemek</a:t>
            </a:r>
            <a:r>
              <a:rPr lang="en-US" sz="2299" spc="137" dirty="0">
                <a:solidFill>
                  <a:srgbClr val="000000"/>
                </a:solidFill>
                <a:latin typeface="Montserrat"/>
              </a:rPr>
              <a:t> </a:t>
            </a:r>
            <a:r>
              <a:rPr lang="en-US" sz="2299" spc="137" dirty="0" err="1">
                <a:solidFill>
                  <a:srgbClr val="000000"/>
                </a:solidFill>
                <a:latin typeface="Montserrat"/>
              </a:rPr>
              <a:t>için</a:t>
            </a:r>
            <a:r>
              <a:rPr lang="en-US" sz="2299" spc="137" dirty="0">
                <a:solidFill>
                  <a:srgbClr val="000000"/>
                </a:solidFill>
                <a:latin typeface="Montserrat"/>
              </a:rPr>
              <a:t> </a:t>
            </a:r>
            <a:r>
              <a:rPr lang="en-US" sz="2299" spc="137" dirty="0" err="1">
                <a:solidFill>
                  <a:srgbClr val="000000"/>
                </a:solidFill>
                <a:latin typeface="Montserrat"/>
              </a:rPr>
              <a:t>hazır</a:t>
            </a:r>
            <a:r>
              <a:rPr lang="en-US" sz="2299" spc="137" dirty="0">
                <a:solidFill>
                  <a:srgbClr val="000000"/>
                </a:solidFill>
                <a:latin typeface="Montserrat"/>
              </a:rPr>
              <a:t> </a:t>
            </a:r>
            <a:r>
              <a:rPr lang="en-US" sz="2299" spc="137" dirty="0" err="1">
                <a:solidFill>
                  <a:srgbClr val="000000"/>
                </a:solidFill>
                <a:latin typeface="Montserrat"/>
              </a:rPr>
              <a:t>bulunmayı</a:t>
            </a:r>
            <a:r>
              <a:rPr lang="en-US" sz="2299" spc="137" dirty="0">
                <a:solidFill>
                  <a:srgbClr val="000000"/>
                </a:solidFill>
                <a:latin typeface="Montserrat"/>
              </a:rPr>
              <a:t> </a:t>
            </a:r>
            <a:r>
              <a:rPr lang="en-US" sz="2299" spc="137" dirty="0" err="1">
                <a:solidFill>
                  <a:srgbClr val="000000"/>
                </a:solidFill>
                <a:latin typeface="Montserrat"/>
              </a:rPr>
              <a:t>içermesine</a:t>
            </a:r>
            <a:r>
              <a:rPr lang="en-US" sz="2299" spc="137" dirty="0">
                <a:solidFill>
                  <a:srgbClr val="000000"/>
                </a:solidFill>
                <a:latin typeface="Montserrat"/>
              </a:rPr>
              <a:t> </a:t>
            </a:r>
            <a:r>
              <a:rPr lang="en-US" sz="2299" spc="137" dirty="0" err="1">
                <a:solidFill>
                  <a:srgbClr val="000000"/>
                </a:solidFill>
                <a:latin typeface="Montserrat"/>
              </a:rPr>
              <a:t>rağmen</a:t>
            </a:r>
            <a:r>
              <a:rPr lang="en-US" sz="2299" spc="137" dirty="0">
                <a:solidFill>
                  <a:srgbClr val="000000"/>
                </a:solidFill>
                <a:latin typeface="Montserrat"/>
              </a:rPr>
              <a:t> </a:t>
            </a:r>
            <a:r>
              <a:rPr lang="en-US" sz="2299" spc="137" dirty="0" err="1">
                <a:solidFill>
                  <a:srgbClr val="000000"/>
                </a:solidFill>
                <a:latin typeface="Montserrat"/>
              </a:rPr>
              <a:t>onlara</a:t>
            </a:r>
            <a:r>
              <a:rPr lang="en-US" sz="2299" spc="137" dirty="0">
                <a:solidFill>
                  <a:srgbClr val="000000"/>
                </a:solidFill>
                <a:latin typeface="Montserrat"/>
              </a:rPr>
              <a:t> </a:t>
            </a:r>
            <a:r>
              <a:rPr lang="en-US" sz="2299" spc="137" dirty="0" err="1">
                <a:solidFill>
                  <a:srgbClr val="000000"/>
                </a:solidFill>
                <a:latin typeface="Montserrat"/>
              </a:rPr>
              <a:t>olaydaki</a:t>
            </a:r>
            <a:r>
              <a:rPr lang="en-US" sz="2299" spc="137" dirty="0">
                <a:solidFill>
                  <a:srgbClr val="000000"/>
                </a:solidFill>
                <a:latin typeface="Montserrat"/>
              </a:rPr>
              <a:t> </a:t>
            </a:r>
            <a:r>
              <a:rPr lang="en-US" sz="2299" spc="137" dirty="0" err="1">
                <a:solidFill>
                  <a:srgbClr val="000000"/>
                </a:solidFill>
                <a:latin typeface="Montserrat"/>
              </a:rPr>
              <a:t>duygu</a:t>
            </a:r>
            <a:r>
              <a:rPr lang="en-US" sz="2299" spc="137" dirty="0">
                <a:solidFill>
                  <a:srgbClr val="000000"/>
                </a:solidFill>
                <a:latin typeface="Montserrat"/>
              </a:rPr>
              <a:t> </a:t>
            </a:r>
            <a:r>
              <a:rPr lang="en-US" sz="2299" spc="137" dirty="0" err="1">
                <a:solidFill>
                  <a:srgbClr val="000000"/>
                </a:solidFill>
                <a:latin typeface="Montserrat"/>
              </a:rPr>
              <a:t>ve</a:t>
            </a:r>
            <a:r>
              <a:rPr lang="en-US" sz="2299" spc="137" dirty="0">
                <a:solidFill>
                  <a:srgbClr val="000000"/>
                </a:solidFill>
                <a:latin typeface="Montserrat"/>
              </a:rPr>
              <a:t> </a:t>
            </a:r>
            <a:r>
              <a:rPr lang="en-US" sz="2299" spc="137" dirty="0" err="1">
                <a:solidFill>
                  <a:srgbClr val="000000"/>
                </a:solidFill>
                <a:latin typeface="Montserrat"/>
              </a:rPr>
              <a:t>tepkilerini</a:t>
            </a:r>
            <a:r>
              <a:rPr lang="en-US" sz="2299" spc="137" dirty="0">
                <a:solidFill>
                  <a:srgbClr val="000000"/>
                </a:solidFill>
                <a:latin typeface="Montserrat"/>
              </a:rPr>
              <a:t> </a:t>
            </a:r>
            <a:r>
              <a:rPr lang="en-US" sz="2299" spc="137" dirty="0" err="1">
                <a:solidFill>
                  <a:srgbClr val="000000"/>
                </a:solidFill>
                <a:latin typeface="Montserrat"/>
              </a:rPr>
              <a:t>anlatmaları</a:t>
            </a:r>
            <a:r>
              <a:rPr lang="en-US" sz="2299" spc="137" dirty="0">
                <a:solidFill>
                  <a:srgbClr val="000000"/>
                </a:solidFill>
                <a:latin typeface="Montserrat"/>
              </a:rPr>
              <a:t> </a:t>
            </a:r>
            <a:r>
              <a:rPr lang="en-US" sz="2299" spc="137" dirty="0" err="1">
                <a:solidFill>
                  <a:srgbClr val="000000"/>
                </a:solidFill>
                <a:latin typeface="Montserrat"/>
              </a:rPr>
              <a:t>için</a:t>
            </a:r>
            <a:r>
              <a:rPr lang="en-US" sz="2299" spc="137" dirty="0">
                <a:solidFill>
                  <a:srgbClr val="000000"/>
                </a:solidFill>
                <a:latin typeface="Montserrat"/>
              </a:rPr>
              <a:t> </a:t>
            </a:r>
            <a:r>
              <a:rPr lang="en-US" sz="2299" spc="137" dirty="0" err="1">
                <a:solidFill>
                  <a:srgbClr val="000000"/>
                </a:solidFill>
                <a:latin typeface="Montserrat"/>
              </a:rPr>
              <a:t>baskı</a:t>
            </a:r>
            <a:r>
              <a:rPr lang="en-US" sz="2299" spc="137" dirty="0">
                <a:solidFill>
                  <a:srgbClr val="000000"/>
                </a:solidFill>
                <a:latin typeface="Montserrat"/>
              </a:rPr>
              <a:t> </a:t>
            </a:r>
            <a:r>
              <a:rPr lang="en-US" sz="2299" spc="137" dirty="0" err="1">
                <a:solidFill>
                  <a:srgbClr val="000000"/>
                </a:solidFill>
                <a:latin typeface="Montserrat"/>
              </a:rPr>
              <a:t>yapmak</a:t>
            </a:r>
            <a:r>
              <a:rPr lang="en-US" sz="2299" spc="137" dirty="0">
                <a:solidFill>
                  <a:srgbClr val="000000"/>
                </a:solidFill>
                <a:latin typeface="Montserrat"/>
              </a:rPr>
              <a:t> </a:t>
            </a:r>
            <a:r>
              <a:rPr lang="en-US" sz="2299" spc="137" dirty="0" err="1">
                <a:solidFill>
                  <a:srgbClr val="000000"/>
                </a:solidFill>
                <a:latin typeface="Montserrat"/>
              </a:rPr>
              <a:t>değildir</a:t>
            </a:r>
            <a:r>
              <a:rPr lang="en-US" sz="2299" spc="137" dirty="0">
                <a:solidFill>
                  <a:srgbClr val="000000"/>
                </a:solidFill>
                <a:latin typeface="Montserrat"/>
              </a:rPr>
              <a:t>.</a:t>
            </a:r>
          </a:p>
          <a:p>
            <a:pPr marL="0" lvl="0" indent="0" algn="just">
              <a:lnSpc>
                <a:spcPts val="3633"/>
              </a:lnSpc>
            </a:pPr>
            <a:endParaRPr lang="en-US" sz="2299" spc="137" dirty="0">
              <a:solidFill>
                <a:srgbClr val="000000"/>
              </a:solidFill>
              <a:latin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sp>
      <p:sp>
        <p:nvSpPr>
          <p:cNvPr id="3" name="TextBox 3"/>
          <p:cNvSpPr txBox="1"/>
          <p:nvPr/>
        </p:nvSpPr>
        <p:spPr>
          <a:xfrm>
            <a:off x="2180146" y="514060"/>
            <a:ext cx="9474086" cy="2273808"/>
          </a:xfrm>
          <a:prstGeom prst="rect">
            <a:avLst/>
          </a:prstGeom>
        </p:spPr>
        <p:txBody>
          <a:bodyPr lIns="0" tIns="0" rIns="0" bIns="0" rtlCol="0" anchor="t">
            <a:spAutoFit/>
          </a:bodyPr>
          <a:lstStyle/>
          <a:p>
            <a:pPr algn="l">
              <a:lnSpc>
                <a:spcPts val="8136"/>
              </a:lnSpc>
            </a:pPr>
            <a:r>
              <a:rPr lang="en-US" sz="7200" spc="-252" dirty="0" err="1">
                <a:solidFill>
                  <a:srgbClr val="000000"/>
                </a:solidFill>
                <a:latin typeface="Agrandir Medium"/>
              </a:rPr>
              <a:t>Travma</a:t>
            </a:r>
            <a:r>
              <a:rPr lang="en-US" sz="7200" spc="-252" dirty="0">
                <a:solidFill>
                  <a:srgbClr val="000000"/>
                </a:solidFill>
                <a:latin typeface="Agrandir Medium"/>
              </a:rPr>
              <a:t>, </a:t>
            </a:r>
            <a:r>
              <a:rPr lang="en-US" sz="7200" spc="-252" dirty="0" err="1">
                <a:solidFill>
                  <a:srgbClr val="000000"/>
                </a:solidFill>
                <a:latin typeface="Agrandir Medium"/>
              </a:rPr>
              <a:t>Kriz</a:t>
            </a:r>
            <a:r>
              <a:rPr lang="en-US" sz="7200" spc="-252" dirty="0">
                <a:solidFill>
                  <a:srgbClr val="000000"/>
                </a:solidFill>
                <a:latin typeface="Agrandir Medium"/>
              </a:rPr>
              <a:t> </a:t>
            </a:r>
            <a:r>
              <a:rPr lang="en-US" sz="7200" spc="-252" dirty="0" err="1">
                <a:solidFill>
                  <a:srgbClr val="000000"/>
                </a:solidFill>
                <a:latin typeface="Agrandir Medium"/>
              </a:rPr>
              <a:t>ve</a:t>
            </a:r>
            <a:r>
              <a:rPr lang="en-US" sz="7200" spc="-252" dirty="0">
                <a:solidFill>
                  <a:srgbClr val="000000"/>
                </a:solidFill>
                <a:latin typeface="Agrandir Medium"/>
              </a:rPr>
              <a:t> </a:t>
            </a:r>
            <a:r>
              <a:rPr lang="en-US" sz="7200" spc="-252" dirty="0" err="1">
                <a:solidFill>
                  <a:srgbClr val="000000"/>
                </a:solidFill>
                <a:latin typeface="Agrandir Medium"/>
              </a:rPr>
              <a:t>Etkileri</a:t>
            </a:r>
            <a:endParaRPr lang="en-US" sz="7200" spc="-252" dirty="0">
              <a:solidFill>
                <a:srgbClr val="000000"/>
              </a:solidFill>
              <a:latin typeface="Agrandir Medium"/>
            </a:endParaRPr>
          </a:p>
          <a:p>
            <a:pPr marL="0" lvl="0" indent="0" algn="l">
              <a:lnSpc>
                <a:spcPts val="8136"/>
              </a:lnSpc>
            </a:pPr>
            <a:endParaRPr lang="en-US" sz="7200" spc="-252" dirty="0">
              <a:solidFill>
                <a:srgbClr val="000000"/>
              </a:solidFill>
              <a:latin typeface="Agrandir Medium"/>
            </a:endParaRPr>
          </a:p>
        </p:txBody>
      </p:sp>
      <p:sp>
        <p:nvSpPr>
          <p:cNvPr id="4" name="TextBox 4"/>
          <p:cNvSpPr txBox="1"/>
          <p:nvPr/>
        </p:nvSpPr>
        <p:spPr>
          <a:xfrm>
            <a:off x="392674" y="2439254"/>
            <a:ext cx="13133746" cy="7932421"/>
          </a:xfrm>
          <a:prstGeom prst="rect">
            <a:avLst/>
          </a:prstGeom>
        </p:spPr>
        <p:txBody>
          <a:bodyPr lIns="0" tIns="0" rIns="0" bIns="0" rtlCol="0" anchor="t">
            <a:spAutoFit/>
          </a:bodyPr>
          <a:lstStyle/>
          <a:p>
            <a:pPr algn="l">
              <a:lnSpc>
                <a:spcPts val="4184"/>
              </a:lnSpc>
            </a:pPr>
            <a:r>
              <a:rPr lang="en-US" sz="3099" spc="185" dirty="0" err="1">
                <a:solidFill>
                  <a:srgbClr val="000000"/>
                </a:solidFill>
                <a:latin typeface="Agrandir"/>
              </a:rPr>
              <a:t>Travma</a:t>
            </a:r>
            <a:r>
              <a:rPr lang="en-US" sz="3099" spc="185" dirty="0">
                <a:solidFill>
                  <a:srgbClr val="000000"/>
                </a:solidFill>
                <a:latin typeface="Agrandir"/>
              </a:rPr>
              <a:t>, </a:t>
            </a:r>
            <a:r>
              <a:rPr lang="en-US" sz="3099" spc="185" dirty="0" err="1">
                <a:solidFill>
                  <a:srgbClr val="000000"/>
                </a:solidFill>
                <a:latin typeface="Agrandir"/>
              </a:rPr>
              <a:t>gerçek</a:t>
            </a:r>
            <a:r>
              <a:rPr lang="en-US" sz="3099" spc="185" dirty="0">
                <a:solidFill>
                  <a:srgbClr val="000000"/>
                </a:solidFill>
                <a:latin typeface="Agrandir"/>
              </a:rPr>
              <a:t> </a:t>
            </a:r>
            <a:r>
              <a:rPr lang="en-US" sz="3099" spc="185" dirty="0" err="1">
                <a:solidFill>
                  <a:srgbClr val="000000"/>
                </a:solidFill>
                <a:latin typeface="Agrandir"/>
              </a:rPr>
              <a:t>bir</a:t>
            </a:r>
            <a:r>
              <a:rPr lang="en-US" sz="3099" spc="185" dirty="0">
                <a:solidFill>
                  <a:srgbClr val="000000"/>
                </a:solidFill>
                <a:latin typeface="Agrandir"/>
              </a:rPr>
              <a:t> </a:t>
            </a:r>
            <a:r>
              <a:rPr lang="en-US" sz="3099" spc="185" dirty="0" err="1">
                <a:solidFill>
                  <a:srgbClr val="000000"/>
                </a:solidFill>
                <a:latin typeface="Agrandir"/>
              </a:rPr>
              <a:t>ölümün</a:t>
            </a:r>
            <a:r>
              <a:rPr lang="en-US" sz="3099" spc="185" dirty="0">
                <a:solidFill>
                  <a:srgbClr val="000000"/>
                </a:solidFill>
                <a:latin typeface="Agrandir"/>
              </a:rPr>
              <a:t> </a:t>
            </a:r>
            <a:r>
              <a:rPr lang="en-US" sz="3099" spc="185" dirty="0" err="1">
                <a:solidFill>
                  <a:srgbClr val="000000"/>
                </a:solidFill>
                <a:latin typeface="Agrandir"/>
              </a:rPr>
              <a:t>veya</a:t>
            </a:r>
            <a:r>
              <a:rPr lang="en-US" sz="3099" spc="185" dirty="0">
                <a:solidFill>
                  <a:srgbClr val="000000"/>
                </a:solidFill>
                <a:latin typeface="Agrandir"/>
              </a:rPr>
              <a:t> </a:t>
            </a:r>
            <a:r>
              <a:rPr lang="en-US" sz="3099" spc="185" dirty="0" err="1">
                <a:solidFill>
                  <a:srgbClr val="000000"/>
                </a:solidFill>
                <a:latin typeface="Agrandir"/>
              </a:rPr>
              <a:t>ölüm</a:t>
            </a:r>
            <a:r>
              <a:rPr lang="en-US" sz="3099" spc="185" dirty="0">
                <a:solidFill>
                  <a:srgbClr val="000000"/>
                </a:solidFill>
                <a:latin typeface="Agrandir"/>
              </a:rPr>
              <a:t> </a:t>
            </a:r>
            <a:r>
              <a:rPr lang="en-US" sz="3099" spc="185" dirty="0" err="1">
                <a:solidFill>
                  <a:srgbClr val="000000"/>
                </a:solidFill>
                <a:latin typeface="Agrandir"/>
              </a:rPr>
              <a:t>tehdidinin</a:t>
            </a:r>
            <a:r>
              <a:rPr lang="en-US" sz="3099" spc="185" dirty="0">
                <a:solidFill>
                  <a:srgbClr val="000000"/>
                </a:solidFill>
                <a:latin typeface="Agrandir"/>
              </a:rPr>
              <a:t> </a:t>
            </a:r>
            <a:r>
              <a:rPr lang="en-US" sz="3099" spc="185" dirty="0" err="1">
                <a:solidFill>
                  <a:srgbClr val="000000"/>
                </a:solidFill>
                <a:latin typeface="Agrandir"/>
              </a:rPr>
              <a:t>bulunduğu</a:t>
            </a:r>
            <a:r>
              <a:rPr lang="en-US" sz="3099" spc="185" dirty="0">
                <a:solidFill>
                  <a:srgbClr val="000000"/>
                </a:solidFill>
                <a:latin typeface="Agrandir"/>
              </a:rPr>
              <a:t>, </a:t>
            </a:r>
            <a:r>
              <a:rPr lang="en-US" sz="3099" spc="185" dirty="0" err="1">
                <a:solidFill>
                  <a:srgbClr val="000000"/>
                </a:solidFill>
                <a:latin typeface="Agrandir"/>
              </a:rPr>
              <a:t>kişinin</a:t>
            </a:r>
            <a:r>
              <a:rPr lang="en-US" sz="3099" spc="185" dirty="0">
                <a:solidFill>
                  <a:srgbClr val="000000"/>
                </a:solidFill>
                <a:latin typeface="Agrandir"/>
              </a:rPr>
              <a:t> </a:t>
            </a:r>
            <a:r>
              <a:rPr lang="en-US" sz="3099" spc="185" dirty="0" err="1">
                <a:solidFill>
                  <a:srgbClr val="000000"/>
                </a:solidFill>
                <a:latin typeface="Agrandir"/>
              </a:rPr>
              <a:t>fiziksel</a:t>
            </a:r>
            <a:r>
              <a:rPr lang="en-US" sz="3099" spc="185" dirty="0">
                <a:solidFill>
                  <a:srgbClr val="000000"/>
                </a:solidFill>
                <a:latin typeface="Agrandir"/>
              </a:rPr>
              <a:t> </a:t>
            </a:r>
            <a:r>
              <a:rPr lang="en-US" sz="3099" spc="185" dirty="0" err="1">
                <a:solidFill>
                  <a:srgbClr val="000000"/>
                </a:solidFill>
                <a:latin typeface="Agrandir"/>
              </a:rPr>
              <a:t>ve</a:t>
            </a:r>
            <a:r>
              <a:rPr lang="en-US" sz="3099" spc="185" dirty="0">
                <a:solidFill>
                  <a:srgbClr val="000000"/>
                </a:solidFill>
                <a:latin typeface="Agrandir"/>
              </a:rPr>
              <a:t> </a:t>
            </a:r>
            <a:r>
              <a:rPr lang="en-US" sz="3099" spc="185" dirty="0" err="1">
                <a:solidFill>
                  <a:srgbClr val="000000"/>
                </a:solidFill>
                <a:latin typeface="Agrandir"/>
              </a:rPr>
              <a:t>yaşamsal</a:t>
            </a:r>
            <a:r>
              <a:rPr lang="en-US" sz="3099" spc="185" dirty="0">
                <a:solidFill>
                  <a:srgbClr val="000000"/>
                </a:solidFill>
                <a:latin typeface="Agrandir"/>
              </a:rPr>
              <a:t> </a:t>
            </a:r>
            <a:r>
              <a:rPr lang="en-US" sz="3099" spc="185" dirty="0" err="1">
                <a:solidFill>
                  <a:srgbClr val="000000"/>
                </a:solidFill>
                <a:latin typeface="Agrandir"/>
              </a:rPr>
              <a:t>bütünlüğüne</a:t>
            </a:r>
            <a:r>
              <a:rPr lang="en-US" sz="3099" spc="185" dirty="0">
                <a:solidFill>
                  <a:srgbClr val="000000"/>
                </a:solidFill>
                <a:latin typeface="Agrandir"/>
              </a:rPr>
              <a:t> </a:t>
            </a:r>
            <a:r>
              <a:rPr lang="en-US" sz="3099" spc="185" dirty="0" err="1">
                <a:solidFill>
                  <a:srgbClr val="000000"/>
                </a:solidFill>
                <a:latin typeface="Agrandir"/>
              </a:rPr>
              <a:t>yönelik</a:t>
            </a:r>
            <a:r>
              <a:rPr lang="en-US" sz="3099" spc="185" dirty="0">
                <a:solidFill>
                  <a:srgbClr val="000000"/>
                </a:solidFill>
                <a:latin typeface="Agrandir"/>
              </a:rPr>
              <a:t> </a:t>
            </a:r>
            <a:r>
              <a:rPr lang="en-US" sz="3099" spc="185" dirty="0" err="1">
                <a:solidFill>
                  <a:srgbClr val="000000"/>
                </a:solidFill>
                <a:latin typeface="Agrandir"/>
              </a:rPr>
              <a:t>bir</a:t>
            </a:r>
            <a:r>
              <a:rPr lang="en-US" sz="3099" spc="185" dirty="0">
                <a:solidFill>
                  <a:srgbClr val="000000"/>
                </a:solidFill>
                <a:latin typeface="Agrandir"/>
              </a:rPr>
              <a:t> </a:t>
            </a:r>
            <a:r>
              <a:rPr lang="en-US" sz="3099" spc="185" dirty="0" err="1">
                <a:solidFill>
                  <a:srgbClr val="000000"/>
                </a:solidFill>
                <a:latin typeface="Agrandir"/>
              </a:rPr>
              <a:t>tehdidin</a:t>
            </a:r>
            <a:r>
              <a:rPr lang="en-US" sz="3099" spc="185" dirty="0">
                <a:solidFill>
                  <a:srgbClr val="000000"/>
                </a:solidFill>
                <a:latin typeface="Agrandir"/>
              </a:rPr>
              <a:t> </a:t>
            </a:r>
            <a:r>
              <a:rPr lang="en-US" sz="3099" spc="185" dirty="0" err="1">
                <a:solidFill>
                  <a:srgbClr val="000000"/>
                </a:solidFill>
                <a:latin typeface="Agrandir"/>
              </a:rPr>
              <a:t>oluştuğu</a:t>
            </a:r>
            <a:r>
              <a:rPr lang="en-US" sz="3099" spc="185" dirty="0">
                <a:solidFill>
                  <a:srgbClr val="000000"/>
                </a:solidFill>
                <a:latin typeface="Agrandir"/>
              </a:rPr>
              <a:t>; </a:t>
            </a:r>
            <a:r>
              <a:rPr lang="en-US" sz="3099" spc="185" dirty="0" err="1">
                <a:solidFill>
                  <a:srgbClr val="000000"/>
                </a:solidFill>
                <a:latin typeface="Agrandir"/>
              </a:rPr>
              <a:t>kişinin</a:t>
            </a:r>
            <a:r>
              <a:rPr lang="en-US" sz="3099" spc="185" dirty="0">
                <a:solidFill>
                  <a:srgbClr val="000000"/>
                </a:solidFill>
                <a:latin typeface="Agrandir"/>
              </a:rPr>
              <a:t> </a:t>
            </a:r>
            <a:r>
              <a:rPr lang="en-US" sz="3099" spc="185" dirty="0" err="1">
                <a:solidFill>
                  <a:srgbClr val="000000"/>
                </a:solidFill>
                <a:latin typeface="Agrandir"/>
              </a:rPr>
              <a:t>kendisinin</a:t>
            </a:r>
            <a:r>
              <a:rPr lang="en-US" sz="3099" spc="185" dirty="0">
                <a:solidFill>
                  <a:srgbClr val="000000"/>
                </a:solidFill>
                <a:latin typeface="Agrandir"/>
              </a:rPr>
              <a:t> </a:t>
            </a:r>
            <a:r>
              <a:rPr lang="en-US" sz="3099" spc="185" dirty="0" err="1">
                <a:solidFill>
                  <a:srgbClr val="000000"/>
                </a:solidFill>
                <a:latin typeface="Agrandir"/>
              </a:rPr>
              <a:t>yaşadığı</a:t>
            </a:r>
            <a:r>
              <a:rPr lang="en-US" sz="3099" spc="185" dirty="0">
                <a:solidFill>
                  <a:srgbClr val="000000"/>
                </a:solidFill>
                <a:latin typeface="Agrandir"/>
              </a:rPr>
              <a:t> </a:t>
            </a:r>
            <a:r>
              <a:rPr lang="en-US" sz="3099" spc="185" dirty="0" err="1">
                <a:solidFill>
                  <a:srgbClr val="000000"/>
                </a:solidFill>
                <a:latin typeface="Agrandir"/>
              </a:rPr>
              <a:t>ya</a:t>
            </a:r>
            <a:r>
              <a:rPr lang="en-US" sz="3099" spc="185" dirty="0">
                <a:solidFill>
                  <a:srgbClr val="000000"/>
                </a:solidFill>
                <a:latin typeface="Agrandir"/>
              </a:rPr>
              <a:t> da </a:t>
            </a:r>
            <a:r>
              <a:rPr lang="en-US" sz="3099" spc="185" dirty="0" err="1">
                <a:solidFill>
                  <a:srgbClr val="000000"/>
                </a:solidFill>
                <a:latin typeface="Agrandir"/>
              </a:rPr>
              <a:t>tanık</a:t>
            </a:r>
            <a:r>
              <a:rPr lang="en-US" sz="3099" spc="185" dirty="0">
                <a:solidFill>
                  <a:srgbClr val="000000"/>
                </a:solidFill>
                <a:latin typeface="Agrandir"/>
              </a:rPr>
              <a:t> </a:t>
            </a:r>
            <a:r>
              <a:rPr lang="en-US" sz="3099" spc="185" dirty="0" err="1">
                <a:solidFill>
                  <a:srgbClr val="000000"/>
                </a:solidFill>
                <a:latin typeface="Agrandir"/>
              </a:rPr>
              <a:t>olduğu</a:t>
            </a:r>
            <a:r>
              <a:rPr lang="en-US" sz="3099" spc="185" dirty="0">
                <a:solidFill>
                  <a:srgbClr val="000000"/>
                </a:solidFill>
                <a:latin typeface="Agrandir"/>
              </a:rPr>
              <a:t> </a:t>
            </a:r>
            <a:r>
              <a:rPr lang="en-US" sz="3099" spc="185" dirty="0" err="1">
                <a:solidFill>
                  <a:srgbClr val="000000"/>
                </a:solidFill>
                <a:latin typeface="Agrandir"/>
              </a:rPr>
              <a:t>veya</a:t>
            </a:r>
            <a:r>
              <a:rPr lang="en-US" sz="3099" spc="185" dirty="0">
                <a:solidFill>
                  <a:srgbClr val="000000"/>
                </a:solidFill>
                <a:latin typeface="Agrandir"/>
              </a:rPr>
              <a:t> </a:t>
            </a:r>
            <a:r>
              <a:rPr lang="en-US" sz="3099" spc="185" dirty="0" err="1">
                <a:solidFill>
                  <a:srgbClr val="000000"/>
                </a:solidFill>
                <a:latin typeface="Agrandir"/>
              </a:rPr>
              <a:t>sevdiği</a:t>
            </a:r>
            <a:r>
              <a:rPr lang="en-US" sz="3099" spc="185" dirty="0">
                <a:solidFill>
                  <a:srgbClr val="000000"/>
                </a:solidFill>
                <a:latin typeface="Agrandir"/>
              </a:rPr>
              <a:t> </a:t>
            </a:r>
            <a:r>
              <a:rPr lang="en-US" sz="3099" spc="185" dirty="0" err="1">
                <a:solidFill>
                  <a:srgbClr val="000000"/>
                </a:solidFill>
                <a:latin typeface="Agrandir"/>
              </a:rPr>
              <a:t>bir</a:t>
            </a:r>
            <a:r>
              <a:rPr lang="en-US" sz="3099" spc="185" dirty="0">
                <a:solidFill>
                  <a:srgbClr val="000000"/>
                </a:solidFill>
                <a:latin typeface="Agrandir"/>
              </a:rPr>
              <a:t> </a:t>
            </a:r>
            <a:r>
              <a:rPr lang="en-US" sz="3099" spc="185" dirty="0" err="1">
                <a:solidFill>
                  <a:srgbClr val="000000"/>
                </a:solidFill>
                <a:latin typeface="Agrandir"/>
              </a:rPr>
              <a:t>kişinin</a:t>
            </a:r>
            <a:r>
              <a:rPr lang="en-US" sz="3099" spc="185" dirty="0">
                <a:solidFill>
                  <a:srgbClr val="000000"/>
                </a:solidFill>
                <a:latin typeface="Agrandir"/>
              </a:rPr>
              <a:t> </a:t>
            </a:r>
            <a:r>
              <a:rPr lang="en-US" sz="3099" spc="185" dirty="0" err="1">
                <a:solidFill>
                  <a:srgbClr val="000000"/>
                </a:solidFill>
                <a:latin typeface="Agrandir"/>
              </a:rPr>
              <a:t>başına</a:t>
            </a:r>
            <a:r>
              <a:rPr lang="en-US" sz="3099" spc="185" dirty="0">
                <a:solidFill>
                  <a:srgbClr val="000000"/>
                </a:solidFill>
                <a:latin typeface="Agrandir"/>
              </a:rPr>
              <a:t> </a:t>
            </a:r>
            <a:r>
              <a:rPr lang="en-US" sz="3099" spc="185" dirty="0" err="1">
                <a:solidFill>
                  <a:srgbClr val="000000"/>
                </a:solidFill>
                <a:latin typeface="Agrandir"/>
              </a:rPr>
              <a:t>geldiğini</a:t>
            </a:r>
            <a:r>
              <a:rPr lang="en-US" sz="3099" spc="185" dirty="0">
                <a:solidFill>
                  <a:srgbClr val="000000"/>
                </a:solidFill>
                <a:latin typeface="Agrandir"/>
              </a:rPr>
              <a:t> </a:t>
            </a:r>
            <a:r>
              <a:rPr lang="en-US" sz="3099" spc="185" dirty="0" err="1">
                <a:solidFill>
                  <a:srgbClr val="000000"/>
                </a:solidFill>
                <a:latin typeface="Agrandir"/>
              </a:rPr>
              <a:t>öğrendiği</a:t>
            </a:r>
            <a:r>
              <a:rPr lang="en-US" sz="3099" spc="185" dirty="0">
                <a:solidFill>
                  <a:srgbClr val="000000"/>
                </a:solidFill>
                <a:latin typeface="Agrandir"/>
              </a:rPr>
              <a:t> </a:t>
            </a:r>
            <a:r>
              <a:rPr lang="en-US" sz="3099" spc="185" dirty="0" err="1">
                <a:solidFill>
                  <a:srgbClr val="000000"/>
                </a:solidFill>
                <a:latin typeface="Agrandir"/>
              </a:rPr>
              <a:t>sarsıcı</a:t>
            </a:r>
            <a:r>
              <a:rPr lang="en-US" sz="3099" spc="185" dirty="0">
                <a:solidFill>
                  <a:srgbClr val="000000"/>
                </a:solidFill>
                <a:latin typeface="Agrandir"/>
              </a:rPr>
              <a:t> </a:t>
            </a:r>
            <a:r>
              <a:rPr lang="en-US" sz="3099" spc="185" dirty="0" err="1">
                <a:solidFill>
                  <a:srgbClr val="000000"/>
                </a:solidFill>
                <a:latin typeface="Agrandir"/>
              </a:rPr>
              <a:t>deneyimlerdir</a:t>
            </a:r>
            <a:r>
              <a:rPr lang="en-US" sz="3099" spc="185" dirty="0">
                <a:solidFill>
                  <a:srgbClr val="000000"/>
                </a:solidFill>
                <a:latin typeface="Agrandir"/>
              </a:rPr>
              <a:t> (APA, 2013).</a:t>
            </a:r>
          </a:p>
          <a:p>
            <a:pPr algn="l">
              <a:lnSpc>
                <a:spcPts val="4184"/>
              </a:lnSpc>
            </a:pPr>
            <a:endParaRPr lang="en-US" sz="3099" spc="185" dirty="0">
              <a:solidFill>
                <a:srgbClr val="000000"/>
              </a:solidFill>
              <a:latin typeface="Agrandir"/>
            </a:endParaRPr>
          </a:p>
          <a:p>
            <a:pPr algn="l">
              <a:lnSpc>
                <a:spcPts val="4184"/>
              </a:lnSpc>
            </a:pPr>
            <a:r>
              <a:rPr lang="en-US" sz="3099" spc="185" dirty="0" err="1">
                <a:solidFill>
                  <a:srgbClr val="000000"/>
                </a:solidFill>
                <a:latin typeface="Agrandir"/>
              </a:rPr>
              <a:t>Kriz</a:t>
            </a:r>
            <a:r>
              <a:rPr lang="en-US" sz="3099" spc="185" dirty="0">
                <a:solidFill>
                  <a:srgbClr val="000000"/>
                </a:solidFill>
                <a:latin typeface="Agrandir"/>
              </a:rPr>
              <a:t>, </a:t>
            </a:r>
            <a:r>
              <a:rPr lang="en-US" sz="3099" spc="185" dirty="0" err="1">
                <a:solidFill>
                  <a:srgbClr val="000000"/>
                </a:solidFill>
                <a:latin typeface="Agrandir"/>
              </a:rPr>
              <a:t>bireyin</a:t>
            </a:r>
            <a:r>
              <a:rPr lang="en-US" sz="3099" spc="185" dirty="0">
                <a:solidFill>
                  <a:srgbClr val="000000"/>
                </a:solidFill>
                <a:latin typeface="Agrandir"/>
              </a:rPr>
              <a:t> </a:t>
            </a:r>
            <a:r>
              <a:rPr lang="en-US" sz="3099" spc="185" dirty="0" err="1">
                <a:solidFill>
                  <a:srgbClr val="000000"/>
                </a:solidFill>
                <a:latin typeface="Agrandir"/>
              </a:rPr>
              <a:t>sahip</a:t>
            </a:r>
            <a:r>
              <a:rPr lang="en-US" sz="3099" spc="185" dirty="0">
                <a:solidFill>
                  <a:srgbClr val="000000"/>
                </a:solidFill>
                <a:latin typeface="Agrandir"/>
              </a:rPr>
              <a:t> </a:t>
            </a:r>
            <a:r>
              <a:rPr lang="en-US" sz="3099" spc="185" dirty="0" err="1">
                <a:solidFill>
                  <a:srgbClr val="000000"/>
                </a:solidFill>
                <a:latin typeface="Agrandir"/>
              </a:rPr>
              <a:t>olduğu</a:t>
            </a:r>
            <a:r>
              <a:rPr lang="en-US" sz="3099" spc="185" dirty="0">
                <a:solidFill>
                  <a:srgbClr val="000000"/>
                </a:solidFill>
                <a:latin typeface="Agrandir"/>
              </a:rPr>
              <a:t> </a:t>
            </a:r>
            <a:r>
              <a:rPr lang="en-US" sz="3099" spc="185" dirty="0" err="1">
                <a:solidFill>
                  <a:srgbClr val="000000"/>
                </a:solidFill>
                <a:latin typeface="Agrandir"/>
              </a:rPr>
              <a:t>kaynaklarını</a:t>
            </a:r>
            <a:r>
              <a:rPr lang="en-US" sz="3099" spc="185" dirty="0">
                <a:solidFill>
                  <a:srgbClr val="000000"/>
                </a:solidFill>
                <a:latin typeface="Agrandir"/>
              </a:rPr>
              <a:t> </a:t>
            </a:r>
            <a:r>
              <a:rPr lang="en-US" sz="3099" spc="185" dirty="0" err="1">
                <a:solidFill>
                  <a:srgbClr val="000000"/>
                </a:solidFill>
                <a:latin typeface="Agrandir"/>
              </a:rPr>
              <a:t>ve</a:t>
            </a:r>
            <a:r>
              <a:rPr lang="en-US" sz="3099" spc="185" dirty="0">
                <a:solidFill>
                  <a:srgbClr val="000000"/>
                </a:solidFill>
                <a:latin typeface="Agrandir"/>
              </a:rPr>
              <a:t> </a:t>
            </a:r>
            <a:r>
              <a:rPr lang="en-US" sz="3099" spc="185" dirty="0" err="1">
                <a:solidFill>
                  <a:srgbClr val="000000"/>
                </a:solidFill>
                <a:latin typeface="Agrandir"/>
              </a:rPr>
              <a:t>başa</a:t>
            </a:r>
            <a:r>
              <a:rPr lang="en-US" sz="3099" spc="185" dirty="0">
                <a:solidFill>
                  <a:srgbClr val="000000"/>
                </a:solidFill>
                <a:latin typeface="Agrandir"/>
              </a:rPr>
              <a:t> </a:t>
            </a:r>
            <a:r>
              <a:rPr lang="en-US" sz="3099" spc="185" dirty="0" err="1">
                <a:solidFill>
                  <a:srgbClr val="000000"/>
                </a:solidFill>
                <a:latin typeface="Agrandir"/>
              </a:rPr>
              <a:t>çıkma</a:t>
            </a:r>
            <a:r>
              <a:rPr lang="en-US" sz="3099" spc="185" dirty="0">
                <a:solidFill>
                  <a:srgbClr val="000000"/>
                </a:solidFill>
                <a:latin typeface="Agrandir"/>
              </a:rPr>
              <a:t> </a:t>
            </a:r>
            <a:r>
              <a:rPr lang="en-US" sz="3099" spc="185" dirty="0" err="1">
                <a:solidFill>
                  <a:srgbClr val="000000"/>
                </a:solidFill>
                <a:latin typeface="Agrandir"/>
              </a:rPr>
              <a:t>mekanizmalarını</a:t>
            </a:r>
            <a:r>
              <a:rPr lang="en-US" sz="3099" spc="185" dirty="0">
                <a:solidFill>
                  <a:srgbClr val="000000"/>
                </a:solidFill>
                <a:latin typeface="Agrandir"/>
              </a:rPr>
              <a:t> </a:t>
            </a:r>
            <a:r>
              <a:rPr lang="en-US" sz="3099" spc="185" dirty="0" err="1">
                <a:solidFill>
                  <a:srgbClr val="000000"/>
                </a:solidFill>
                <a:latin typeface="Agrandir"/>
              </a:rPr>
              <a:t>aşan</a:t>
            </a:r>
            <a:r>
              <a:rPr lang="en-US" sz="3099" spc="185" dirty="0">
                <a:solidFill>
                  <a:srgbClr val="000000"/>
                </a:solidFill>
                <a:latin typeface="Agrandir"/>
              </a:rPr>
              <a:t>, </a:t>
            </a:r>
            <a:r>
              <a:rPr lang="en-US" sz="3099" spc="185" dirty="0" err="1">
                <a:solidFill>
                  <a:srgbClr val="000000"/>
                </a:solidFill>
                <a:latin typeface="Agrandir"/>
              </a:rPr>
              <a:t>katlanılması</a:t>
            </a:r>
            <a:r>
              <a:rPr lang="en-US" sz="3099" spc="185" dirty="0">
                <a:solidFill>
                  <a:srgbClr val="000000"/>
                </a:solidFill>
                <a:latin typeface="Agrandir"/>
              </a:rPr>
              <a:t> </a:t>
            </a:r>
            <a:r>
              <a:rPr lang="en-US" sz="3099" spc="185" dirty="0" err="1">
                <a:solidFill>
                  <a:srgbClr val="000000"/>
                </a:solidFill>
                <a:latin typeface="Agrandir"/>
              </a:rPr>
              <a:t>zor</a:t>
            </a:r>
            <a:r>
              <a:rPr lang="en-US" sz="3099" spc="185" dirty="0">
                <a:solidFill>
                  <a:srgbClr val="000000"/>
                </a:solidFill>
                <a:latin typeface="Agrandir"/>
              </a:rPr>
              <a:t> </a:t>
            </a:r>
            <a:r>
              <a:rPr lang="en-US" sz="3099" spc="185" dirty="0" err="1">
                <a:solidFill>
                  <a:srgbClr val="000000"/>
                </a:solidFill>
                <a:latin typeface="Agrandir"/>
              </a:rPr>
              <a:t>olarak</a:t>
            </a:r>
            <a:r>
              <a:rPr lang="en-US" sz="3099" spc="185" dirty="0">
                <a:solidFill>
                  <a:srgbClr val="000000"/>
                </a:solidFill>
                <a:latin typeface="Agrandir"/>
              </a:rPr>
              <a:t> </a:t>
            </a:r>
            <a:r>
              <a:rPr lang="en-US" sz="3099" spc="185" dirty="0" err="1">
                <a:solidFill>
                  <a:srgbClr val="000000"/>
                </a:solidFill>
                <a:latin typeface="Agrandir"/>
              </a:rPr>
              <a:t>algılanan</a:t>
            </a:r>
            <a:r>
              <a:rPr lang="en-US" sz="3099" spc="185" dirty="0">
                <a:solidFill>
                  <a:srgbClr val="000000"/>
                </a:solidFill>
                <a:latin typeface="Agrandir"/>
              </a:rPr>
              <a:t> </a:t>
            </a:r>
            <a:r>
              <a:rPr lang="en-US" sz="3099" spc="185" dirty="0" err="1">
                <a:solidFill>
                  <a:srgbClr val="000000"/>
                </a:solidFill>
                <a:latin typeface="Agrandir"/>
              </a:rPr>
              <a:t>veya</a:t>
            </a:r>
            <a:r>
              <a:rPr lang="en-US" sz="3099" spc="185" dirty="0">
                <a:solidFill>
                  <a:srgbClr val="000000"/>
                </a:solidFill>
                <a:latin typeface="Agrandir"/>
              </a:rPr>
              <a:t> </a:t>
            </a:r>
            <a:r>
              <a:rPr lang="en-US" sz="3099" spc="185" dirty="0" err="1">
                <a:solidFill>
                  <a:srgbClr val="000000"/>
                </a:solidFill>
                <a:latin typeface="Agrandir"/>
              </a:rPr>
              <a:t>yaşanan</a:t>
            </a:r>
            <a:r>
              <a:rPr lang="en-US" sz="3099" spc="185" dirty="0">
                <a:solidFill>
                  <a:srgbClr val="000000"/>
                </a:solidFill>
                <a:latin typeface="Agrandir"/>
              </a:rPr>
              <a:t> </a:t>
            </a:r>
            <a:r>
              <a:rPr lang="en-US" sz="3099" spc="185" dirty="0" err="1">
                <a:solidFill>
                  <a:srgbClr val="000000"/>
                </a:solidFill>
                <a:latin typeface="Agrandir"/>
              </a:rPr>
              <a:t>bir</a:t>
            </a:r>
            <a:r>
              <a:rPr lang="en-US" sz="3099" spc="185" dirty="0">
                <a:solidFill>
                  <a:srgbClr val="000000"/>
                </a:solidFill>
                <a:latin typeface="Agrandir"/>
              </a:rPr>
              <a:t> </a:t>
            </a:r>
            <a:r>
              <a:rPr lang="en-US" sz="3099" spc="185" dirty="0" err="1">
                <a:solidFill>
                  <a:srgbClr val="000000"/>
                </a:solidFill>
                <a:latin typeface="Agrandir"/>
              </a:rPr>
              <a:t>olay</a:t>
            </a:r>
            <a:r>
              <a:rPr lang="en-US" sz="3099" spc="185" dirty="0">
                <a:solidFill>
                  <a:srgbClr val="000000"/>
                </a:solidFill>
                <a:latin typeface="Agrandir"/>
              </a:rPr>
              <a:t> </a:t>
            </a:r>
            <a:r>
              <a:rPr lang="en-US" sz="3099" spc="185" dirty="0" err="1">
                <a:solidFill>
                  <a:srgbClr val="000000"/>
                </a:solidFill>
                <a:latin typeface="Agrandir"/>
              </a:rPr>
              <a:t>ve</a:t>
            </a:r>
            <a:r>
              <a:rPr lang="en-US" sz="3099" spc="185" dirty="0">
                <a:solidFill>
                  <a:srgbClr val="000000"/>
                </a:solidFill>
                <a:latin typeface="Agrandir"/>
              </a:rPr>
              <a:t> </a:t>
            </a:r>
            <a:r>
              <a:rPr lang="en-US" sz="3099" spc="185" dirty="0" err="1">
                <a:solidFill>
                  <a:srgbClr val="000000"/>
                </a:solidFill>
                <a:latin typeface="Agrandir"/>
              </a:rPr>
              <a:t>durumdur</a:t>
            </a:r>
            <a:r>
              <a:rPr lang="en-US" sz="3099" spc="185" dirty="0">
                <a:solidFill>
                  <a:srgbClr val="000000"/>
                </a:solidFill>
                <a:latin typeface="Agrandir"/>
              </a:rPr>
              <a:t> (James </a:t>
            </a:r>
            <a:r>
              <a:rPr lang="en-US" sz="3099" spc="185" dirty="0" err="1">
                <a:solidFill>
                  <a:srgbClr val="000000"/>
                </a:solidFill>
                <a:latin typeface="Agrandir"/>
              </a:rPr>
              <a:t>ve</a:t>
            </a:r>
            <a:r>
              <a:rPr lang="en-US" sz="3099" spc="185" dirty="0">
                <a:solidFill>
                  <a:srgbClr val="000000"/>
                </a:solidFill>
                <a:latin typeface="Agrandir"/>
              </a:rPr>
              <a:t> Gilliland, 2001). </a:t>
            </a:r>
            <a:r>
              <a:rPr lang="en-US" sz="3099" spc="185" dirty="0" err="1">
                <a:solidFill>
                  <a:srgbClr val="000000"/>
                </a:solidFill>
                <a:latin typeface="Agrandir"/>
              </a:rPr>
              <a:t>Genel</a:t>
            </a:r>
            <a:r>
              <a:rPr lang="en-US" sz="3099" spc="185" dirty="0">
                <a:solidFill>
                  <a:srgbClr val="000000"/>
                </a:solidFill>
                <a:latin typeface="Agrandir"/>
              </a:rPr>
              <a:t> </a:t>
            </a:r>
            <a:r>
              <a:rPr lang="en-US" sz="3099" spc="185" dirty="0" err="1">
                <a:solidFill>
                  <a:srgbClr val="000000"/>
                </a:solidFill>
                <a:latin typeface="Agrandir"/>
              </a:rPr>
              <a:t>olarak</a:t>
            </a:r>
            <a:r>
              <a:rPr lang="en-US" sz="3099" spc="185" dirty="0">
                <a:solidFill>
                  <a:srgbClr val="000000"/>
                </a:solidFill>
                <a:latin typeface="Agrandir"/>
              </a:rPr>
              <a:t> </a:t>
            </a:r>
            <a:r>
              <a:rPr lang="en-US" sz="3099" spc="185" dirty="0" err="1">
                <a:solidFill>
                  <a:srgbClr val="000000"/>
                </a:solidFill>
                <a:latin typeface="Agrandir"/>
              </a:rPr>
              <a:t>kriz</a:t>
            </a:r>
            <a:r>
              <a:rPr lang="en-US" sz="3099" spc="185" dirty="0">
                <a:solidFill>
                  <a:srgbClr val="000000"/>
                </a:solidFill>
                <a:latin typeface="Agrandir"/>
              </a:rPr>
              <a:t> </a:t>
            </a:r>
            <a:r>
              <a:rPr lang="en-US" sz="3099" spc="185" dirty="0" err="1">
                <a:solidFill>
                  <a:srgbClr val="000000"/>
                </a:solidFill>
                <a:latin typeface="Agrandir"/>
              </a:rPr>
              <a:t>durumlarında</a:t>
            </a:r>
            <a:r>
              <a:rPr lang="en-US" sz="3099" spc="185" dirty="0">
                <a:solidFill>
                  <a:srgbClr val="000000"/>
                </a:solidFill>
                <a:latin typeface="Agrandir"/>
              </a:rPr>
              <a:t> </a:t>
            </a:r>
            <a:r>
              <a:rPr lang="en-US" sz="3099" spc="185" dirty="0" err="1">
                <a:solidFill>
                  <a:srgbClr val="000000"/>
                </a:solidFill>
                <a:latin typeface="Agrandir"/>
              </a:rPr>
              <a:t>yaşanan</a:t>
            </a:r>
            <a:r>
              <a:rPr lang="en-US" sz="3099" spc="185" dirty="0">
                <a:solidFill>
                  <a:srgbClr val="000000"/>
                </a:solidFill>
                <a:latin typeface="Agrandir"/>
              </a:rPr>
              <a:t> </a:t>
            </a:r>
            <a:r>
              <a:rPr lang="en-US" sz="3099" spc="185" dirty="0" err="1">
                <a:solidFill>
                  <a:srgbClr val="000000"/>
                </a:solidFill>
                <a:latin typeface="Agrandir"/>
              </a:rPr>
              <a:t>kargaşaya</a:t>
            </a:r>
            <a:r>
              <a:rPr lang="en-US" sz="3099" spc="185" dirty="0">
                <a:solidFill>
                  <a:srgbClr val="000000"/>
                </a:solidFill>
                <a:latin typeface="Agrandir"/>
              </a:rPr>
              <a:t> </a:t>
            </a:r>
            <a:r>
              <a:rPr lang="en-US" sz="3099" spc="185" dirty="0" err="1">
                <a:solidFill>
                  <a:srgbClr val="000000"/>
                </a:solidFill>
                <a:latin typeface="Agrandir"/>
              </a:rPr>
              <a:t>acil</a:t>
            </a:r>
            <a:r>
              <a:rPr lang="en-US" sz="3099" spc="185" dirty="0">
                <a:solidFill>
                  <a:srgbClr val="000000"/>
                </a:solidFill>
                <a:latin typeface="Agrandir"/>
              </a:rPr>
              <a:t> </a:t>
            </a:r>
            <a:r>
              <a:rPr lang="en-US" sz="3099" spc="185" dirty="0" err="1">
                <a:solidFill>
                  <a:srgbClr val="000000"/>
                </a:solidFill>
                <a:latin typeface="Agrandir"/>
              </a:rPr>
              <a:t>eyleme</a:t>
            </a:r>
            <a:r>
              <a:rPr lang="en-US" sz="3099" spc="185" dirty="0">
                <a:solidFill>
                  <a:srgbClr val="000000"/>
                </a:solidFill>
                <a:latin typeface="Agrandir"/>
              </a:rPr>
              <a:t> </a:t>
            </a:r>
            <a:r>
              <a:rPr lang="en-US" sz="3099" spc="185" dirty="0" err="1">
                <a:solidFill>
                  <a:srgbClr val="000000"/>
                </a:solidFill>
                <a:latin typeface="Agrandir"/>
              </a:rPr>
              <a:t>geçerek</a:t>
            </a:r>
            <a:r>
              <a:rPr lang="en-US" sz="3099" spc="185" dirty="0">
                <a:solidFill>
                  <a:srgbClr val="000000"/>
                </a:solidFill>
                <a:latin typeface="Agrandir"/>
              </a:rPr>
              <a:t>, </a:t>
            </a:r>
            <a:r>
              <a:rPr lang="en-US" sz="3099" spc="185" dirty="0" err="1">
                <a:solidFill>
                  <a:srgbClr val="000000"/>
                </a:solidFill>
                <a:latin typeface="Agrandir"/>
              </a:rPr>
              <a:t>sorun</a:t>
            </a:r>
            <a:r>
              <a:rPr lang="en-US" sz="3099" spc="185" dirty="0">
                <a:solidFill>
                  <a:srgbClr val="000000"/>
                </a:solidFill>
                <a:latin typeface="Agrandir"/>
              </a:rPr>
              <a:t> </a:t>
            </a:r>
            <a:r>
              <a:rPr lang="en-US" sz="3099" spc="185" dirty="0" err="1">
                <a:solidFill>
                  <a:srgbClr val="000000"/>
                </a:solidFill>
                <a:latin typeface="Agrandir"/>
              </a:rPr>
              <a:t>kronikleşmeden</a:t>
            </a:r>
            <a:r>
              <a:rPr lang="en-US" sz="3099" spc="185" dirty="0">
                <a:solidFill>
                  <a:srgbClr val="000000"/>
                </a:solidFill>
                <a:latin typeface="Agrandir"/>
              </a:rPr>
              <a:t> </a:t>
            </a:r>
            <a:r>
              <a:rPr lang="en-US" sz="3099" spc="185" dirty="0" err="1">
                <a:solidFill>
                  <a:srgbClr val="000000"/>
                </a:solidFill>
                <a:latin typeface="Agrandir"/>
              </a:rPr>
              <a:t>ve</a:t>
            </a:r>
            <a:r>
              <a:rPr lang="en-US" sz="3099" spc="185" dirty="0">
                <a:solidFill>
                  <a:srgbClr val="000000"/>
                </a:solidFill>
                <a:latin typeface="Agrandir"/>
              </a:rPr>
              <a:t> </a:t>
            </a:r>
            <a:r>
              <a:rPr lang="en-US" sz="3099" spc="185" dirty="0" err="1">
                <a:solidFill>
                  <a:srgbClr val="000000"/>
                </a:solidFill>
                <a:latin typeface="Agrandir"/>
              </a:rPr>
              <a:t>ruhsal</a:t>
            </a:r>
            <a:r>
              <a:rPr lang="en-US" sz="3099" spc="185" dirty="0">
                <a:solidFill>
                  <a:srgbClr val="000000"/>
                </a:solidFill>
                <a:latin typeface="Agrandir"/>
              </a:rPr>
              <a:t> </a:t>
            </a:r>
            <a:r>
              <a:rPr lang="en-US" sz="3099" spc="185" dirty="0" err="1">
                <a:solidFill>
                  <a:srgbClr val="000000"/>
                </a:solidFill>
                <a:latin typeface="Agrandir"/>
              </a:rPr>
              <a:t>bir</a:t>
            </a:r>
            <a:r>
              <a:rPr lang="en-US" sz="3099" spc="185" dirty="0">
                <a:solidFill>
                  <a:srgbClr val="000000"/>
                </a:solidFill>
                <a:latin typeface="Agrandir"/>
              </a:rPr>
              <a:t> </a:t>
            </a:r>
            <a:r>
              <a:rPr lang="en-US" sz="3099" spc="185" dirty="0" err="1">
                <a:solidFill>
                  <a:srgbClr val="000000"/>
                </a:solidFill>
                <a:latin typeface="Agrandir"/>
              </a:rPr>
              <a:t>bozukluk</a:t>
            </a:r>
            <a:r>
              <a:rPr lang="en-US" sz="3099" spc="185" dirty="0">
                <a:solidFill>
                  <a:srgbClr val="000000"/>
                </a:solidFill>
                <a:latin typeface="Agrandir"/>
              </a:rPr>
              <a:t> </a:t>
            </a:r>
            <a:r>
              <a:rPr lang="en-US" sz="3099" spc="185" dirty="0" err="1">
                <a:solidFill>
                  <a:srgbClr val="000000"/>
                </a:solidFill>
                <a:latin typeface="Agrandir"/>
              </a:rPr>
              <a:t>oluşmadan</a:t>
            </a:r>
            <a:r>
              <a:rPr lang="en-US" sz="3099" spc="185" dirty="0">
                <a:solidFill>
                  <a:srgbClr val="000000"/>
                </a:solidFill>
                <a:latin typeface="Agrandir"/>
              </a:rPr>
              <a:t> </a:t>
            </a:r>
            <a:r>
              <a:rPr lang="en-US" sz="3099" spc="185" dirty="0" err="1">
                <a:solidFill>
                  <a:srgbClr val="000000"/>
                </a:solidFill>
                <a:latin typeface="Agrandir"/>
              </a:rPr>
              <a:t>müdahale</a:t>
            </a:r>
            <a:r>
              <a:rPr lang="en-US" sz="3099" spc="185" dirty="0">
                <a:solidFill>
                  <a:srgbClr val="000000"/>
                </a:solidFill>
                <a:latin typeface="Agrandir"/>
              </a:rPr>
              <a:t> </a:t>
            </a:r>
            <a:r>
              <a:rPr lang="en-US" sz="3099" spc="185" dirty="0" err="1">
                <a:solidFill>
                  <a:srgbClr val="000000"/>
                </a:solidFill>
                <a:latin typeface="Agrandir"/>
              </a:rPr>
              <a:t>edilmesi</a:t>
            </a:r>
            <a:r>
              <a:rPr lang="en-US" sz="3099" spc="185" dirty="0">
                <a:solidFill>
                  <a:srgbClr val="000000"/>
                </a:solidFill>
                <a:latin typeface="Agrandir"/>
              </a:rPr>
              <a:t> </a:t>
            </a:r>
            <a:r>
              <a:rPr lang="en-US" sz="3099" spc="185" dirty="0" err="1">
                <a:solidFill>
                  <a:srgbClr val="000000"/>
                </a:solidFill>
                <a:latin typeface="Agrandir"/>
              </a:rPr>
              <a:t>gerekir</a:t>
            </a:r>
            <a:r>
              <a:rPr lang="en-US" sz="3099" spc="185" dirty="0">
                <a:solidFill>
                  <a:srgbClr val="000000"/>
                </a:solidFill>
                <a:latin typeface="Agrandir"/>
              </a:rPr>
              <a:t>. </a:t>
            </a:r>
            <a:r>
              <a:rPr lang="en-US" sz="3099" spc="185" dirty="0" err="1">
                <a:solidFill>
                  <a:srgbClr val="000000"/>
                </a:solidFill>
                <a:latin typeface="Agrandir"/>
              </a:rPr>
              <a:t>Böylece</a:t>
            </a:r>
            <a:r>
              <a:rPr lang="en-US" sz="3099" spc="185" dirty="0">
                <a:solidFill>
                  <a:srgbClr val="000000"/>
                </a:solidFill>
                <a:latin typeface="Agrandir"/>
              </a:rPr>
              <a:t>, </a:t>
            </a:r>
            <a:r>
              <a:rPr lang="en-US" sz="3099" spc="185" dirty="0" err="1">
                <a:solidFill>
                  <a:srgbClr val="000000"/>
                </a:solidFill>
                <a:latin typeface="Agrandir"/>
              </a:rPr>
              <a:t>kriz</a:t>
            </a:r>
            <a:r>
              <a:rPr lang="en-US" sz="3099" spc="185" dirty="0">
                <a:solidFill>
                  <a:srgbClr val="000000"/>
                </a:solidFill>
                <a:latin typeface="Agrandir"/>
              </a:rPr>
              <a:t> </a:t>
            </a:r>
            <a:r>
              <a:rPr lang="en-US" sz="3099" spc="185" dirty="0" err="1">
                <a:solidFill>
                  <a:srgbClr val="000000"/>
                </a:solidFill>
                <a:latin typeface="Agrandir"/>
              </a:rPr>
              <a:t>sonrası</a:t>
            </a:r>
            <a:r>
              <a:rPr lang="en-US" sz="3099" spc="185" dirty="0">
                <a:solidFill>
                  <a:srgbClr val="000000"/>
                </a:solidFill>
                <a:latin typeface="Agrandir"/>
              </a:rPr>
              <a:t> </a:t>
            </a:r>
            <a:r>
              <a:rPr lang="en-US" sz="3099" spc="185" dirty="0" err="1">
                <a:solidFill>
                  <a:srgbClr val="000000"/>
                </a:solidFill>
                <a:latin typeface="Agrandir"/>
              </a:rPr>
              <a:t>oluşabilecek</a:t>
            </a:r>
            <a:r>
              <a:rPr lang="en-US" sz="3099" spc="185" dirty="0">
                <a:solidFill>
                  <a:srgbClr val="000000"/>
                </a:solidFill>
                <a:latin typeface="Agrandir"/>
              </a:rPr>
              <a:t> </a:t>
            </a:r>
            <a:r>
              <a:rPr lang="en-US" sz="3099" spc="185" dirty="0" err="1">
                <a:solidFill>
                  <a:srgbClr val="000000"/>
                </a:solidFill>
                <a:latin typeface="Agrandir"/>
              </a:rPr>
              <a:t>zararlar</a:t>
            </a:r>
            <a:r>
              <a:rPr lang="en-US" sz="3099" spc="185" dirty="0">
                <a:solidFill>
                  <a:srgbClr val="000000"/>
                </a:solidFill>
                <a:latin typeface="Agrandir"/>
              </a:rPr>
              <a:t> </a:t>
            </a:r>
            <a:r>
              <a:rPr lang="en-US" sz="3099" spc="185" dirty="0" err="1">
                <a:solidFill>
                  <a:srgbClr val="000000"/>
                </a:solidFill>
                <a:latin typeface="Agrandir"/>
              </a:rPr>
              <a:t>büyük</a:t>
            </a:r>
            <a:r>
              <a:rPr lang="en-US" sz="3099" spc="185" dirty="0">
                <a:solidFill>
                  <a:srgbClr val="000000"/>
                </a:solidFill>
                <a:latin typeface="Agrandir"/>
              </a:rPr>
              <a:t> </a:t>
            </a:r>
            <a:r>
              <a:rPr lang="en-US" sz="3099" spc="185" dirty="0" err="1">
                <a:solidFill>
                  <a:srgbClr val="000000"/>
                </a:solidFill>
                <a:latin typeface="Agrandir"/>
              </a:rPr>
              <a:t>oranda</a:t>
            </a:r>
            <a:r>
              <a:rPr lang="en-US" sz="3099" spc="185" dirty="0">
                <a:solidFill>
                  <a:srgbClr val="000000"/>
                </a:solidFill>
                <a:latin typeface="Agrandir"/>
              </a:rPr>
              <a:t> </a:t>
            </a:r>
            <a:r>
              <a:rPr lang="en-US" sz="3099" spc="185" dirty="0" err="1">
                <a:solidFill>
                  <a:srgbClr val="000000"/>
                </a:solidFill>
                <a:latin typeface="Agrandir"/>
              </a:rPr>
              <a:t>önlenebilir</a:t>
            </a:r>
            <a:r>
              <a:rPr lang="en-US" sz="3099" spc="185" dirty="0">
                <a:solidFill>
                  <a:srgbClr val="000000"/>
                </a:solidFill>
                <a:latin typeface="Agrandir"/>
              </a:rPr>
              <a:t> (</a:t>
            </a:r>
            <a:r>
              <a:rPr lang="en-US" sz="3099" spc="185" dirty="0" err="1">
                <a:solidFill>
                  <a:srgbClr val="000000"/>
                </a:solidFill>
                <a:latin typeface="Agrandir"/>
              </a:rPr>
              <a:t>Sayıl</a:t>
            </a:r>
            <a:r>
              <a:rPr lang="en-US" sz="3099" spc="185" dirty="0">
                <a:solidFill>
                  <a:srgbClr val="000000"/>
                </a:solidFill>
                <a:latin typeface="Agrandir"/>
              </a:rPr>
              <a:t> </a:t>
            </a:r>
            <a:r>
              <a:rPr lang="en-US" sz="3099" spc="185" dirty="0" err="1">
                <a:solidFill>
                  <a:srgbClr val="000000"/>
                </a:solidFill>
                <a:latin typeface="Agrandir"/>
              </a:rPr>
              <a:t>ve</a:t>
            </a:r>
            <a:r>
              <a:rPr lang="en-US" sz="3099" spc="185" dirty="0">
                <a:solidFill>
                  <a:srgbClr val="000000"/>
                </a:solidFill>
                <a:latin typeface="Agrandir"/>
              </a:rPr>
              <a:t> </a:t>
            </a:r>
            <a:r>
              <a:rPr lang="en-US" sz="3099" spc="185" dirty="0" err="1">
                <a:solidFill>
                  <a:srgbClr val="000000"/>
                </a:solidFill>
                <a:latin typeface="Agrandir"/>
              </a:rPr>
              <a:t>diğerleri</a:t>
            </a:r>
            <a:r>
              <a:rPr lang="en-US" sz="3099" spc="185" dirty="0">
                <a:solidFill>
                  <a:srgbClr val="000000"/>
                </a:solidFill>
                <a:latin typeface="Agrandir"/>
              </a:rPr>
              <a:t>, 2000).</a:t>
            </a:r>
          </a:p>
          <a:p>
            <a:pPr marL="0" lvl="0" indent="0" algn="l">
              <a:lnSpc>
                <a:spcPts val="4184"/>
              </a:lnSpc>
              <a:spcBef>
                <a:spcPct val="0"/>
              </a:spcBef>
            </a:pPr>
            <a:endParaRPr lang="en-US" sz="3099" spc="185" dirty="0">
              <a:solidFill>
                <a:srgbClr val="000000"/>
              </a:solidFill>
              <a:latin typeface="Agrandir"/>
            </a:endParaRPr>
          </a:p>
        </p:txBody>
      </p:sp>
      <p:sp>
        <p:nvSpPr>
          <p:cNvPr id="5" name="Freeform 5"/>
          <p:cNvSpPr/>
          <p:nvPr/>
        </p:nvSpPr>
        <p:spPr>
          <a:xfrm rot="5400000">
            <a:off x="-1633212" y="-494068"/>
            <a:ext cx="4051773" cy="2512099"/>
          </a:xfrm>
          <a:custGeom>
            <a:avLst/>
            <a:gdLst/>
            <a:ahLst/>
            <a:cxnLst/>
            <a:rect l="l" t="t" r="r" b="b"/>
            <a:pathLst>
              <a:path w="4051773" h="2512099">
                <a:moveTo>
                  <a:pt x="0" y="0"/>
                </a:moveTo>
                <a:lnTo>
                  <a:pt x="4051772" y="0"/>
                </a:lnTo>
                <a:lnTo>
                  <a:pt x="4051772" y="2512099"/>
                </a:lnTo>
                <a:lnTo>
                  <a:pt x="0" y="251209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13062480" y="2787868"/>
            <a:ext cx="4862393" cy="4114800"/>
          </a:xfrm>
          <a:custGeom>
            <a:avLst/>
            <a:gdLst/>
            <a:ahLst/>
            <a:cxnLst/>
            <a:rect l="l" t="t" r="r" b="b"/>
            <a:pathLst>
              <a:path w="4862393" h="4114800">
                <a:moveTo>
                  <a:pt x="0" y="0"/>
                </a:moveTo>
                <a:lnTo>
                  <a:pt x="4862393" y="0"/>
                </a:lnTo>
                <a:lnTo>
                  <a:pt x="4862393"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sp>
      <p:sp>
        <p:nvSpPr>
          <p:cNvPr id="3" name="Freeform 3"/>
          <p:cNvSpPr/>
          <p:nvPr/>
        </p:nvSpPr>
        <p:spPr>
          <a:xfrm>
            <a:off x="7832840" y="-2980612"/>
            <a:ext cx="4286250" cy="4114800"/>
          </a:xfrm>
          <a:custGeom>
            <a:avLst/>
            <a:gdLst/>
            <a:ahLst/>
            <a:cxnLst/>
            <a:rect l="l" t="t" r="r" b="b"/>
            <a:pathLst>
              <a:path w="4286250" h="4114800">
                <a:moveTo>
                  <a:pt x="0" y="0"/>
                </a:moveTo>
                <a:lnTo>
                  <a:pt x="4286250" y="0"/>
                </a:lnTo>
                <a:lnTo>
                  <a:pt x="428625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6170610" y="8159024"/>
            <a:ext cx="2726990" cy="3303622"/>
          </a:xfrm>
          <a:custGeom>
            <a:avLst/>
            <a:gdLst/>
            <a:ahLst/>
            <a:cxnLst/>
            <a:rect l="l" t="t" r="r" b="b"/>
            <a:pathLst>
              <a:path w="2726990" h="3303622">
                <a:moveTo>
                  <a:pt x="0" y="0"/>
                </a:moveTo>
                <a:lnTo>
                  <a:pt x="2726990" y="0"/>
                </a:lnTo>
                <a:lnTo>
                  <a:pt x="2726990" y="3303623"/>
                </a:lnTo>
                <a:lnTo>
                  <a:pt x="0" y="330362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rot="-10800000">
            <a:off x="13054323" y="-922284"/>
            <a:ext cx="5843277" cy="2220445"/>
          </a:xfrm>
          <a:custGeom>
            <a:avLst/>
            <a:gdLst/>
            <a:ahLst/>
            <a:cxnLst/>
            <a:rect l="l" t="t" r="r" b="b"/>
            <a:pathLst>
              <a:path w="5843277" h="2220445">
                <a:moveTo>
                  <a:pt x="0" y="0"/>
                </a:moveTo>
                <a:lnTo>
                  <a:pt x="5843277" y="0"/>
                </a:lnTo>
                <a:lnTo>
                  <a:pt x="5843277" y="2220446"/>
                </a:lnTo>
                <a:lnTo>
                  <a:pt x="0" y="222044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rot="-605194">
            <a:off x="-2215768" y="6101624"/>
            <a:ext cx="3194581" cy="4114800"/>
          </a:xfrm>
          <a:custGeom>
            <a:avLst/>
            <a:gdLst/>
            <a:ahLst/>
            <a:cxnLst/>
            <a:rect l="l" t="t" r="r" b="b"/>
            <a:pathLst>
              <a:path w="3194581" h="4114800">
                <a:moveTo>
                  <a:pt x="0" y="0"/>
                </a:moveTo>
                <a:lnTo>
                  <a:pt x="3194581" y="0"/>
                </a:lnTo>
                <a:lnTo>
                  <a:pt x="3194581"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7" name="Freeform 7"/>
          <p:cNvSpPr/>
          <p:nvPr/>
        </p:nvSpPr>
        <p:spPr>
          <a:xfrm>
            <a:off x="-1746810" y="-1657717"/>
            <a:ext cx="3493619" cy="3372931"/>
          </a:xfrm>
          <a:custGeom>
            <a:avLst/>
            <a:gdLst/>
            <a:ahLst/>
            <a:cxnLst/>
            <a:rect l="l" t="t" r="r" b="b"/>
            <a:pathLst>
              <a:path w="3493619" h="3372931">
                <a:moveTo>
                  <a:pt x="0" y="0"/>
                </a:moveTo>
                <a:lnTo>
                  <a:pt x="3493620" y="0"/>
                </a:lnTo>
                <a:lnTo>
                  <a:pt x="3493620" y="3372930"/>
                </a:lnTo>
                <a:lnTo>
                  <a:pt x="0" y="337293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8" name="Freeform 8"/>
          <p:cNvSpPr/>
          <p:nvPr/>
        </p:nvSpPr>
        <p:spPr>
          <a:xfrm rot="5400000">
            <a:off x="3349294" y="-2026183"/>
            <a:ext cx="3661487" cy="3435141"/>
          </a:xfrm>
          <a:custGeom>
            <a:avLst/>
            <a:gdLst/>
            <a:ahLst/>
            <a:cxnLst/>
            <a:rect l="l" t="t" r="r" b="b"/>
            <a:pathLst>
              <a:path w="3661487" h="3435141">
                <a:moveTo>
                  <a:pt x="0" y="0"/>
                </a:moveTo>
                <a:lnTo>
                  <a:pt x="3661487" y="0"/>
                </a:lnTo>
                <a:lnTo>
                  <a:pt x="3661487" y="3435141"/>
                </a:lnTo>
                <a:lnTo>
                  <a:pt x="0" y="343514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9" name="Freeform 9"/>
          <p:cNvSpPr/>
          <p:nvPr/>
        </p:nvSpPr>
        <p:spPr>
          <a:xfrm>
            <a:off x="6413430" y="8743637"/>
            <a:ext cx="4051773" cy="2512099"/>
          </a:xfrm>
          <a:custGeom>
            <a:avLst/>
            <a:gdLst/>
            <a:ahLst/>
            <a:cxnLst/>
            <a:rect l="l" t="t" r="r" b="b"/>
            <a:pathLst>
              <a:path w="4051773" h="2512099">
                <a:moveTo>
                  <a:pt x="0" y="0"/>
                </a:moveTo>
                <a:lnTo>
                  <a:pt x="4051773" y="0"/>
                </a:lnTo>
                <a:lnTo>
                  <a:pt x="4051773" y="2512099"/>
                </a:lnTo>
                <a:lnTo>
                  <a:pt x="0" y="2512099"/>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0" name="Freeform 10"/>
          <p:cNvSpPr/>
          <p:nvPr/>
        </p:nvSpPr>
        <p:spPr>
          <a:xfrm>
            <a:off x="11989203" y="9093961"/>
            <a:ext cx="3359375" cy="3460030"/>
          </a:xfrm>
          <a:custGeom>
            <a:avLst/>
            <a:gdLst/>
            <a:ahLst/>
            <a:cxnLst/>
            <a:rect l="l" t="t" r="r" b="b"/>
            <a:pathLst>
              <a:path w="3359375" h="3460030">
                <a:moveTo>
                  <a:pt x="0" y="0"/>
                </a:moveTo>
                <a:lnTo>
                  <a:pt x="3359375" y="0"/>
                </a:lnTo>
                <a:lnTo>
                  <a:pt x="3359375" y="3460030"/>
                </a:lnTo>
                <a:lnTo>
                  <a:pt x="0" y="346003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1" name="Freeform 11"/>
          <p:cNvSpPr/>
          <p:nvPr/>
        </p:nvSpPr>
        <p:spPr>
          <a:xfrm rot="-627440">
            <a:off x="17259300" y="3415697"/>
            <a:ext cx="2274362" cy="4114800"/>
          </a:xfrm>
          <a:custGeom>
            <a:avLst/>
            <a:gdLst/>
            <a:ahLst/>
            <a:cxnLst/>
            <a:rect l="l" t="t" r="r" b="b"/>
            <a:pathLst>
              <a:path w="2274362" h="4114800">
                <a:moveTo>
                  <a:pt x="0" y="0"/>
                </a:moveTo>
                <a:lnTo>
                  <a:pt x="2274362" y="0"/>
                </a:lnTo>
                <a:lnTo>
                  <a:pt x="2274362" y="4114800"/>
                </a:lnTo>
                <a:lnTo>
                  <a:pt x="0" y="4114800"/>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12" name="TextBox 12"/>
          <p:cNvSpPr txBox="1"/>
          <p:nvPr/>
        </p:nvSpPr>
        <p:spPr>
          <a:xfrm>
            <a:off x="1422073" y="1592652"/>
            <a:ext cx="15837227" cy="5827323"/>
          </a:xfrm>
          <a:prstGeom prst="rect">
            <a:avLst/>
          </a:prstGeom>
        </p:spPr>
        <p:txBody>
          <a:bodyPr lIns="0" tIns="0" rIns="0" bIns="0" rtlCol="0" anchor="t">
            <a:spAutoFit/>
          </a:bodyPr>
          <a:lstStyle/>
          <a:p>
            <a:pPr marL="0" lvl="0" indent="0" algn="ctr">
              <a:lnSpc>
                <a:spcPts val="14501"/>
              </a:lnSpc>
            </a:pPr>
            <a:r>
              <a:rPr lang="en-US" sz="11509" spc="851">
                <a:solidFill>
                  <a:srgbClr val="000000"/>
                </a:solidFill>
                <a:latin typeface="Agrandir"/>
              </a:rPr>
              <a:t>PSİKOLOJİK İLKYARDIM MÜDAHALE İLKELERİ</a:t>
            </a:r>
          </a:p>
        </p:txBody>
      </p:sp>
      <p:sp>
        <p:nvSpPr>
          <p:cNvPr id="13" name="Freeform 13"/>
          <p:cNvSpPr/>
          <p:nvPr/>
        </p:nvSpPr>
        <p:spPr>
          <a:xfrm>
            <a:off x="-957301" y="8889464"/>
            <a:ext cx="5843277" cy="2220445"/>
          </a:xfrm>
          <a:custGeom>
            <a:avLst/>
            <a:gdLst/>
            <a:ahLst/>
            <a:cxnLst/>
            <a:rect l="l" t="t" r="r" b="b"/>
            <a:pathLst>
              <a:path w="5843277" h="2220445">
                <a:moveTo>
                  <a:pt x="0" y="0"/>
                </a:moveTo>
                <a:lnTo>
                  <a:pt x="5843277" y="0"/>
                </a:lnTo>
                <a:lnTo>
                  <a:pt x="5843277" y="2220446"/>
                </a:lnTo>
                <a:lnTo>
                  <a:pt x="0" y="222044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4" name="Freeform 14"/>
          <p:cNvSpPr/>
          <p:nvPr/>
        </p:nvSpPr>
        <p:spPr>
          <a:xfrm rot="-627440">
            <a:off x="-674548" y="2244571"/>
            <a:ext cx="1813867" cy="3281668"/>
          </a:xfrm>
          <a:custGeom>
            <a:avLst/>
            <a:gdLst/>
            <a:ahLst/>
            <a:cxnLst/>
            <a:rect l="l" t="t" r="r" b="b"/>
            <a:pathLst>
              <a:path w="1813867" h="3281668">
                <a:moveTo>
                  <a:pt x="0" y="0"/>
                </a:moveTo>
                <a:lnTo>
                  <a:pt x="1813867" y="0"/>
                </a:lnTo>
                <a:lnTo>
                  <a:pt x="1813867" y="3281668"/>
                </a:lnTo>
                <a:lnTo>
                  <a:pt x="0" y="3281668"/>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a:ln cap="sq">
            <a:noFill/>
            <a:prstDash val="solid"/>
            <a:miter/>
          </a:ln>
        </p:spPr>
      </p:sp>
      <p:sp>
        <p:nvSpPr>
          <p:cNvPr id="15" name="Freeform 15"/>
          <p:cNvSpPr/>
          <p:nvPr/>
        </p:nvSpPr>
        <p:spPr>
          <a:xfrm rot="-5400000">
            <a:off x="16740255" y="1260351"/>
            <a:ext cx="2731814" cy="1693725"/>
          </a:xfrm>
          <a:custGeom>
            <a:avLst/>
            <a:gdLst/>
            <a:ahLst/>
            <a:cxnLst/>
            <a:rect l="l" t="t" r="r" b="b"/>
            <a:pathLst>
              <a:path w="2731814" h="1693725">
                <a:moveTo>
                  <a:pt x="0" y="0"/>
                </a:moveTo>
                <a:lnTo>
                  <a:pt x="2731814" y="0"/>
                </a:lnTo>
                <a:lnTo>
                  <a:pt x="2731814" y="1693724"/>
                </a:lnTo>
                <a:lnTo>
                  <a:pt x="0" y="1693724"/>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a:ln cap="sq">
            <a:noFill/>
            <a:prstDash val="solid"/>
            <a:miter/>
          </a:ln>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6086862" cy="10288009"/>
            <a:chOff x="0" y="0"/>
            <a:chExt cx="2045616" cy="3457499"/>
          </a:xfrm>
        </p:grpSpPr>
        <p:sp>
          <p:nvSpPr>
            <p:cNvPr id="3" name="Freeform 3"/>
            <p:cNvSpPr/>
            <p:nvPr/>
          </p:nvSpPr>
          <p:spPr>
            <a:xfrm>
              <a:off x="0" y="0"/>
              <a:ext cx="2045616" cy="3457499"/>
            </a:xfrm>
            <a:custGeom>
              <a:avLst/>
              <a:gdLst/>
              <a:ahLst/>
              <a:cxnLst/>
              <a:rect l="l" t="t" r="r" b="b"/>
              <a:pathLst>
                <a:path w="2045616" h="3457499">
                  <a:moveTo>
                    <a:pt x="1921156" y="3457499"/>
                  </a:moveTo>
                  <a:lnTo>
                    <a:pt x="124460" y="3457499"/>
                  </a:lnTo>
                  <a:cubicBezTo>
                    <a:pt x="55880" y="3457499"/>
                    <a:pt x="0" y="3401619"/>
                    <a:pt x="0" y="3333038"/>
                  </a:cubicBezTo>
                  <a:lnTo>
                    <a:pt x="0" y="124460"/>
                  </a:lnTo>
                  <a:cubicBezTo>
                    <a:pt x="0" y="55880"/>
                    <a:pt x="55880" y="0"/>
                    <a:pt x="124460" y="0"/>
                  </a:cubicBezTo>
                  <a:lnTo>
                    <a:pt x="1921156" y="0"/>
                  </a:lnTo>
                  <a:cubicBezTo>
                    <a:pt x="1989736" y="0"/>
                    <a:pt x="2045616" y="55880"/>
                    <a:pt x="2045616" y="124460"/>
                  </a:cubicBezTo>
                  <a:lnTo>
                    <a:pt x="2045616" y="3333039"/>
                  </a:lnTo>
                  <a:cubicBezTo>
                    <a:pt x="2045616" y="3401619"/>
                    <a:pt x="1989736" y="3457499"/>
                    <a:pt x="1921156" y="3457499"/>
                  </a:cubicBezTo>
                  <a:close/>
                </a:path>
              </a:pathLst>
            </a:custGeom>
            <a:solidFill>
              <a:schemeClr val="accent3">
                <a:lumMod val="20000"/>
                <a:lumOff val="80000"/>
              </a:schemeClr>
            </a:solidFill>
          </p:spPr>
        </p:sp>
      </p:grpSp>
      <p:sp>
        <p:nvSpPr>
          <p:cNvPr id="4" name="TextBox 4"/>
          <p:cNvSpPr txBox="1"/>
          <p:nvPr/>
        </p:nvSpPr>
        <p:spPr>
          <a:xfrm>
            <a:off x="217039" y="2981116"/>
            <a:ext cx="5419889" cy="3707130"/>
          </a:xfrm>
          <a:prstGeom prst="rect">
            <a:avLst/>
          </a:prstGeom>
          <a:ln>
            <a:solidFill>
              <a:schemeClr val="tx2">
                <a:lumMod val="60000"/>
                <a:lumOff val="40000"/>
              </a:schemeClr>
            </a:solidFill>
          </a:ln>
        </p:spPr>
        <p:txBody>
          <a:bodyPr lIns="0" tIns="0" rIns="0" bIns="0" rtlCol="0" anchor="t">
            <a:spAutoFit/>
          </a:bodyPr>
          <a:lstStyle/>
          <a:p>
            <a:pPr algn="ctr">
              <a:lnSpc>
                <a:spcPts val="7200"/>
              </a:lnSpc>
            </a:pPr>
            <a:r>
              <a:rPr lang="en-US" sz="7200" dirty="0">
                <a:ln w="0"/>
                <a:solidFill>
                  <a:schemeClr val="accent1"/>
                </a:solidFill>
                <a:effectLst>
                  <a:outerShdw blurRad="38100" dist="25400" dir="5400000" algn="ctr" rotWithShape="0">
                    <a:srgbClr val="6E747A">
                      <a:alpha val="43000"/>
                    </a:srgbClr>
                  </a:outerShdw>
                </a:effectLst>
                <a:latin typeface="Fredoka"/>
              </a:rPr>
              <a:t> </a:t>
            </a:r>
            <a:r>
              <a:rPr lang="en-US" sz="7200" dirty="0" err="1">
                <a:ln w="0"/>
                <a:solidFill>
                  <a:schemeClr val="accent1"/>
                </a:solidFill>
                <a:effectLst>
                  <a:outerShdw blurRad="38100" dist="25400" dir="5400000" algn="ctr" rotWithShape="0">
                    <a:srgbClr val="6E747A">
                      <a:alpha val="43000"/>
                    </a:srgbClr>
                  </a:outerShdw>
                </a:effectLst>
                <a:latin typeface="Fredoka"/>
              </a:rPr>
              <a:t>Çocuklarla</a:t>
            </a:r>
            <a:r>
              <a:rPr lang="en-US" sz="7200" dirty="0">
                <a:ln w="0"/>
                <a:solidFill>
                  <a:schemeClr val="accent1"/>
                </a:solidFill>
                <a:effectLst>
                  <a:outerShdw blurRad="38100" dist="25400" dir="5400000" algn="ctr" rotWithShape="0">
                    <a:srgbClr val="6E747A">
                      <a:alpha val="43000"/>
                    </a:srgbClr>
                  </a:outerShdw>
                </a:effectLst>
                <a:latin typeface="Fredoka"/>
              </a:rPr>
              <a:t> </a:t>
            </a:r>
            <a:r>
              <a:rPr lang="en-US" sz="7200" dirty="0" err="1">
                <a:ln w="0"/>
                <a:solidFill>
                  <a:schemeClr val="accent1"/>
                </a:solidFill>
                <a:effectLst>
                  <a:outerShdw blurRad="38100" dist="25400" dir="5400000" algn="ctr" rotWithShape="0">
                    <a:srgbClr val="6E747A">
                      <a:alpha val="43000"/>
                    </a:srgbClr>
                  </a:outerShdw>
                </a:effectLst>
                <a:latin typeface="Fredoka"/>
              </a:rPr>
              <a:t>Çalışma</a:t>
            </a:r>
            <a:r>
              <a:rPr lang="en-US" sz="7200" dirty="0">
                <a:ln w="0"/>
                <a:solidFill>
                  <a:schemeClr val="accent1"/>
                </a:solidFill>
                <a:effectLst>
                  <a:outerShdw blurRad="38100" dist="25400" dir="5400000" algn="ctr" rotWithShape="0">
                    <a:srgbClr val="6E747A">
                      <a:alpha val="43000"/>
                    </a:srgbClr>
                  </a:outerShdw>
                </a:effectLst>
                <a:latin typeface="Fredoka"/>
              </a:rPr>
              <a:t> </a:t>
            </a:r>
            <a:r>
              <a:rPr lang="en-US" sz="7200" dirty="0" err="1">
                <a:ln w="0"/>
                <a:solidFill>
                  <a:schemeClr val="accent1"/>
                </a:solidFill>
                <a:effectLst>
                  <a:outerShdw blurRad="38100" dist="25400" dir="5400000" algn="ctr" rotWithShape="0">
                    <a:srgbClr val="6E747A">
                      <a:alpha val="43000"/>
                    </a:srgbClr>
                  </a:outerShdw>
                </a:effectLst>
                <a:latin typeface="Fredoka"/>
              </a:rPr>
              <a:t>İlkeleri</a:t>
            </a:r>
            <a:endParaRPr lang="en-US" sz="7200" dirty="0">
              <a:ln w="0"/>
              <a:solidFill>
                <a:schemeClr val="accent1"/>
              </a:solidFill>
              <a:effectLst>
                <a:outerShdw blurRad="38100" dist="25400" dir="5400000" algn="ctr" rotWithShape="0">
                  <a:srgbClr val="6E747A">
                    <a:alpha val="43000"/>
                  </a:srgbClr>
                </a:outerShdw>
              </a:effectLst>
              <a:latin typeface="Fredoka"/>
            </a:endParaRPr>
          </a:p>
          <a:p>
            <a:pPr marL="0" lvl="0" indent="0" algn="ctr">
              <a:lnSpc>
                <a:spcPts val="7200"/>
              </a:lnSpc>
            </a:pPr>
            <a:endParaRPr lang="en-US" sz="7200" dirty="0">
              <a:solidFill>
                <a:srgbClr val="F3E9DC"/>
              </a:solidFill>
              <a:latin typeface="Fredoka"/>
            </a:endParaRPr>
          </a:p>
        </p:txBody>
      </p:sp>
      <p:sp>
        <p:nvSpPr>
          <p:cNvPr id="5" name="Freeform 5"/>
          <p:cNvSpPr/>
          <p:nvPr/>
        </p:nvSpPr>
        <p:spPr>
          <a:xfrm rot="-5112479">
            <a:off x="15369691" y="360435"/>
            <a:ext cx="454420" cy="1336530"/>
          </a:xfrm>
          <a:custGeom>
            <a:avLst/>
            <a:gdLst/>
            <a:ahLst/>
            <a:cxnLst/>
            <a:rect l="l" t="t" r="r" b="b"/>
            <a:pathLst>
              <a:path w="454420" h="1336530">
                <a:moveTo>
                  <a:pt x="0" y="0"/>
                </a:moveTo>
                <a:lnTo>
                  <a:pt x="454420" y="0"/>
                </a:lnTo>
                <a:lnTo>
                  <a:pt x="454420" y="1336530"/>
                </a:lnTo>
                <a:lnTo>
                  <a:pt x="0" y="133653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TextBox 6"/>
          <p:cNvSpPr txBox="1"/>
          <p:nvPr/>
        </p:nvSpPr>
        <p:spPr>
          <a:xfrm>
            <a:off x="6376177" y="458408"/>
            <a:ext cx="11423858" cy="6822380"/>
          </a:xfrm>
          <a:prstGeom prst="rect">
            <a:avLst/>
          </a:prstGeom>
        </p:spPr>
        <p:txBody>
          <a:bodyPr lIns="0" tIns="0" rIns="0" bIns="0" rtlCol="0" anchor="t">
            <a:spAutoFit/>
          </a:bodyPr>
          <a:lstStyle/>
          <a:p>
            <a:pPr algn="l">
              <a:lnSpc>
                <a:spcPts val="3840"/>
              </a:lnSpc>
            </a:pPr>
            <a:r>
              <a:rPr lang="en-US" sz="2400" dirty="0">
                <a:solidFill>
                  <a:srgbClr val="000000"/>
                </a:solidFill>
                <a:latin typeface="Nunito Sans"/>
              </a:rPr>
              <a:t>·     </a:t>
            </a:r>
            <a:r>
              <a:rPr lang="en-US" sz="2400" dirty="0" err="1">
                <a:solidFill>
                  <a:srgbClr val="000000"/>
                </a:solidFill>
                <a:latin typeface="Nunito Sans"/>
              </a:rPr>
              <a:t>Küçük</a:t>
            </a:r>
            <a:r>
              <a:rPr lang="en-US" sz="2400" dirty="0">
                <a:solidFill>
                  <a:srgbClr val="000000"/>
                </a:solidFill>
                <a:latin typeface="Nunito Sans"/>
              </a:rPr>
              <a:t> </a:t>
            </a:r>
            <a:r>
              <a:rPr lang="en-US" sz="2400" dirty="0" err="1">
                <a:solidFill>
                  <a:srgbClr val="000000"/>
                </a:solidFill>
                <a:latin typeface="Nunito Sans"/>
              </a:rPr>
              <a:t>çocuklar</a:t>
            </a:r>
            <a:r>
              <a:rPr lang="en-US" sz="2400" dirty="0">
                <a:solidFill>
                  <a:srgbClr val="000000"/>
                </a:solidFill>
                <a:latin typeface="Nunito Sans"/>
              </a:rPr>
              <a:t> </a:t>
            </a:r>
            <a:r>
              <a:rPr lang="en-US" sz="2400" dirty="0" err="1">
                <a:solidFill>
                  <a:srgbClr val="000000"/>
                </a:solidFill>
                <a:latin typeface="Nunito Sans"/>
              </a:rPr>
              <a:t>için</a:t>
            </a:r>
            <a:r>
              <a:rPr lang="en-US" sz="2400" dirty="0">
                <a:solidFill>
                  <a:srgbClr val="000000"/>
                </a:solidFill>
                <a:latin typeface="Nunito Sans"/>
              </a:rPr>
              <a:t> </a:t>
            </a:r>
            <a:r>
              <a:rPr lang="en-US" sz="2400" dirty="0" err="1">
                <a:solidFill>
                  <a:srgbClr val="000000"/>
                </a:solidFill>
                <a:latin typeface="Nunito Sans"/>
              </a:rPr>
              <a:t>çocuğun</a:t>
            </a:r>
            <a:r>
              <a:rPr lang="en-US" sz="2400" dirty="0">
                <a:solidFill>
                  <a:srgbClr val="000000"/>
                </a:solidFill>
                <a:latin typeface="Nunito Sans"/>
              </a:rPr>
              <a:t> </a:t>
            </a:r>
            <a:r>
              <a:rPr lang="en-US" sz="2400" dirty="0" err="1">
                <a:solidFill>
                  <a:srgbClr val="000000"/>
                </a:solidFill>
                <a:latin typeface="Nunito Sans"/>
              </a:rPr>
              <a:t>göz</a:t>
            </a:r>
            <a:r>
              <a:rPr lang="en-US" sz="2400" dirty="0">
                <a:solidFill>
                  <a:srgbClr val="000000"/>
                </a:solidFill>
                <a:latin typeface="Nunito Sans"/>
              </a:rPr>
              <a:t> </a:t>
            </a:r>
            <a:r>
              <a:rPr lang="en-US" sz="2400" dirty="0" err="1">
                <a:solidFill>
                  <a:srgbClr val="000000"/>
                </a:solidFill>
                <a:latin typeface="Nunito Sans"/>
              </a:rPr>
              <a:t>hizasına</a:t>
            </a:r>
            <a:r>
              <a:rPr lang="en-US" sz="2400" dirty="0">
                <a:solidFill>
                  <a:srgbClr val="000000"/>
                </a:solidFill>
                <a:latin typeface="Nunito Sans"/>
              </a:rPr>
              <a:t> </a:t>
            </a:r>
            <a:r>
              <a:rPr lang="en-US" sz="2400" dirty="0" err="1">
                <a:solidFill>
                  <a:srgbClr val="000000"/>
                </a:solidFill>
                <a:latin typeface="Nunito Sans"/>
              </a:rPr>
              <a:t>gelecek</a:t>
            </a:r>
            <a:r>
              <a:rPr lang="en-US" sz="2400" dirty="0">
                <a:solidFill>
                  <a:srgbClr val="000000"/>
                </a:solidFill>
                <a:latin typeface="Nunito Sans"/>
              </a:rPr>
              <a:t> </a:t>
            </a:r>
            <a:r>
              <a:rPr lang="en-US" sz="2400" dirty="0" err="1">
                <a:solidFill>
                  <a:srgbClr val="000000"/>
                </a:solidFill>
                <a:latin typeface="Nunito Sans"/>
              </a:rPr>
              <a:t>şekilde</a:t>
            </a:r>
            <a:r>
              <a:rPr lang="en-US" sz="2400" dirty="0">
                <a:solidFill>
                  <a:srgbClr val="000000"/>
                </a:solidFill>
                <a:latin typeface="Nunito Sans"/>
              </a:rPr>
              <a:t> </a:t>
            </a:r>
            <a:r>
              <a:rPr lang="en-US" sz="2400" dirty="0" err="1">
                <a:solidFill>
                  <a:srgbClr val="000000"/>
                </a:solidFill>
                <a:latin typeface="Nunito Sans"/>
              </a:rPr>
              <a:t>oturun</a:t>
            </a:r>
            <a:r>
              <a:rPr lang="en-US" sz="2400" dirty="0">
                <a:solidFill>
                  <a:srgbClr val="000000"/>
                </a:solidFill>
                <a:latin typeface="Nunito Sans"/>
              </a:rPr>
              <a:t> </a:t>
            </a:r>
            <a:r>
              <a:rPr lang="en-US" sz="2400" dirty="0" err="1">
                <a:solidFill>
                  <a:srgbClr val="000000"/>
                </a:solidFill>
                <a:latin typeface="Nunito Sans"/>
              </a:rPr>
              <a:t>veya</a:t>
            </a:r>
            <a:r>
              <a:rPr lang="en-US" sz="2400" dirty="0">
                <a:solidFill>
                  <a:srgbClr val="000000"/>
                </a:solidFill>
                <a:latin typeface="Nunito Sans"/>
              </a:rPr>
              <a:t> </a:t>
            </a:r>
            <a:r>
              <a:rPr lang="en-US" sz="2400" dirty="0" err="1">
                <a:solidFill>
                  <a:srgbClr val="000000"/>
                </a:solidFill>
                <a:latin typeface="Nunito Sans"/>
              </a:rPr>
              <a:t>çömelin</a:t>
            </a:r>
            <a:r>
              <a:rPr lang="en-US" sz="2400" dirty="0">
                <a:solidFill>
                  <a:srgbClr val="000000"/>
                </a:solidFill>
                <a:latin typeface="Nunito Sans"/>
              </a:rPr>
              <a:t>,</a:t>
            </a:r>
          </a:p>
          <a:p>
            <a:pPr algn="l">
              <a:lnSpc>
                <a:spcPts val="3840"/>
              </a:lnSpc>
            </a:pPr>
            <a:r>
              <a:rPr lang="en-US" sz="2400" dirty="0" err="1">
                <a:solidFill>
                  <a:srgbClr val="000000"/>
                </a:solidFill>
                <a:latin typeface="Nunito Sans"/>
              </a:rPr>
              <a:t>sonra</a:t>
            </a:r>
            <a:r>
              <a:rPr lang="en-US" sz="2400" dirty="0">
                <a:solidFill>
                  <a:srgbClr val="000000"/>
                </a:solidFill>
                <a:latin typeface="Nunito Sans"/>
              </a:rPr>
              <a:t> </a:t>
            </a:r>
            <a:r>
              <a:rPr lang="en-US" sz="2400" dirty="0" err="1">
                <a:solidFill>
                  <a:srgbClr val="000000"/>
                </a:solidFill>
                <a:latin typeface="Nunito Sans"/>
              </a:rPr>
              <a:t>iletişim</a:t>
            </a:r>
            <a:r>
              <a:rPr lang="en-US" sz="2400" dirty="0">
                <a:solidFill>
                  <a:srgbClr val="000000"/>
                </a:solidFill>
                <a:latin typeface="Nunito Sans"/>
              </a:rPr>
              <a:t> </a:t>
            </a:r>
            <a:r>
              <a:rPr lang="en-US" sz="2400" dirty="0" err="1">
                <a:solidFill>
                  <a:srgbClr val="000000"/>
                </a:solidFill>
                <a:latin typeface="Nunito Sans"/>
              </a:rPr>
              <a:t>kurun</a:t>
            </a:r>
            <a:r>
              <a:rPr lang="en-US" sz="2400" dirty="0">
                <a:solidFill>
                  <a:srgbClr val="000000"/>
                </a:solidFill>
                <a:latin typeface="Nunito Sans"/>
              </a:rPr>
              <a:t>.</a:t>
            </a:r>
          </a:p>
          <a:p>
            <a:pPr algn="l">
              <a:lnSpc>
                <a:spcPts val="3840"/>
              </a:lnSpc>
            </a:pPr>
            <a:r>
              <a:rPr lang="en-US" sz="2400" dirty="0">
                <a:solidFill>
                  <a:srgbClr val="000000"/>
                </a:solidFill>
                <a:latin typeface="Nunito Sans"/>
              </a:rPr>
              <a:t>·     </a:t>
            </a:r>
            <a:r>
              <a:rPr lang="en-US" sz="2400" dirty="0" err="1">
                <a:solidFill>
                  <a:srgbClr val="000000"/>
                </a:solidFill>
                <a:latin typeface="Nunito Sans"/>
              </a:rPr>
              <a:t>Çocuğu</a:t>
            </a:r>
            <a:r>
              <a:rPr lang="en-US" sz="2400" dirty="0">
                <a:solidFill>
                  <a:srgbClr val="000000"/>
                </a:solidFill>
                <a:latin typeface="Nunito Sans"/>
              </a:rPr>
              <a:t>, </a:t>
            </a:r>
            <a:r>
              <a:rPr lang="en-US" sz="2400" dirty="0" err="1">
                <a:solidFill>
                  <a:srgbClr val="000000"/>
                </a:solidFill>
                <a:latin typeface="Nunito Sans"/>
              </a:rPr>
              <a:t>dikkatli</a:t>
            </a:r>
            <a:r>
              <a:rPr lang="en-US" sz="2400" dirty="0">
                <a:solidFill>
                  <a:srgbClr val="000000"/>
                </a:solidFill>
                <a:latin typeface="Nunito Sans"/>
              </a:rPr>
              <a:t> </a:t>
            </a:r>
            <a:r>
              <a:rPr lang="en-US" sz="2400" dirty="0" err="1">
                <a:solidFill>
                  <a:srgbClr val="000000"/>
                </a:solidFill>
                <a:latin typeface="Nunito Sans"/>
              </a:rPr>
              <a:t>bir</a:t>
            </a:r>
            <a:r>
              <a:rPr lang="en-US" sz="2400" dirty="0">
                <a:solidFill>
                  <a:srgbClr val="000000"/>
                </a:solidFill>
                <a:latin typeface="Nunito Sans"/>
              </a:rPr>
              <a:t> </a:t>
            </a:r>
            <a:r>
              <a:rPr lang="en-US" sz="2400" dirty="0" err="1">
                <a:solidFill>
                  <a:srgbClr val="000000"/>
                </a:solidFill>
                <a:latin typeface="Nunito Sans"/>
              </a:rPr>
              <a:t>şekilde</a:t>
            </a:r>
            <a:r>
              <a:rPr lang="en-US" sz="2400" dirty="0">
                <a:solidFill>
                  <a:srgbClr val="000000"/>
                </a:solidFill>
                <a:latin typeface="Nunito Sans"/>
              </a:rPr>
              <a:t> </a:t>
            </a:r>
            <a:r>
              <a:rPr lang="en-US" sz="2400" dirty="0" err="1">
                <a:solidFill>
                  <a:srgbClr val="000000"/>
                </a:solidFill>
                <a:latin typeface="Nunito Sans"/>
              </a:rPr>
              <a:t>dinleyin</a:t>
            </a:r>
            <a:r>
              <a:rPr lang="en-US" sz="2400" dirty="0">
                <a:solidFill>
                  <a:srgbClr val="000000"/>
                </a:solidFill>
                <a:latin typeface="Nunito Sans"/>
              </a:rPr>
              <a:t> </a:t>
            </a:r>
            <a:r>
              <a:rPr lang="en-US" sz="2400" dirty="0" err="1">
                <a:solidFill>
                  <a:srgbClr val="000000"/>
                </a:solidFill>
                <a:latin typeface="Nunito Sans"/>
              </a:rPr>
              <a:t>ve</a:t>
            </a:r>
            <a:r>
              <a:rPr lang="en-US" sz="2400" dirty="0">
                <a:solidFill>
                  <a:srgbClr val="000000"/>
                </a:solidFill>
                <a:latin typeface="Nunito Sans"/>
              </a:rPr>
              <a:t> </a:t>
            </a:r>
            <a:r>
              <a:rPr lang="en-US" sz="2400" dirty="0" err="1">
                <a:solidFill>
                  <a:srgbClr val="000000"/>
                </a:solidFill>
                <a:latin typeface="Nunito Sans"/>
              </a:rPr>
              <a:t>onu</a:t>
            </a:r>
            <a:r>
              <a:rPr lang="en-US" sz="2400" dirty="0">
                <a:solidFill>
                  <a:srgbClr val="000000"/>
                </a:solidFill>
                <a:latin typeface="Nunito Sans"/>
              </a:rPr>
              <a:t> </a:t>
            </a:r>
            <a:r>
              <a:rPr lang="en-US" sz="2400" dirty="0" err="1">
                <a:solidFill>
                  <a:srgbClr val="000000"/>
                </a:solidFill>
                <a:latin typeface="Nunito Sans"/>
              </a:rPr>
              <a:t>doğru</a:t>
            </a:r>
            <a:r>
              <a:rPr lang="en-US" sz="2400" dirty="0">
                <a:solidFill>
                  <a:srgbClr val="000000"/>
                </a:solidFill>
                <a:latin typeface="Nunito Sans"/>
              </a:rPr>
              <a:t> </a:t>
            </a:r>
            <a:r>
              <a:rPr lang="en-US" sz="2400" dirty="0" err="1">
                <a:solidFill>
                  <a:srgbClr val="000000"/>
                </a:solidFill>
                <a:latin typeface="Nunito Sans"/>
              </a:rPr>
              <a:t>anlayıp</a:t>
            </a:r>
            <a:r>
              <a:rPr lang="en-US" sz="2400" dirty="0">
                <a:solidFill>
                  <a:srgbClr val="000000"/>
                </a:solidFill>
                <a:latin typeface="Nunito Sans"/>
              </a:rPr>
              <a:t> </a:t>
            </a:r>
            <a:r>
              <a:rPr lang="en-US" sz="2400" dirty="0" err="1">
                <a:solidFill>
                  <a:srgbClr val="000000"/>
                </a:solidFill>
                <a:latin typeface="Nunito Sans"/>
              </a:rPr>
              <a:t>anlamadığınızı</a:t>
            </a:r>
            <a:r>
              <a:rPr lang="en-US" sz="2400" dirty="0">
                <a:solidFill>
                  <a:srgbClr val="000000"/>
                </a:solidFill>
                <a:latin typeface="Nunito Sans"/>
              </a:rPr>
              <a:t> </a:t>
            </a:r>
            <a:r>
              <a:rPr lang="en-US" sz="2400" dirty="0" err="1">
                <a:solidFill>
                  <a:srgbClr val="000000"/>
                </a:solidFill>
                <a:latin typeface="Nunito Sans"/>
              </a:rPr>
              <a:t>geri</a:t>
            </a:r>
            <a:endParaRPr lang="en-US" sz="2400" dirty="0">
              <a:solidFill>
                <a:srgbClr val="000000"/>
              </a:solidFill>
              <a:latin typeface="Nunito Sans"/>
            </a:endParaRPr>
          </a:p>
          <a:p>
            <a:pPr algn="l">
              <a:lnSpc>
                <a:spcPts val="3840"/>
              </a:lnSpc>
            </a:pPr>
            <a:r>
              <a:rPr lang="en-US" sz="2400" dirty="0" err="1">
                <a:solidFill>
                  <a:srgbClr val="000000"/>
                </a:solidFill>
                <a:latin typeface="Nunito Sans"/>
              </a:rPr>
              <a:t>bildirimler</a:t>
            </a:r>
            <a:r>
              <a:rPr lang="en-US" sz="2400" dirty="0">
                <a:solidFill>
                  <a:srgbClr val="000000"/>
                </a:solidFill>
                <a:latin typeface="Nunito Sans"/>
              </a:rPr>
              <a:t> </a:t>
            </a:r>
            <a:r>
              <a:rPr lang="en-US" sz="2400" dirty="0" err="1">
                <a:solidFill>
                  <a:srgbClr val="000000"/>
                </a:solidFill>
                <a:latin typeface="Nunito Sans"/>
              </a:rPr>
              <a:t>ile</a:t>
            </a:r>
            <a:r>
              <a:rPr lang="en-US" sz="2400" dirty="0">
                <a:solidFill>
                  <a:srgbClr val="000000"/>
                </a:solidFill>
                <a:latin typeface="Nunito Sans"/>
              </a:rPr>
              <a:t> </a:t>
            </a:r>
            <a:r>
              <a:rPr lang="en-US" sz="2400" dirty="0" err="1">
                <a:solidFill>
                  <a:srgbClr val="000000"/>
                </a:solidFill>
                <a:latin typeface="Nunito Sans"/>
              </a:rPr>
              <a:t>kontrol</a:t>
            </a:r>
            <a:r>
              <a:rPr lang="en-US" sz="2400" dirty="0">
                <a:solidFill>
                  <a:srgbClr val="000000"/>
                </a:solidFill>
                <a:latin typeface="Nunito Sans"/>
              </a:rPr>
              <a:t> </a:t>
            </a:r>
            <a:r>
              <a:rPr lang="en-US" sz="2400" dirty="0" err="1">
                <a:solidFill>
                  <a:srgbClr val="000000"/>
                </a:solidFill>
                <a:latin typeface="Nunito Sans"/>
              </a:rPr>
              <a:t>edin</a:t>
            </a:r>
            <a:r>
              <a:rPr lang="en-US" sz="2400" dirty="0">
                <a:solidFill>
                  <a:srgbClr val="000000"/>
                </a:solidFill>
                <a:latin typeface="Nunito Sans"/>
              </a:rPr>
              <a:t>.</a:t>
            </a:r>
          </a:p>
          <a:p>
            <a:pPr algn="l">
              <a:lnSpc>
                <a:spcPts val="3840"/>
              </a:lnSpc>
            </a:pPr>
            <a:r>
              <a:rPr lang="en-US" sz="2400" dirty="0">
                <a:solidFill>
                  <a:srgbClr val="000000"/>
                </a:solidFill>
                <a:latin typeface="Nunito Sans"/>
              </a:rPr>
              <a:t>·     Okul </a:t>
            </a:r>
            <a:r>
              <a:rPr lang="en-US" sz="2400" dirty="0" err="1">
                <a:solidFill>
                  <a:srgbClr val="000000"/>
                </a:solidFill>
                <a:latin typeface="Nunito Sans"/>
              </a:rPr>
              <a:t>çağındaki</a:t>
            </a:r>
            <a:r>
              <a:rPr lang="en-US" sz="2400" dirty="0">
                <a:solidFill>
                  <a:srgbClr val="000000"/>
                </a:solidFill>
                <a:latin typeface="Nunito Sans"/>
              </a:rPr>
              <a:t> </a:t>
            </a:r>
            <a:r>
              <a:rPr lang="en-US" sz="2400" dirty="0" err="1">
                <a:solidFill>
                  <a:srgbClr val="000000"/>
                </a:solidFill>
                <a:latin typeface="Nunito Sans"/>
              </a:rPr>
              <a:t>çocukların</a:t>
            </a:r>
            <a:r>
              <a:rPr lang="en-US" sz="2400" dirty="0">
                <a:solidFill>
                  <a:srgbClr val="000000"/>
                </a:solidFill>
                <a:latin typeface="Nunito Sans"/>
              </a:rPr>
              <a:t> </a:t>
            </a:r>
            <a:r>
              <a:rPr lang="en-US" sz="2400" dirty="0" err="1">
                <a:solidFill>
                  <a:srgbClr val="000000"/>
                </a:solidFill>
                <a:latin typeface="Nunito Sans"/>
              </a:rPr>
              <a:t>duygularını</a:t>
            </a:r>
            <a:r>
              <a:rPr lang="en-US" sz="2400" dirty="0">
                <a:solidFill>
                  <a:srgbClr val="000000"/>
                </a:solidFill>
                <a:latin typeface="Nunito Sans"/>
              </a:rPr>
              <a:t>, </a:t>
            </a:r>
            <a:r>
              <a:rPr lang="en-US" sz="2400" dirty="0" err="1">
                <a:solidFill>
                  <a:srgbClr val="000000"/>
                </a:solidFill>
                <a:latin typeface="Nunito Sans"/>
              </a:rPr>
              <a:t>endişelerini</a:t>
            </a:r>
            <a:r>
              <a:rPr lang="en-US" sz="2400" dirty="0">
                <a:solidFill>
                  <a:srgbClr val="000000"/>
                </a:solidFill>
                <a:latin typeface="Nunito Sans"/>
              </a:rPr>
              <a:t> </a:t>
            </a:r>
            <a:r>
              <a:rPr lang="en-US" sz="2400" dirty="0" err="1">
                <a:solidFill>
                  <a:srgbClr val="000000"/>
                </a:solidFill>
                <a:latin typeface="Nunito Sans"/>
              </a:rPr>
              <a:t>ve</a:t>
            </a:r>
            <a:r>
              <a:rPr lang="en-US" sz="2400" dirty="0">
                <a:solidFill>
                  <a:srgbClr val="000000"/>
                </a:solidFill>
                <a:latin typeface="Nunito Sans"/>
              </a:rPr>
              <a:t> </a:t>
            </a:r>
            <a:r>
              <a:rPr lang="en-US" sz="2400" dirty="0" err="1">
                <a:solidFill>
                  <a:srgbClr val="000000"/>
                </a:solidFill>
                <a:latin typeface="Nunito Sans"/>
              </a:rPr>
              <a:t>sorularını</a:t>
            </a:r>
            <a:r>
              <a:rPr lang="en-US" sz="2400" dirty="0">
                <a:solidFill>
                  <a:srgbClr val="000000"/>
                </a:solidFill>
                <a:latin typeface="Nunito Sans"/>
              </a:rPr>
              <a:t> </a:t>
            </a:r>
            <a:r>
              <a:rPr lang="en-US" sz="2400" dirty="0" err="1">
                <a:solidFill>
                  <a:srgbClr val="000000"/>
                </a:solidFill>
                <a:latin typeface="Nunito Sans"/>
              </a:rPr>
              <a:t>dile</a:t>
            </a:r>
            <a:r>
              <a:rPr lang="en-US" sz="2400" dirty="0">
                <a:solidFill>
                  <a:srgbClr val="000000"/>
                </a:solidFill>
                <a:latin typeface="Nunito Sans"/>
              </a:rPr>
              <a:t> </a:t>
            </a:r>
            <a:r>
              <a:rPr lang="en-US" sz="2400" dirty="0" err="1">
                <a:solidFill>
                  <a:srgbClr val="000000"/>
                </a:solidFill>
                <a:latin typeface="Nunito Sans"/>
              </a:rPr>
              <a:t>getirmelerine</a:t>
            </a:r>
            <a:r>
              <a:rPr lang="tr-TR" sz="2400" dirty="0">
                <a:solidFill>
                  <a:srgbClr val="000000"/>
                </a:solidFill>
                <a:latin typeface="Nunito Sans"/>
              </a:rPr>
              <a:t> </a:t>
            </a:r>
            <a:r>
              <a:rPr lang="en-US" sz="2400" dirty="0" err="1">
                <a:solidFill>
                  <a:srgbClr val="000000"/>
                </a:solidFill>
                <a:latin typeface="Nunito Sans"/>
              </a:rPr>
              <a:t>yardımcı</a:t>
            </a:r>
            <a:r>
              <a:rPr lang="en-US" sz="2400" dirty="0">
                <a:solidFill>
                  <a:srgbClr val="000000"/>
                </a:solidFill>
                <a:latin typeface="Nunito Sans"/>
              </a:rPr>
              <a:t> </a:t>
            </a:r>
            <a:r>
              <a:rPr lang="en-US" sz="2400" dirty="0" err="1">
                <a:solidFill>
                  <a:srgbClr val="000000"/>
                </a:solidFill>
                <a:latin typeface="Nunito Sans"/>
              </a:rPr>
              <a:t>olun</a:t>
            </a:r>
            <a:r>
              <a:rPr lang="en-US" sz="2400" dirty="0">
                <a:solidFill>
                  <a:srgbClr val="000000"/>
                </a:solidFill>
                <a:latin typeface="Nunito Sans"/>
              </a:rPr>
              <a:t>; </a:t>
            </a:r>
            <a:r>
              <a:rPr lang="en-US" sz="2400" dirty="0" err="1">
                <a:solidFill>
                  <a:srgbClr val="000000"/>
                </a:solidFill>
                <a:latin typeface="Nunito Sans"/>
              </a:rPr>
              <a:t>ortak</a:t>
            </a:r>
            <a:r>
              <a:rPr lang="en-US" sz="2400" dirty="0">
                <a:solidFill>
                  <a:srgbClr val="000000"/>
                </a:solidFill>
                <a:latin typeface="Nunito Sans"/>
              </a:rPr>
              <a:t> </a:t>
            </a:r>
            <a:r>
              <a:rPr lang="en-US" sz="2400" dirty="0" err="1">
                <a:solidFill>
                  <a:srgbClr val="000000"/>
                </a:solidFill>
                <a:latin typeface="Nunito Sans"/>
              </a:rPr>
              <a:t>duygusal</a:t>
            </a:r>
            <a:r>
              <a:rPr lang="en-US" sz="2400" dirty="0">
                <a:solidFill>
                  <a:srgbClr val="000000"/>
                </a:solidFill>
                <a:latin typeface="Nunito Sans"/>
              </a:rPr>
              <a:t> </a:t>
            </a:r>
            <a:r>
              <a:rPr lang="en-US" sz="2400" dirty="0" err="1">
                <a:solidFill>
                  <a:srgbClr val="000000"/>
                </a:solidFill>
                <a:latin typeface="Nunito Sans"/>
              </a:rPr>
              <a:t>tepkiler</a:t>
            </a:r>
            <a:r>
              <a:rPr lang="en-US" sz="2400" dirty="0">
                <a:solidFill>
                  <a:srgbClr val="000000"/>
                </a:solidFill>
                <a:latin typeface="Nunito Sans"/>
              </a:rPr>
              <a:t> </a:t>
            </a:r>
            <a:r>
              <a:rPr lang="en-US" sz="2400" dirty="0" err="1">
                <a:solidFill>
                  <a:srgbClr val="000000"/>
                </a:solidFill>
                <a:latin typeface="Nunito Sans"/>
              </a:rPr>
              <a:t>için</a:t>
            </a:r>
            <a:r>
              <a:rPr lang="en-US" sz="2400" dirty="0">
                <a:solidFill>
                  <a:srgbClr val="000000"/>
                </a:solidFill>
                <a:latin typeface="Nunito Sans"/>
              </a:rPr>
              <a:t> </a:t>
            </a:r>
            <a:r>
              <a:rPr lang="en-US" sz="2400" dirty="0" err="1">
                <a:solidFill>
                  <a:srgbClr val="000000"/>
                </a:solidFill>
                <a:latin typeface="Nunito Sans"/>
              </a:rPr>
              <a:t>basit</a:t>
            </a:r>
            <a:r>
              <a:rPr lang="en-US" sz="2400" dirty="0">
                <a:solidFill>
                  <a:srgbClr val="000000"/>
                </a:solidFill>
                <a:latin typeface="Nunito Sans"/>
              </a:rPr>
              <a:t> </a:t>
            </a:r>
            <a:r>
              <a:rPr lang="en-US" sz="2400" dirty="0" err="1">
                <a:solidFill>
                  <a:srgbClr val="000000"/>
                </a:solidFill>
                <a:latin typeface="Nunito Sans"/>
              </a:rPr>
              <a:t>adlandırmalar</a:t>
            </a:r>
            <a:r>
              <a:rPr lang="en-US" sz="2400" dirty="0">
                <a:solidFill>
                  <a:srgbClr val="000000"/>
                </a:solidFill>
                <a:latin typeface="Nunito Sans"/>
              </a:rPr>
              <a:t> </a:t>
            </a:r>
            <a:r>
              <a:rPr lang="en-US" sz="2400" dirty="0" err="1">
                <a:solidFill>
                  <a:srgbClr val="000000"/>
                </a:solidFill>
                <a:latin typeface="Nunito Sans"/>
              </a:rPr>
              <a:t>kullanın</a:t>
            </a:r>
            <a:r>
              <a:rPr lang="en-US" sz="2400" dirty="0">
                <a:solidFill>
                  <a:srgbClr val="000000"/>
                </a:solidFill>
                <a:latin typeface="Nunito Sans"/>
              </a:rPr>
              <a:t>. </a:t>
            </a:r>
            <a:r>
              <a:rPr lang="en-US" sz="2400" dirty="0" err="1">
                <a:solidFill>
                  <a:srgbClr val="000000"/>
                </a:solidFill>
                <a:latin typeface="Nunito Sans"/>
              </a:rPr>
              <a:t>Örneğin</a:t>
            </a:r>
            <a:r>
              <a:rPr lang="tr-TR" sz="2400" dirty="0">
                <a:solidFill>
                  <a:srgbClr val="000000"/>
                </a:solidFill>
                <a:latin typeface="Nunito Sans"/>
              </a:rPr>
              <a:t> </a:t>
            </a:r>
            <a:r>
              <a:rPr lang="en-US" sz="2400" dirty="0" err="1">
                <a:solidFill>
                  <a:srgbClr val="000000"/>
                </a:solidFill>
                <a:latin typeface="Nunito Sans"/>
              </a:rPr>
              <a:t>kızgınsın</a:t>
            </a:r>
            <a:r>
              <a:rPr lang="en-US" sz="2400" dirty="0">
                <a:solidFill>
                  <a:srgbClr val="000000"/>
                </a:solidFill>
                <a:latin typeface="Nunito Sans"/>
              </a:rPr>
              <a:t>, </a:t>
            </a:r>
            <a:r>
              <a:rPr lang="en-US" sz="2400" dirty="0" err="1">
                <a:solidFill>
                  <a:srgbClr val="000000"/>
                </a:solidFill>
                <a:latin typeface="Nunito Sans"/>
              </a:rPr>
              <a:t>üzgünsün</a:t>
            </a:r>
            <a:r>
              <a:rPr lang="en-US" sz="2400" dirty="0">
                <a:solidFill>
                  <a:srgbClr val="000000"/>
                </a:solidFill>
                <a:latin typeface="Nunito Sans"/>
              </a:rPr>
              <a:t>, </a:t>
            </a:r>
            <a:r>
              <a:rPr lang="en-US" sz="2400" dirty="0" err="1">
                <a:solidFill>
                  <a:srgbClr val="000000"/>
                </a:solidFill>
                <a:latin typeface="Nunito Sans"/>
              </a:rPr>
              <a:t>korktun</a:t>
            </a:r>
            <a:r>
              <a:rPr lang="en-US" sz="2400" dirty="0">
                <a:solidFill>
                  <a:srgbClr val="000000"/>
                </a:solidFill>
                <a:latin typeface="Nunito Sans"/>
              </a:rPr>
              <a:t>, </a:t>
            </a:r>
            <a:r>
              <a:rPr lang="en-US" sz="2400" dirty="0" err="1">
                <a:solidFill>
                  <a:srgbClr val="000000"/>
                </a:solidFill>
                <a:latin typeface="Nunito Sans"/>
              </a:rPr>
              <a:t>endişelisin</a:t>
            </a:r>
            <a:r>
              <a:rPr lang="en-US" sz="2400" dirty="0">
                <a:solidFill>
                  <a:srgbClr val="000000"/>
                </a:solidFill>
                <a:latin typeface="Nunito Sans"/>
              </a:rPr>
              <a:t> </a:t>
            </a:r>
            <a:r>
              <a:rPr lang="en-US" sz="2400" dirty="0" err="1">
                <a:solidFill>
                  <a:srgbClr val="000000"/>
                </a:solidFill>
                <a:latin typeface="Nunito Sans"/>
              </a:rPr>
              <a:t>şeklinde</a:t>
            </a:r>
            <a:r>
              <a:rPr lang="en-US" sz="2400" dirty="0">
                <a:solidFill>
                  <a:srgbClr val="000000"/>
                </a:solidFill>
                <a:latin typeface="Nunito Sans"/>
              </a:rPr>
              <a:t> </a:t>
            </a:r>
            <a:r>
              <a:rPr lang="en-US" sz="2400" dirty="0" err="1">
                <a:solidFill>
                  <a:srgbClr val="000000"/>
                </a:solidFill>
                <a:latin typeface="Nunito Sans"/>
              </a:rPr>
              <a:t>dile</a:t>
            </a:r>
            <a:r>
              <a:rPr lang="en-US" sz="2400" dirty="0">
                <a:solidFill>
                  <a:srgbClr val="000000"/>
                </a:solidFill>
                <a:latin typeface="Nunito Sans"/>
              </a:rPr>
              <a:t> </a:t>
            </a:r>
            <a:r>
              <a:rPr lang="en-US" sz="2400" dirty="0" err="1">
                <a:solidFill>
                  <a:srgbClr val="000000"/>
                </a:solidFill>
                <a:latin typeface="Nunito Sans"/>
              </a:rPr>
              <a:t>getirilebilir</a:t>
            </a:r>
            <a:r>
              <a:rPr lang="en-US" sz="2400" dirty="0">
                <a:solidFill>
                  <a:srgbClr val="000000"/>
                </a:solidFill>
                <a:latin typeface="Nunito Sans"/>
              </a:rPr>
              <a:t>.</a:t>
            </a:r>
          </a:p>
          <a:p>
            <a:pPr algn="l">
              <a:lnSpc>
                <a:spcPts val="3840"/>
              </a:lnSpc>
            </a:pPr>
            <a:r>
              <a:rPr lang="en-US" sz="2400" dirty="0">
                <a:solidFill>
                  <a:srgbClr val="000000"/>
                </a:solidFill>
                <a:latin typeface="Nunito Sans"/>
              </a:rPr>
              <a:t>·     </a:t>
            </a:r>
            <a:r>
              <a:rPr lang="en-US" sz="2400" dirty="0" err="1">
                <a:solidFill>
                  <a:srgbClr val="000000"/>
                </a:solidFill>
                <a:latin typeface="Nunito Sans"/>
              </a:rPr>
              <a:t>Çocukların</a:t>
            </a:r>
            <a:r>
              <a:rPr lang="en-US" sz="2400" dirty="0">
                <a:solidFill>
                  <a:srgbClr val="000000"/>
                </a:solidFill>
                <a:latin typeface="Nunito Sans"/>
              </a:rPr>
              <a:t> </a:t>
            </a:r>
            <a:r>
              <a:rPr lang="en-US" sz="2400" dirty="0" err="1">
                <a:solidFill>
                  <a:srgbClr val="000000"/>
                </a:solidFill>
                <a:latin typeface="Nunito Sans"/>
              </a:rPr>
              <a:t>davranışlarında</a:t>
            </a:r>
            <a:r>
              <a:rPr lang="en-US" sz="2400" dirty="0">
                <a:solidFill>
                  <a:srgbClr val="000000"/>
                </a:solidFill>
                <a:latin typeface="Nunito Sans"/>
              </a:rPr>
              <a:t> </a:t>
            </a:r>
            <a:r>
              <a:rPr lang="en-US" sz="2400" dirty="0" err="1">
                <a:solidFill>
                  <a:srgbClr val="000000"/>
                </a:solidFill>
                <a:latin typeface="Nunito Sans"/>
              </a:rPr>
              <a:t>ve</a:t>
            </a:r>
            <a:r>
              <a:rPr lang="en-US" sz="2400" dirty="0">
                <a:solidFill>
                  <a:srgbClr val="000000"/>
                </a:solidFill>
                <a:latin typeface="Nunito Sans"/>
              </a:rPr>
              <a:t> </a:t>
            </a:r>
            <a:r>
              <a:rPr lang="en-US" sz="2400" dirty="0" err="1">
                <a:solidFill>
                  <a:srgbClr val="000000"/>
                </a:solidFill>
                <a:latin typeface="Nunito Sans"/>
              </a:rPr>
              <a:t>dili</a:t>
            </a:r>
            <a:r>
              <a:rPr lang="en-US" sz="2400" dirty="0">
                <a:solidFill>
                  <a:srgbClr val="000000"/>
                </a:solidFill>
                <a:latin typeface="Nunito Sans"/>
              </a:rPr>
              <a:t> </a:t>
            </a:r>
            <a:r>
              <a:rPr lang="en-US" sz="2400" dirty="0" err="1">
                <a:solidFill>
                  <a:srgbClr val="000000"/>
                </a:solidFill>
                <a:latin typeface="Nunito Sans"/>
              </a:rPr>
              <a:t>kullanımlarında</a:t>
            </a:r>
            <a:r>
              <a:rPr lang="en-US" sz="2400" dirty="0">
                <a:solidFill>
                  <a:srgbClr val="000000"/>
                </a:solidFill>
                <a:latin typeface="Nunito Sans"/>
              </a:rPr>
              <a:t> </a:t>
            </a:r>
            <a:r>
              <a:rPr lang="en-US" sz="2400" dirty="0" err="1">
                <a:solidFill>
                  <a:srgbClr val="000000"/>
                </a:solidFill>
                <a:latin typeface="Nunito Sans"/>
              </a:rPr>
              <a:t>gelişimsel</a:t>
            </a:r>
            <a:r>
              <a:rPr lang="en-US" sz="2400" dirty="0">
                <a:solidFill>
                  <a:srgbClr val="000000"/>
                </a:solidFill>
                <a:latin typeface="Nunito Sans"/>
              </a:rPr>
              <a:t> </a:t>
            </a:r>
            <a:r>
              <a:rPr lang="en-US" sz="2400" dirty="0" err="1">
                <a:solidFill>
                  <a:srgbClr val="000000"/>
                </a:solidFill>
                <a:latin typeface="Nunito Sans"/>
              </a:rPr>
              <a:t>gerileme</a:t>
            </a:r>
            <a:r>
              <a:rPr lang="en-US" sz="2400" dirty="0">
                <a:solidFill>
                  <a:srgbClr val="000000"/>
                </a:solidFill>
                <a:latin typeface="Nunito Sans"/>
              </a:rPr>
              <a:t> </a:t>
            </a:r>
            <a:r>
              <a:rPr lang="en-US" sz="2400" dirty="0" err="1">
                <a:solidFill>
                  <a:srgbClr val="000000"/>
                </a:solidFill>
                <a:latin typeface="Nunito Sans"/>
              </a:rPr>
              <a:t>gösterebileceklerini</a:t>
            </a:r>
            <a:r>
              <a:rPr lang="tr-TR" sz="2400" dirty="0">
                <a:solidFill>
                  <a:srgbClr val="000000"/>
                </a:solidFill>
                <a:latin typeface="Nunito Sans"/>
              </a:rPr>
              <a:t> </a:t>
            </a:r>
            <a:r>
              <a:rPr lang="en-US" sz="2400" dirty="0" err="1">
                <a:solidFill>
                  <a:srgbClr val="000000"/>
                </a:solidFill>
                <a:latin typeface="Nunito Sans"/>
              </a:rPr>
              <a:t>unutmayın</a:t>
            </a:r>
            <a:r>
              <a:rPr lang="en-US" sz="2400" dirty="0">
                <a:solidFill>
                  <a:srgbClr val="000000"/>
                </a:solidFill>
                <a:latin typeface="Nunito Sans"/>
              </a:rPr>
              <a:t>.</a:t>
            </a:r>
          </a:p>
          <a:p>
            <a:pPr algn="l">
              <a:lnSpc>
                <a:spcPts val="3840"/>
              </a:lnSpc>
            </a:pPr>
            <a:r>
              <a:rPr lang="en-US" sz="2400" dirty="0">
                <a:solidFill>
                  <a:srgbClr val="000000"/>
                </a:solidFill>
                <a:latin typeface="Nunito Sans"/>
              </a:rPr>
              <a:t>·     </a:t>
            </a:r>
            <a:r>
              <a:rPr lang="en-US" sz="2400" dirty="0" err="1">
                <a:solidFill>
                  <a:srgbClr val="000000"/>
                </a:solidFill>
                <a:latin typeface="Nunito Sans"/>
              </a:rPr>
              <a:t>Kullandığınız</a:t>
            </a:r>
            <a:r>
              <a:rPr lang="en-US" sz="2400" dirty="0">
                <a:solidFill>
                  <a:srgbClr val="000000"/>
                </a:solidFill>
                <a:latin typeface="Nunito Sans"/>
              </a:rPr>
              <a:t> </a:t>
            </a:r>
            <a:r>
              <a:rPr lang="en-US" sz="2400" dirty="0" err="1">
                <a:solidFill>
                  <a:srgbClr val="000000"/>
                </a:solidFill>
                <a:latin typeface="Nunito Sans"/>
              </a:rPr>
              <a:t>dili</a:t>
            </a:r>
            <a:r>
              <a:rPr lang="en-US" sz="2400" dirty="0">
                <a:solidFill>
                  <a:srgbClr val="000000"/>
                </a:solidFill>
                <a:latin typeface="Nunito Sans"/>
              </a:rPr>
              <a:t> </a:t>
            </a:r>
            <a:r>
              <a:rPr lang="en-US" sz="2400" dirty="0" err="1">
                <a:solidFill>
                  <a:srgbClr val="000000"/>
                </a:solidFill>
                <a:latin typeface="Nunito Sans"/>
              </a:rPr>
              <a:t>çocuğun</a:t>
            </a:r>
            <a:r>
              <a:rPr lang="en-US" sz="2400" dirty="0">
                <a:solidFill>
                  <a:srgbClr val="000000"/>
                </a:solidFill>
                <a:latin typeface="Nunito Sans"/>
              </a:rPr>
              <a:t> </a:t>
            </a:r>
            <a:r>
              <a:rPr lang="en-US" sz="2400" dirty="0" err="1">
                <a:solidFill>
                  <a:srgbClr val="000000"/>
                </a:solidFill>
                <a:latin typeface="Nunito Sans"/>
              </a:rPr>
              <a:t>gelişim</a:t>
            </a:r>
            <a:r>
              <a:rPr lang="en-US" sz="2400" dirty="0">
                <a:solidFill>
                  <a:srgbClr val="000000"/>
                </a:solidFill>
                <a:latin typeface="Nunito Sans"/>
              </a:rPr>
              <a:t> </a:t>
            </a:r>
            <a:r>
              <a:rPr lang="en-US" sz="2400" dirty="0" err="1">
                <a:solidFill>
                  <a:srgbClr val="000000"/>
                </a:solidFill>
                <a:latin typeface="Nunito Sans"/>
              </a:rPr>
              <a:t>düzeyine</a:t>
            </a:r>
            <a:r>
              <a:rPr lang="en-US" sz="2400" dirty="0">
                <a:solidFill>
                  <a:srgbClr val="000000"/>
                </a:solidFill>
                <a:latin typeface="Nunito Sans"/>
              </a:rPr>
              <a:t> </a:t>
            </a:r>
            <a:r>
              <a:rPr lang="en-US" sz="2400" dirty="0" err="1">
                <a:solidFill>
                  <a:srgbClr val="000000"/>
                </a:solidFill>
                <a:latin typeface="Nunito Sans"/>
              </a:rPr>
              <a:t>göre</a:t>
            </a:r>
            <a:r>
              <a:rPr lang="en-US" sz="2400" dirty="0">
                <a:solidFill>
                  <a:srgbClr val="000000"/>
                </a:solidFill>
                <a:latin typeface="Nunito Sans"/>
              </a:rPr>
              <a:t> </a:t>
            </a:r>
            <a:r>
              <a:rPr lang="en-US" sz="2400" dirty="0" err="1">
                <a:solidFill>
                  <a:srgbClr val="000000"/>
                </a:solidFill>
                <a:latin typeface="Nunito Sans"/>
              </a:rPr>
              <a:t>ayarlayın</a:t>
            </a:r>
            <a:r>
              <a:rPr lang="en-US" sz="2400" dirty="0">
                <a:solidFill>
                  <a:srgbClr val="000000"/>
                </a:solidFill>
                <a:latin typeface="Nunito Sans"/>
              </a:rPr>
              <a:t>. </a:t>
            </a:r>
            <a:r>
              <a:rPr lang="en-US" sz="2400" dirty="0" err="1">
                <a:solidFill>
                  <a:srgbClr val="000000"/>
                </a:solidFill>
                <a:latin typeface="Nunito Sans"/>
              </a:rPr>
              <a:t>Küçük</a:t>
            </a:r>
            <a:r>
              <a:rPr lang="en-US" sz="2400" dirty="0">
                <a:solidFill>
                  <a:srgbClr val="000000"/>
                </a:solidFill>
                <a:latin typeface="Nunito Sans"/>
              </a:rPr>
              <a:t> </a:t>
            </a:r>
            <a:r>
              <a:rPr lang="en-US" sz="2400" dirty="0" err="1">
                <a:solidFill>
                  <a:srgbClr val="000000"/>
                </a:solidFill>
                <a:latin typeface="Nunito Sans"/>
              </a:rPr>
              <a:t>çocuklar</a:t>
            </a:r>
            <a:r>
              <a:rPr lang="en-US" sz="2400" dirty="0">
                <a:solidFill>
                  <a:srgbClr val="000000"/>
                </a:solidFill>
                <a:latin typeface="Nunito Sans"/>
              </a:rPr>
              <a:t> </a:t>
            </a:r>
            <a:r>
              <a:rPr lang="en-US" sz="2400" dirty="0" err="1">
                <a:solidFill>
                  <a:srgbClr val="000000"/>
                </a:solidFill>
                <a:latin typeface="Nunito Sans"/>
              </a:rPr>
              <a:t>genellikl</a:t>
            </a:r>
            <a:r>
              <a:rPr lang="tr-TR" sz="2400" dirty="0">
                <a:solidFill>
                  <a:srgbClr val="000000"/>
                </a:solidFill>
                <a:latin typeface="Nunito Sans"/>
              </a:rPr>
              <a:t>e </a:t>
            </a:r>
            <a:r>
              <a:rPr lang="en-US" sz="2400" dirty="0">
                <a:solidFill>
                  <a:srgbClr val="000000"/>
                </a:solidFill>
                <a:latin typeface="Nunito Sans"/>
              </a:rPr>
              <a:t>“</a:t>
            </a:r>
            <a:r>
              <a:rPr lang="en-US" sz="2400" dirty="0" err="1">
                <a:solidFill>
                  <a:srgbClr val="000000"/>
                </a:solidFill>
                <a:latin typeface="Nunito Sans"/>
              </a:rPr>
              <a:t>travma</a:t>
            </a:r>
            <a:r>
              <a:rPr lang="en-US" sz="2400" dirty="0">
                <a:solidFill>
                  <a:srgbClr val="000000"/>
                </a:solidFill>
                <a:latin typeface="Nunito Sans"/>
              </a:rPr>
              <a:t>, </a:t>
            </a:r>
            <a:r>
              <a:rPr lang="en-US" sz="2400" dirty="0" err="1">
                <a:solidFill>
                  <a:srgbClr val="000000"/>
                </a:solidFill>
                <a:latin typeface="Nunito Sans"/>
              </a:rPr>
              <a:t>kriz</a:t>
            </a:r>
            <a:r>
              <a:rPr lang="en-US" sz="2400" dirty="0">
                <a:solidFill>
                  <a:srgbClr val="000000"/>
                </a:solidFill>
                <a:latin typeface="Nunito Sans"/>
              </a:rPr>
              <a:t> </a:t>
            </a:r>
            <a:r>
              <a:rPr lang="en-US" sz="2400" dirty="0" err="1">
                <a:solidFill>
                  <a:srgbClr val="000000"/>
                </a:solidFill>
                <a:latin typeface="Nunito Sans"/>
              </a:rPr>
              <a:t>ve</a:t>
            </a:r>
            <a:r>
              <a:rPr lang="en-US" sz="2400" dirty="0">
                <a:solidFill>
                  <a:srgbClr val="000000"/>
                </a:solidFill>
                <a:latin typeface="Nunito Sans"/>
              </a:rPr>
              <a:t> </a:t>
            </a:r>
            <a:r>
              <a:rPr lang="en-US" sz="2400" dirty="0" err="1">
                <a:solidFill>
                  <a:srgbClr val="000000"/>
                </a:solidFill>
                <a:latin typeface="Nunito Sans"/>
              </a:rPr>
              <a:t>ölüm</a:t>
            </a:r>
            <a:r>
              <a:rPr lang="en-US" sz="2400" dirty="0">
                <a:solidFill>
                  <a:srgbClr val="000000"/>
                </a:solidFill>
                <a:latin typeface="Nunito Sans"/>
              </a:rPr>
              <a:t>” </a:t>
            </a:r>
            <a:r>
              <a:rPr lang="en-US" sz="2400" dirty="0" err="1">
                <a:solidFill>
                  <a:srgbClr val="000000"/>
                </a:solidFill>
                <a:latin typeface="Nunito Sans"/>
              </a:rPr>
              <a:t>gibi</a:t>
            </a:r>
            <a:r>
              <a:rPr lang="en-US" sz="2400" dirty="0">
                <a:solidFill>
                  <a:srgbClr val="000000"/>
                </a:solidFill>
                <a:latin typeface="Nunito Sans"/>
              </a:rPr>
              <a:t> </a:t>
            </a:r>
            <a:r>
              <a:rPr lang="en-US" sz="2400" dirty="0" err="1">
                <a:solidFill>
                  <a:srgbClr val="000000"/>
                </a:solidFill>
                <a:latin typeface="Nunito Sans"/>
              </a:rPr>
              <a:t>kavramları</a:t>
            </a:r>
            <a:r>
              <a:rPr lang="en-US" sz="2400" dirty="0">
                <a:solidFill>
                  <a:srgbClr val="000000"/>
                </a:solidFill>
                <a:latin typeface="Nunito Sans"/>
              </a:rPr>
              <a:t> </a:t>
            </a:r>
            <a:r>
              <a:rPr lang="en-US" sz="2400" dirty="0" err="1">
                <a:solidFill>
                  <a:srgbClr val="000000"/>
                </a:solidFill>
                <a:latin typeface="Nunito Sans"/>
              </a:rPr>
              <a:t>anlamlandıramayabilir</a:t>
            </a:r>
            <a:r>
              <a:rPr lang="en-US" sz="2400" dirty="0">
                <a:solidFill>
                  <a:srgbClr val="000000"/>
                </a:solidFill>
                <a:latin typeface="Nunito Sans"/>
              </a:rPr>
              <a:t>.</a:t>
            </a:r>
          </a:p>
          <a:p>
            <a:pPr algn="l">
              <a:lnSpc>
                <a:spcPts val="3840"/>
              </a:lnSpc>
            </a:pPr>
            <a:r>
              <a:rPr lang="en-US" sz="2400" dirty="0">
                <a:solidFill>
                  <a:srgbClr val="000000"/>
                </a:solidFill>
                <a:latin typeface="Nunito Sans"/>
              </a:rPr>
              <a:t>·     Bu </a:t>
            </a:r>
            <a:r>
              <a:rPr lang="en-US" sz="2400" dirty="0" err="1">
                <a:solidFill>
                  <a:srgbClr val="000000"/>
                </a:solidFill>
                <a:latin typeface="Nunito Sans"/>
              </a:rPr>
              <a:t>yaklaşımı</a:t>
            </a:r>
            <a:r>
              <a:rPr lang="en-US" sz="2400" dirty="0">
                <a:solidFill>
                  <a:srgbClr val="000000"/>
                </a:solidFill>
                <a:latin typeface="Nunito Sans"/>
              </a:rPr>
              <a:t>, </a:t>
            </a:r>
            <a:r>
              <a:rPr lang="en-US" sz="2400" dirty="0" err="1">
                <a:solidFill>
                  <a:srgbClr val="000000"/>
                </a:solidFill>
                <a:latin typeface="Nunito Sans"/>
              </a:rPr>
              <a:t>çocuklarına</a:t>
            </a:r>
            <a:r>
              <a:rPr lang="en-US" sz="2400" dirty="0">
                <a:solidFill>
                  <a:srgbClr val="000000"/>
                </a:solidFill>
                <a:latin typeface="Nunito Sans"/>
              </a:rPr>
              <a:t> </a:t>
            </a:r>
            <a:r>
              <a:rPr lang="en-US" sz="2400" dirty="0" err="1">
                <a:solidFill>
                  <a:srgbClr val="000000"/>
                </a:solidFill>
                <a:latin typeface="Nunito Sans"/>
              </a:rPr>
              <a:t>uygun</a:t>
            </a:r>
            <a:r>
              <a:rPr lang="en-US" sz="2400" dirty="0">
                <a:solidFill>
                  <a:srgbClr val="000000"/>
                </a:solidFill>
                <a:latin typeface="Nunito Sans"/>
              </a:rPr>
              <a:t> </a:t>
            </a:r>
            <a:r>
              <a:rPr lang="en-US" sz="2400" dirty="0" err="1">
                <a:solidFill>
                  <a:srgbClr val="000000"/>
                </a:solidFill>
                <a:latin typeface="Nunito Sans"/>
              </a:rPr>
              <a:t>ve</a:t>
            </a:r>
            <a:r>
              <a:rPr lang="en-US" sz="2400" dirty="0">
                <a:solidFill>
                  <a:srgbClr val="000000"/>
                </a:solidFill>
                <a:latin typeface="Nunito Sans"/>
              </a:rPr>
              <a:t> </a:t>
            </a:r>
            <a:r>
              <a:rPr lang="en-US" sz="2400" dirty="0" err="1">
                <a:solidFill>
                  <a:srgbClr val="000000"/>
                </a:solidFill>
                <a:latin typeface="Nunito Sans"/>
              </a:rPr>
              <a:t>yeterli</a:t>
            </a:r>
            <a:r>
              <a:rPr lang="en-US" sz="2400" dirty="0">
                <a:solidFill>
                  <a:srgbClr val="000000"/>
                </a:solidFill>
                <a:latin typeface="Nunito Sans"/>
              </a:rPr>
              <a:t> </a:t>
            </a:r>
            <a:r>
              <a:rPr lang="en-US" sz="2400" dirty="0" err="1">
                <a:solidFill>
                  <a:srgbClr val="000000"/>
                </a:solidFill>
                <a:latin typeface="Nunito Sans"/>
              </a:rPr>
              <a:t>duygusal</a:t>
            </a:r>
            <a:r>
              <a:rPr lang="en-US" sz="2400" dirty="0">
                <a:solidFill>
                  <a:srgbClr val="000000"/>
                </a:solidFill>
                <a:latin typeface="Nunito Sans"/>
              </a:rPr>
              <a:t> </a:t>
            </a:r>
            <a:r>
              <a:rPr lang="en-US" sz="2400" dirty="0" err="1">
                <a:solidFill>
                  <a:srgbClr val="000000"/>
                </a:solidFill>
                <a:latin typeface="Nunito Sans"/>
              </a:rPr>
              <a:t>desteği</a:t>
            </a:r>
            <a:r>
              <a:rPr lang="en-US" sz="2400" dirty="0">
                <a:solidFill>
                  <a:srgbClr val="000000"/>
                </a:solidFill>
                <a:latin typeface="Nunito Sans"/>
              </a:rPr>
              <a:t> </a:t>
            </a:r>
            <a:r>
              <a:rPr lang="en-US" sz="2400" dirty="0" err="1">
                <a:solidFill>
                  <a:srgbClr val="000000"/>
                </a:solidFill>
                <a:latin typeface="Nunito Sans"/>
              </a:rPr>
              <a:t>sağlamaları</a:t>
            </a:r>
            <a:endParaRPr lang="en-US" sz="2400" dirty="0">
              <a:solidFill>
                <a:srgbClr val="000000"/>
              </a:solidFill>
              <a:latin typeface="Nunito Sans"/>
            </a:endParaRPr>
          </a:p>
          <a:p>
            <a:pPr algn="l">
              <a:lnSpc>
                <a:spcPts val="3840"/>
              </a:lnSpc>
            </a:pPr>
            <a:r>
              <a:rPr lang="en-US" sz="2400" dirty="0" err="1">
                <a:solidFill>
                  <a:srgbClr val="000000"/>
                </a:solidFill>
                <a:latin typeface="Nunito Sans"/>
              </a:rPr>
              <a:t>için</a:t>
            </a:r>
            <a:r>
              <a:rPr lang="en-US" sz="2400" dirty="0">
                <a:solidFill>
                  <a:srgbClr val="000000"/>
                </a:solidFill>
                <a:latin typeface="Nunito Sans"/>
              </a:rPr>
              <a:t>, </a:t>
            </a:r>
            <a:r>
              <a:rPr lang="en-US" sz="2400" dirty="0" err="1">
                <a:solidFill>
                  <a:srgbClr val="000000"/>
                </a:solidFill>
                <a:latin typeface="Nunito Sans"/>
              </a:rPr>
              <a:t>çocuğun</a:t>
            </a:r>
            <a:r>
              <a:rPr lang="en-US" sz="2400" dirty="0">
                <a:solidFill>
                  <a:srgbClr val="000000"/>
                </a:solidFill>
                <a:latin typeface="Nunito Sans"/>
              </a:rPr>
              <a:t> </a:t>
            </a:r>
            <a:r>
              <a:rPr lang="en-US" sz="2400" dirty="0" err="1">
                <a:solidFill>
                  <a:srgbClr val="000000"/>
                </a:solidFill>
                <a:latin typeface="Nunito Sans"/>
              </a:rPr>
              <a:t>ebeveynleri</a:t>
            </a:r>
            <a:r>
              <a:rPr lang="en-US" sz="2400" dirty="0">
                <a:solidFill>
                  <a:srgbClr val="000000"/>
                </a:solidFill>
                <a:latin typeface="Nunito Sans"/>
              </a:rPr>
              <a:t> </a:t>
            </a:r>
            <a:r>
              <a:rPr lang="en-US" sz="2400" dirty="0" err="1">
                <a:solidFill>
                  <a:srgbClr val="000000"/>
                </a:solidFill>
                <a:latin typeface="Nunito Sans"/>
              </a:rPr>
              <a:t>ya</a:t>
            </a:r>
            <a:r>
              <a:rPr lang="en-US" sz="2400" dirty="0">
                <a:solidFill>
                  <a:srgbClr val="000000"/>
                </a:solidFill>
                <a:latin typeface="Nunito Sans"/>
              </a:rPr>
              <a:t> da </a:t>
            </a:r>
            <a:r>
              <a:rPr lang="en-US" sz="2400" dirty="0" err="1">
                <a:solidFill>
                  <a:srgbClr val="000000"/>
                </a:solidFill>
                <a:latin typeface="Nunito Sans"/>
              </a:rPr>
              <a:t>bakıcılarıyla</a:t>
            </a:r>
            <a:r>
              <a:rPr lang="en-US" sz="2400" dirty="0">
                <a:solidFill>
                  <a:srgbClr val="000000"/>
                </a:solidFill>
                <a:latin typeface="Nunito Sans"/>
              </a:rPr>
              <a:t> da </a:t>
            </a:r>
            <a:r>
              <a:rPr lang="en-US" sz="2400" dirty="0" err="1">
                <a:solidFill>
                  <a:srgbClr val="000000"/>
                </a:solidFill>
                <a:latin typeface="Nunito Sans"/>
              </a:rPr>
              <a:t>konuşun</a:t>
            </a:r>
            <a:r>
              <a:rPr lang="en-US" sz="2400" dirty="0">
                <a:solidFill>
                  <a:srgbClr val="000000"/>
                </a:solidFill>
                <a:latin typeface="Nunito Sans"/>
              </a:rPr>
              <a:t>.</a:t>
            </a:r>
          </a:p>
          <a:p>
            <a:pPr marL="0" lvl="0" indent="0" algn="l">
              <a:lnSpc>
                <a:spcPts val="3840"/>
              </a:lnSpc>
            </a:pPr>
            <a:endParaRPr lang="en-US" sz="2400" dirty="0">
              <a:solidFill>
                <a:srgbClr val="000000"/>
              </a:solidFill>
              <a:latin typeface="Nunito Sans"/>
            </a:endParaRPr>
          </a:p>
        </p:txBody>
      </p:sp>
      <p:sp>
        <p:nvSpPr>
          <p:cNvPr id="7" name="Freeform 7"/>
          <p:cNvSpPr/>
          <p:nvPr/>
        </p:nvSpPr>
        <p:spPr>
          <a:xfrm>
            <a:off x="1028700" y="1028700"/>
            <a:ext cx="887594" cy="907392"/>
          </a:xfrm>
          <a:custGeom>
            <a:avLst/>
            <a:gdLst/>
            <a:ahLst/>
            <a:cxnLst/>
            <a:rect l="l" t="t" r="r" b="b"/>
            <a:pathLst>
              <a:path w="887594" h="907392">
                <a:moveTo>
                  <a:pt x="0" y="0"/>
                </a:moveTo>
                <a:lnTo>
                  <a:pt x="887594" y="0"/>
                </a:lnTo>
                <a:lnTo>
                  <a:pt x="887594" y="907392"/>
                </a:lnTo>
                <a:lnTo>
                  <a:pt x="0" y="9073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5395477" y="8186717"/>
            <a:ext cx="482901" cy="493672"/>
          </a:xfrm>
          <a:custGeom>
            <a:avLst/>
            <a:gdLst/>
            <a:ahLst/>
            <a:cxnLst/>
            <a:rect l="l" t="t" r="r" b="b"/>
            <a:pathLst>
              <a:path w="482901" h="493672">
                <a:moveTo>
                  <a:pt x="0" y="0"/>
                </a:moveTo>
                <a:lnTo>
                  <a:pt x="482901" y="0"/>
                </a:lnTo>
                <a:lnTo>
                  <a:pt x="482901" y="493671"/>
                </a:lnTo>
                <a:lnTo>
                  <a:pt x="0" y="49367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rot="-5112479">
            <a:off x="6544562" y="9034929"/>
            <a:ext cx="454420" cy="1336530"/>
          </a:xfrm>
          <a:custGeom>
            <a:avLst/>
            <a:gdLst/>
            <a:ahLst/>
            <a:cxnLst/>
            <a:rect l="l" t="t" r="r" b="b"/>
            <a:pathLst>
              <a:path w="454420" h="1336530">
                <a:moveTo>
                  <a:pt x="0" y="0"/>
                </a:moveTo>
                <a:lnTo>
                  <a:pt x="454420" y="0"/>
                </a:lnTo>
                <a:lnTo>
                  <a:pt x="454420" y="1336531"/>
                </a:lnTo>
                <a:lnTo>
                  <a:pt x="0" y="133653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 name="Freeform 10"/>
          <p:cNvSpPr/>
          <p:nvPr/>
        </p:nvSpPr>
        <p:spPr>
          <a:xfrm>
            <a:off x="12088106" y="8186717"/>
            <a:ext cx="5537857" cy="2100283"/>
          </a:xfrm>
          <a:custGeom>
            <a:avLst/>
            <a:gdLst/>
            <a:ahLst/>
            <a:cxnLst/>
            <a:rect l="l" t="t" r="r" b="b"/>
            <a:pathLst>
              <a:path w="5537857" h="2100283">
                <a:moveTo>
                  <a:pt x="0" y="0"/>
                </a:moveTo>
                <a:lnTo>
                  <a:pt x="5537856" y="0"/>
                </a:lnTo>
                <a:lnTo>
                  <a:pt x="5537856" y="2100283"/>
                </a:lnTo>
                <a:lnTo>
                  <a:pt x="0" y="210028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6636494" cy="10288009"/>
            <a:chOff x="0" y="0"/>
            <a:chExt cx="2230331" cy="3457499"/>
          </a:xfrm>
          <a:solidFill>
            <a:schemeClr val="accent4">
              <a:lumMod val="20000"/>
              <a:lumOff val="80000"/>
            </a:schemeClr>
          </a:solidFill>
        </p:grpSpPr>
        <p:sp>
          <p:nvSpPr>
            <p:cNvPr id="3" name="Freeform 3"/>
            <p:cNvSpPr/>
            <p:nvPr/>
          </p:nvSpPr>
          <p:spPr>
            <a:xfrm>
              <a:off x="0" y="0"/>
              <a:ext cx="2230331" cy="3457499"/>
            </a:xfrm>
            <a:custGeom>
              <a:avLst/>
              <a:gdLst/>
              <a:ahLst/>
              <a:cxnLst/>
              <a:rect l="l" t="t" r="r" b="b"/>
              <a:pathLst>
                <a:path w="2230331" h="3457499">
                  <a:moveTo>
                    <a:pt x="2105871" y="3457499"/>
                  </a:moveTo>
                  <a:lnTo>
                    <a:pt x="124460" y="3457499"/>
                  </a:lnTo>
                  <a:cubicBezTo>
                    <a:pt x="55880" y="3457499"/>
                    <a:pt x="0" y="3401619"/>
                    <a:pt x="0" y="3333038"/>
                  </a:cubicBezTo>
                  <a:lnTo>
                    <a:pt x="0" y="124460"/>
                  </a:lnTo>
                  <a:cubicBezTo>
                    <a:pt x="0" y="55880"/>
                    <a:pt x="55880" y="0"/>
                    <a:pt x="124460" y="0"/>
                  </a:cubicBezTo>
                  <a:lnTo>
                    <a:pt x="2105871" y="0"/>
                  </a:lnTo>
                  <a:cubicBezTo>
                    <a:pt x="2174451" y="0"/>
                    <a:pt x="2230331" y="55880"/>
                    <a:pt x="2230331" y="124460"/>
                  </a:cubicBezTo>
                  <a:lnTo>
                    <a:pt x="2230331" y="3333039"/>
                  </a:lnTo>
                  <a:cubicBezTo>
                    <a:pt x="2230331" y="3401619"/>
                    <a:pt x="2174451" y="3457499"/>
                    <a:pt x="2105871" y="3457499"/>
                  </a:cubicBezTo>
                  <a:close/>
                </a:path>
              </a:pathLst>
            </a:custGeom>
            <a:solidFill>
              <a:schemeClr val="accent3">
                <a:lumMod val="20000"/>
                <a:lumOff val="80000"/>
              </a:schemeClr>
            </a:solidFill>
          </p:spPr>
        </p:sp>
      </p:grpSp>
      <p:sp>
        <p:nvSpPr>
          <p:cNvPr id="4" name="Freeform 4"/>
          <p:cNvSpPr/>
          <p:nvPr/>
        </p:nvSpPr>
        <p:spPr>
          <a:xfrm rot="2397697">
            <a:off x="15027072" y="-1662013"/>
            <a:ext cx="5300756" cy="4192416"/>
          </a:xfrm>
          <a:custGeom>
            <a:avLst/>
            <a:gdLst/>
            <a:ahLst/>
            <a:cxnLst/>
            <a:rect l="l" t="t" r="r" b="b"/>
            <a:pathLst>
              <a:path w="5300756" h="4192416">
                <a:moveTo>
                  <a:pt x="0" y="0"/>
                </a:moveTo>
                <a:lnTo>
                  <a:pt x="5300756" y="0"/>
                </a:lnTo>
                <a:lnTo>
                  <a:pt x="5300756" y="4192416"/>
                </a:lnTo>
                <a:lnTo>
                  <a:pt x="0" y="419241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5112479">
            <a:off x="15369691" y="360435"/>
            <a:ext cx="454420" cy="1336530"/>
          </a:xfrm>
          <a:custGeom>
            <a:avLst/>
            <a:gdLst/>
            <a:ahLst/>
            <a:cxnLst/>
            <a:rect l="l" t="t" r="r" b="b"/>
            <a:pathLst>
              <a:path w="454420" h="1336530">
                <a:moveTo>
                  <a:pt x="0" y="0"/>
                </a:moveTo>
                <a:lnTo>
                  <a:pt x="454420" y="0"/>
                </a:lnTo>
                <a:lnTo>
                  <a:pt x="454420" y="1336530"/>
                </a:lnTo>
                <a:lnTo>
                  <a:pt x="0" y="133653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TextBox 6"/>
          <p:cNvSpPr txBox="1"/>
          <p:nvPr/>
        </p:nvSpPr>
        <p:spPr>
          <a:xfrm>
            <a:off x="7006740" y="1225217"/>
            <a:ext cx="10670710" cy="6278880"/>
          </a:xfrm>
          <a:prstGeom prst="rect">
            <a:avLst/>
          </a:prstGeom>
        </p:spPr>
        <p:txBody>
          <a:bodyPr lIns="0" tIns="0" rIns="0" bIns="0" rtlCol="0" anchor="t">
            <a:spAutoFit/>
          </a:bodyPr>
          <a:lstStyle/>
          <a:p>
            <a:pPr algn="l">
              <a:lnSpc>
                <a:spcPts val="3840"/>
              </a:lnSpc>
            </a:pPr>
            <a:r>
              <a:rPr lang="en-US" sz="2400" dirty="0">
                <a:solidFill>
                  <a:srgbClr val="000000"/>
                </a:solidFill>
                <a:latin typeface="Nunito Sans"/>
              </a:rPr>
              <a:t>·</a:t>
            </a:r>
            <a:r>
              <a:rPr lang="en-US" sz="2400" dirty="0" err="1">
                <a:solidFill>
                  <a:srgbClr val="000000"/>
                </a:solidFill>
                <a:latin typeface="Nunito Sans"/>
              </a:rPr>
              <a:t>Ergenlerle</a:t>
            </a:r>
            <a:r>
              <a:rPr lang="en-US" sz="2400" dirty="0">
                <a:solidFill>
                  <a:srgbClr val="000000"/>
                </a:solidFill>
                <a:latin typeface="Nunito Sans"/>
              </a:rPr>
              <a:t> “</a:t>
            </a:r>
            <a:r>
              <a:rPr lang="en-US" sz="2400" dirty="0" err="1">
                <a:solidFill>
                  <a:srgbClr val="000000"/>
                </a:solidFill>
                <a:latin typeface="Nunito Sans"/>
              </a:rPr>
              <a:t>bir</a:t>
            </a:r>
            <a:r>
              <a:rPr lang="en-US" sz="2400" dirty="0">
                <a:solidFill>
                  <a:srgbClr val="000000"/>
                </a:solidFill>
                <a:latin typeface="Nunito Sans"/>
              </a:rPr>
              <a:t> </a:t>
            </a:r>
            <a:r>
              <a:rPr lang="en-US" sz="2400" dirty="0" err="1">
                <a:solidFill>
                  <a:srgbClr val="000000"/>
                </a:solidFill>
                <a:latin typeface="Nunito Sans"/>
              </a:rPr>
              <a:t>yetişkinle</a:t>
            </a:r>
            <a:r>
              <a:rPr lang="en-US" sz="2400" dirty="0">
                <a:solidFill>
                  <a:srgbClr val="000000"/>
                </a:solidFill>
                <a:latin typeface="Nunito Sans"/>
              </a:rPr>
              <a:t> </a:t>
            </a:r>
            <a:r>
              <a:rPr lang="en-US" sz="2400" dirty="0" err="1">
                <a:solidFill>
                  <a:srgbClr val="000000"/>
                </a:solidFill>
                <a:latin typeface="Nunito Sans"/>
              </a:rPr>
              <a:t>konuşuyor</a:t>
            </a:r>
            <a:r>
              <a:rPr lang="en-US" sz="2400" dirty="0">
                <a:solidFill>
                  <a:srgbClr val="000000"/>
                </a:solidFill>
                <a:latin typeface="Nunito Sans"/>
              </a:rPr>
              <a:t> </a:t>
            </a:r>
            <a:r>
              <a:rPr lang="en-US" sz="2400" dirty="0" err="1">
                <a:solidFill>
                  <a:srgbClr val="000000"/>
                </a:solidFill>
                <a:latin typeface="Nunito Sans"/>
              </a:rPr>
              <a:t>gibi</a:t>
            </a:r>
            <a:r>
              <a:rPr lang="en-US" sz="2400" dirty="0">
                <a:solidFill>
                  <a:srgbClr val="000000"/>
                </a:solidFill>
                <a:latin typeface="Nunito Sans"/>
              </a:rPr>
              <a:t>” </a:t>
            </a:r>
            <a:r>
              <a:rPr lang="en-US" sz="2400" dirty="0" err="1">
                <a:solidFill>
                  <a:srgbClr val="000000"/>
                </a:solidFill>
                <a:latin typeface="Nunito Sans"/>
              </a:rPr>
              <a:t>konuşun</a:t>
            </a:r>
            <a:r>
              <a:rPr lang="en-US" sz="2400" dirty="0">
                <a:solidFill>
                  <a:srgbClr val="000000"/>
                </a:solidFill>
                <a:latin typeface="Nunito Sans"/>
              </a:rPr>
              <a:t>. </a:t>
            </a:r>
            <a:r>
              <a:rPr lang="en-US" sz="2400" dirty="0" err="1">
                <a:solidFill>
                  <a:srgbClr val="000000"/>
                </a:solidFill>
                <a:latin typeface="Nunito Sans"/>
              </a:rPr>
              <a:t>Böylece</a:t>
            </a:r>
            <a:r>
              <a:rPr lang="en-US" sz="2400" dirty="0">
                <a:solidFill>
                  <a:srgbClr val="000000"/>
                </a:solidFill>
                <a:latin typeface="Nunito Sans"/>
              </a:rPr>
              <a:t> </a:t>
            </a:r>
            <a:r>
              <a:rPr lang="en-US" sz="2400" dirty="0" err="1">
                <a:solidFill>
                  <a:srgbClr val="000000"/>
                </a:solidFill>
                <a:latin typeface="Nunito Sans"/>
              </a:rPr>
              <a:t>onların</a:t>
            </a:r>
            <a:r>
              <a:rPr lang="en-US" sz="2400" dirty="0">
                <a:solidFill>
                  <a:srgbClr val="000000"/>
                </a:solidFill>
                <a:latin typeface="Nunito Sans"/>
              </a:rPr>
              <a:t> </a:t>
            </a:r>
            <a:r>
              <a:rPr lang="en-US" sz="2400" dirty="0" err="1">
                <a:solidFill>
                  <a:srgbClr val="000000"/>
                </a:solidFill>
                <a:latin typeface="Nunito Sans"/>
              </a:rPr>
              <a:t>duygularına</a:t>
            </a:r>
            <a:r>
              <a:rPr lang="en-US" sz="2400" dirty="0">
                <a:solidFill>
                  <a:srgbClr val="000000"/>
                </a:solidFill>
                <a:latin typeface="Nunito Sans"/>
              </a:rPr>
              <a:t>, </a:t>
            </a:r>
            <a:r>
              <a:rPr lang="en-US" sz="2400" dirty="0" err="1">
                <a:solidFill>
                  <a:srgbClr val="000000"/>
                </a:solidFill>
                <a:latin typeface="Nunito Sans"/>
              </a:rPr>
              <a:t>endişelerine</a:t>
            </a:r>
            <a:r>
              <a:rPr lang="en-US" sz="2400" dirty="0">
                <a:solidFill>
                  <a:srgbClr val="000000"/>
                </a:solidFill>
                <a:latin typeface="Nunito Sans"/>
              </a:rPr>
              <a:t> </a:t>
            </a:r>
            <a:r>
              <a:rPr lang="en-US" sz="2400" dirty="0" err="1">
                <a:solidFill>
                  <a:srgbClr val="000000"/>
                </a:solidFill>
                <a:latin typeface="Nunito Sans"/>
              </a:rPr>
              <a:t>ve</a:t>
            </a:r>
            <a:r>
              <a:rPr lang="en-US" sz="2400" dirty="0">
                <a:solidFill>
                  <a:srgbClr val="000000"/>
                </a:solidFill>
                <a:latin typeface="Nunito Sans"/>
              </a:rPr>
              <a:t> </a:t>
            </a:r>
            <a:r>
              <a:rPr lang="en-US" sz="2400" dirty="0" err="1">
                <a:solidFill>
                  <a:srgbClr val="000000"/>
                </a:solidFill>
                <a:latin typeface="Nunito Sans"/>
              </a:rPr>
              <a:t>sorularına</a:t>
            </a:r>
            <a:r>
              <a:rPr lang="en-US" sz="2400" dirty="0">
                <a:solidFill>
                  <a:srgbClr val="000000"/>
                </a:solidFill>
                <a:latin typeface="Nunito Sans"/>
              </a:rPr>
              <a:t> </a:t>
            </a:r>
            <a:r>
              <a:rPr lang="en-US" sz="2400" dirty="0" err="1">
                <a:solidFill>
                  <a:srgbClr val="000000"/>
                </a:solidFill>
                <a:latin typeface="Nunito Sans"/>
              </a:rPr>
              <a:t>saygı</a:t>
            </a:r>
            <a:r>
              <a:rPr lang="en-US" sz="2400" dirty="0">
                <a:solidFill>
                  <a:srgbClr val="000000"/>
                </a:solidFill>
                <a:latin typeface="Nunito Sans"/>
              </a:rPr>
              <a:t> </a:t>
            </a:r>
            <a:r>
              <a:rPr lang="en-US" sz="2400" dirty="0" err="1">
                <a:solidFill>
                  <a:srgbClr val="000000"/>
                </a:solidFill>
                <a:latin typeface="Nunito Sans"/>
              </a:rPr>
              <a:t>duyduğunuz</a:t>
            </a:r>
            <a:r>
              <a:rPr lang="en-US" sz="2400" dirty="0">
                <a:solidFill>
                  <a:srgbClr val="000000"/>
                </a:solidFill>
                <a:latin typeface="Nunito Sans"/>
              </a:rPr>
              <a:t> </a:t>
            </a:r>
            <a:r>
              <a:rPr lang="en-US" sz="2400" dirty="0" err="1">
                <a:solidFill>
                  <a:srgbClr val="000000"/>
                </a:solidFill>
                <a:latin typeface="Nunito Sans"/>
              </a:rPr>
              <a:t>mesajını</a:t>
            </a:r>
            <a:r>
              <a:rPr lang="en-US" sz="2400" dirty="0">
                <a:solidFill>
                  <a:srgbClr val="000000"/>
                </a:solidFill>
                <a:latin typeface="Nunito Sans"/>
              </a:rPr>
              <a:t> </a:t>
            </a:r>
            <a:r>
              <a:rPr lang="en-US" sz="2400" dirty="0" err="1">
                <a:solidFill>
                  <a:srgbClr val="000000"/>
                </a:solidFill>
                <a:latin typeface="Nunito Sans"/>
              </a:rPr>
              <a:t>verebilirsiniz</a:t>
            </a:r>
            <a:r>
              <a:rPr lang="en-US" sz="2400" dirty="0">
                <a:solidFill>
                  <a:srgbClr val="000000"/>
                </a:solidFill>
                <a:latin typeface="Nunito Sans"/>
              </a:rPr>
              <a:t>.</a:t>
            </a:r>
          </a:p>
          <a:p>
            <a:pPr algn="l">
              <a:lnSpc>
                <a:spcPts val="3840"/>
              </a:lnSpc>
            </a:pPr>
            <a:r>
              <a:rPr lang="en-US" sz="2400" dirty="0">
                <a:solidFill>
                  <a:srgbClr val="000000"/>
                </a:solidFill>
                <a:latin typeface="Nunito Sans"/>
              </a:rPr>
              <a:t>·</a:t>
            </a:r>
            <a:r>
              <a:rPr lang="en-US" sz="2400" dirty="0" err="1">
                <a:solidFill>
                  <a:srgbClr val="000000"/>
                </a:solidFill>
                <a:latin typeface="Nunito Sans"/>
              </a:rPr>
              <a:t>Ergenlerin</a:t>
            </a:r>
            <a:r>
              <a:rPr lang="en-US" sz="2400" dirty="0">
                <a:solidFill>
                  <a:srgbClr val="000000"/>
                </a:solidFill>
                <a:latin typeface="Nunito Sans"/>
              </a:rPr>
              <a:t> </a:t>
            </a:r>
            <a:r>
              <a:rPr lang="en-US" sz="2400" dirty="0" err="1">
                <a:solidFill>
                  <a:srgbClr val="000000"/>
                </a:solidFill>
                <a:latin typeface="Nunito Sans"/>
              </a:rPr>
              <a:t>özerklik</a:t>
            </a:r>
            <a:r>
              <a:rPr lang="en-US" sz="2400" dirty="0">
                <a:solidFill>
                  <a:srgbClr val="000000"/>
                </a:solidFill>
                <a:latin typeface="Nunito Sans"/>
              </a:rPr>
              <a:t> </a:t>
            </a:r>
            <a:r>
              <a:rPr lang="en-US" sz="2400" dirty="0" err="1">
                <a:solidFill>
                  <a:srgbClr val="000000"/>
                </a:solidFill>
                <a:latin typeface="Nunito Sans"/>
              </a:rPr>
              <a:t>ihtiyacına</a:t>
            </a:r>
            <a:r>
              <a:rPr lang="en-US" sz="2400" dirty="0">
                <a:solidFill>
                  <a:srgbClr val="000000"/>
                </a:solidFill>
                <a:latin typeface="Nunito Sans"/>
              </a:rPr>
              <a:t> </a:t>
            </a:r>
            <a:r>
              <a:rPr lang="en-US" sz="2400" dirty="0" err="1">
                <a:solidFill>
                  <a:srgbClr val="000000"/>
                </a:solidFill>
                <a:latin typeface="Nunito Sans"/>
              </a:rPr>
              <a:t>ve</a:t>
            </a:r>
            <a:r>
              <a:rPr lang="en-US" sz="2400" dirty="0">
                <a:solidFill>
                  <a:srgbClr val="000000"/>
                </a:solidFill>
                <a:latin typeface="Nunito Sans"/>
              </a:rPr>
              <a:t> </a:t>
            </a:r>
            <a:r>
              <a:rPr lang="en-US" sz="2400" dirty="0" err="1">
                <a:solidFill>
                  <a:srgbClr val="000000"/>
                </a:solidFill>
                <a:latin typeface="Nunito Sans"/>
              </a:rPr>
              <a:t>kendi</a:t>
            </a:r>
            <a:r>
              <a:rPr lang="en-US" sz="2400" dirty="0">
                <a:solidFill>
                  <a:srgbClr val="000000"/>
                </a:solidFill>
                <a:latin typeface="Nunito Sans"/>
              </a:rPr>
              <a:t> </a:t>
            </a:r>
            <a:r>
              <a:rPr lang="en-US" sz="2400" dirty="0" err="1">
                <a:solidFill>
                  <a:srgbClr val="000000"/>
                </a:solidFill>
                <a:latin typeface="Nunito Sans"/>
              </a:rPr>
              <a:t>sorunlarını</a:t>
            </a:r>
            <a:r>
              <a:rPr lang="en-US" sz="2400" dirty="0">
                <a:solidFill>
                  <a:srgbClr val="000000"/>
                </a:solidFill>
                <a:latin typeface="Nunito Sans"/>
              </a:rPr>
              <a:t> </a:t>
            </a:r>
            <a:r>
              <a:rPr lang="en-US" sz="2400" dirty="0" err="1">
                <a:solidFill>
                  <a:srgbClr val="000000"/>
                </a:solidFill>
                <a:latin typeface="Nunito Sans"/>
              </a:rPr>
              <a:t>çözme</a:t>
            </a:r>
            <a:r>
              <a:rPr lang="en-US" sz="2400" dirty="0">
                <a:solidFill>
                  <a:srgbClr val="000000"/>
                </a:solidFill>
                <a:latin typeface="Nunito Sans"/>
              </a:rPr>
              <a:t> </a:t>
            </a:r>
            <a:r>
              <a:rPr lang="en-US" sz="2400" dirty="0" err="1">
                <a:solidFill>
                  <a:srgbClr val="000000"/>
                </a:solidFill>
                <a:latin typeface="Nunito Sans"/>
              </a:rPr>
              <a:t>isteklerine</a:t>
            </a:r>
            <a:r>
              <a:rPr lang="en-US" sz="2400" dirty="0">
                <a:solidFill>
                  <a:srgbClr val="000000"/>
                </a:solidFill>
                <a:latin typeface="Nunito Sans"/>
              </a:rPr>
              <a:t> </a:t>
            </a:r>
            <a:r>
              <a:rPr lang="en-US" sz="2400" dirty="0" err="1">
                <a:solidFill>
                  <a:srgbClr val="000000"/>
                </a:solidFill>
                <a:latin typeface="Nunito Sans"/>
              </a:rPr>
              <a:t>güvenli</a:t>
            </a:r>
            <a:r>
              <a:rPr lang="en-US" sz="2400" dirty="0">
                <a:solidFill>
                  <a:srgbClr val="000000"/>
                </a:solidFill>
                <a:latin typeface="Nunito Sans"/>
              </a:rPr>
              <a:t> </a:t>
            </a:r>
            <a:r>
              <a:rPr lang="en-US" sz="2400" dirty="0" err="1">
                <a:solidFill>
                  <a:srgbClr val="000000"/>
                </a:solidFill>
                <a:latin typeface="Nunito Sans"/>
              </a:rPr>
              <a:t>olduğu</a:t>
            </a:r>
            <a:r>
              <a:rPr lang="en-US" sz="2400" dirty="0">
                <a:solidFill>
                  <a:srgbClr val="000000"/>
                </a:solidFill>
                <a:latin typeface="Nunito Sans"/>
              </a:rPr>
              <a:t> </a:t>
            </a:r>
            <a:r>
              <a:rPr lang="en-US" sz="2400" dirty="0" err="1">
                <a:solidFill>
                  <a:srgbClr val="000000"/>
                </a:solidFill>
                <a:latin typeface="Nunito Sans"/>
              </a:rPr>
              <a:t>sürece</a:t>
            </a:r>
            <a:r>
              <a:rPr lang="en-US" sz="2400" dirty="0">
                <a:solidFill>
                  <a:srgbClr val="000000"/>
                </a:solidFill>
                <a:latin typeface="Nunito Sans"/>
              </a:rPr>
              <a:t> </a:t>
            </a:r>
            <a:r>
              <a:rPr lang="en-US" sz="2400" dirty="0" err="1">
                <a:solidFill>
                  <a:srgbClr val="000000"/>
                </a:solidFill>
                <a:latin typeface="Nunito Sans"/>
              </a:rPr>
              <a:t>saygı</a:t>
            </a:r>
            <a:r>
              <a:rPr lang="en-US" sz="2400" dirty="0">
                <a:solidFill>
                  <a:srgbClr val="000000"/>
                </a:solidFill>
                <a:latin typeface="Nunito Sans"/>
              </a:rPr>
              <a:t> </a:t>
            </a:r>
            <a:r>
              <a:rPr lang="en-US" sz="2400" dirty="0" err="1">
                <a:solidFill>
                  <a:srgbClr val="000000"/>
                </a:solidFill>
                <a:latin typeface="Nunito Sans"/>
              </a:rPr>
              <a:t>gösterin</a:t>
            </a:r>
            <a:r>
              <a:rPr lang="en-US" sz="2400" dirty="0">
                <a:solidFill>
                  <a:srgbClr val="000000"/>
                </a:solidFill>
                <a:latin typeface="Nunito Sans"/>
              </a:rPr>
              <a:t>.,</a:t>
            </a:r>
          </a:p>
          <a:p>
            <a:pPr algn="l">
              <a:lnSpc>
                <a:spcPts val="3840"/>
              </a:lnSpc>
            </a:pPr>
            <a:r>
              <a:rPr lang="en-US" sz="2400" dirty="0">
                <a:solidFill>
                  <a:srgbClr val="000000"/>
                </a:solidFill>
                <a:latin typeface="Nunito Sans"/>
              </a:rPr>
              <a:t>·</a:t>
            </a:r>
            <a:r>
              <a:rPr lang="en-US" sz="2400" dirty="0" err="1">
                <a:solidFill>
                  <a:srgbClr val="000000"/>
                </a:solidFill>
                <a:latin typeface="Nunito Sans"/>
              </a:rPr>
              <a:t>Ergenlerin</a:t>
            </a:r>
            <a:r>
              <a:rPr lang="en-US" sz="2400" dirty="0">
                <a:solidFill>
                  <a:srgbClr val="000000"/>
                </a:solidFill>
                <a:latin typeface="Nunito Sans"/>
              </a:rPr>
              <a:t> </a:t>
            </a:r>
            <a:r>
              <a:rPr lang="en-US" sz="2400" dirty="0" err="1">
                <a:solidFill>
                  <a:srgbClr val="000000"/>
                </a:solidFill>
                <a:latin typeface="Nunito Sans"/>
              </a:rPr>
              <a:t>yardım</a:t>
            </a:r>
            <a:r>
              <a:rPr lang="en-US" sz="2400" dirty="0">
                <a:solidFill>
                  <a:srgbClr val="000000"/>
                </a:solidFill>
                <a:latin typeface="Nunito Sans"/>
              </a:rPr>
              <a:t> </a:t>
            </a:r>
            <a:r>
              <a:rPr lang="en-US" sz="2400" dirty="0" err="1">
                <a:solidFill>
                  <a:srgbClr val="000000"/>
                </a:solidFill>
                <a:latin typeface="Nunito Sans"/>
              </a:rPr>
              <a:t>isteme</a:t>
            </a:r>
            <a:r>
              <a:rPr lang="en-US" sz="2400" dirty="0">
                <a:solidFill>
                  <a:srgbClr val="000000"/>
                </a:solidFill>
                <a:latin typeface="Nunito Sans"/>
              </a:rPr>
              <a:t> </a:t>
            </a:r>
            <a:r>
              <a:rPr lang="en-US" sz="2400" dirty="0" err="1">
                <a:solidFill>
                  <a:srgbClr val="000000"/>
                </a:solidFill>
                <a:latin typeface="Nunito Sans"/>
              </a:rPr>
              <a:t>ve</a:t>
            </a:r>
            <a:r>
              <a:rPr lang="en-US" sz="2400" dirty="0">
                <a:solidFill>
                  <a:srgbClr val="000000"/>
                </a:solidFill>
                <a:latin typeface="Nunito Sans"/>
              </a:rPr>
              <a:t> </a:t>
            </a:r>
            <a:r>
              <a:rPr lang="en-US" sz="2400" dirty="0" err="1">
                <a:solidFill>
                  <a:srgbClr val="000000"/>
                </a:solidFill>
                <a:latin typeface="Nunito Sans"/>
              </a:rPr>
              <a:t>yardım</a:t>
            </a:r>
            <a:r>
              <a:rPr lang="en-US" sz="2400" dirty="0">
                <a:solidFill>
                  <a:srgbClr val="000000"/>
                </a:solidFill>
                <a:latin typeface="Nunito Sans"/>
              </a:rPr>
              <a:t> alma </a:t>
            </a:r>
            <a:r>
              <a:rPr lang="en-US" sz="2400" dirty="0" err="1">
                <a:solidFill>
                  <a:srgbClr val="000000"/>
                </a:solidFill>
                <a:latin typeface="Nunito Sans"/>
              </a:rPr>
              <a:t>konusundaki</a:t>
            </a:r>
            <a:r>
              <a:rPr lang="en-US" sz="2400" dirty="0">
                <a:solidFill>
                  <a:srgbClr val="000000"/>
                </a:solidFill>
                <a:latin typeface="Nunito Sans"/>
              </a:rPr>
              <a:t> </a:t>
            </a:r>
            <a:r>
              <a:rPr lang="en-US" sz="2400" dirty="0" err="1">
                <a:solidFill>
                  <a:srgbClr val="000000"/>
                </a:solidFill>
                <a:latin typeface="Nunito Sans"/>
              </a:rPr>
              <a:t>duyarlıklılarına</a:t>
            </a:r>
            <a:r>
              <a:rPr lang="en-US" sz="2400" dirty="0">
                <a:solidFill>
                  <a:srgbClr val="000000"/>
                </a:solidFill>
                <a:latin typeface="Nunito Sans"/>
              </a:rPr>
              <a:t> </a:t>
            </a:r>
            <a:r>
              <a:rPr lang="en-US" sz="2400" dirty="0" err="1">
                <a:solidFill>
                  <a:srgbClr val="000000"/>
                </a:solidFill>
                <a:latin typeface="Nunito Sans"/>
              </a:rPr>
              <a:t>saygılı</a:t>
            </a:r>
            <a:endParaRPr lang="en-US" sz="2400" dirty="0">
              <a:solidFill>
                <a:srgbClr val="000000"/>
              </a:solidFill>
              <a:latin typeface="Nunito Sans"/>
            </a:endParaRPr>
          </a:p>
          <a:p>
            <a:pPr algn="l">
              <a:lnSpc>
                <a:spcPts val="3840"/>
              </a:lnSpc>
            </a:pPr>
            <a:r>
              <a:rPr lang="en-US" sz="2400" dirty="0" err="1">
                <a:solidFill>
                  <a:srgbClr val="000000"/>
                </a:solidFill>
                <a:latin typeface="Nunito Sans"/>
              </a:rPr>
              <a:t>olun</a:t>
            </a:r>
            <a:r>
              <a:rPr lang="en-US" sz="2400" dirty="0">
                <a:solidFill>
                  <a:srgbClr val="000000"/>
                </a:solidFill>
                <a:latin typeface="Nunito Sans"/>
              </a:rPr>
              <a:t>.</a:t>
            </a:r>
          </a:p>
          <a:p>
            <a:pPr algn="l">
              <a:lnSpc>
                <a:spcPts val="3840"/>
              </a:lnSpc>
            </a:pPr>
            <a:r>
              <a:rPr lang="en-US" sz="2400" dirty="0">
                <a:solidFill>
                  <a:srgbClr val="000000"/>
                </a:solidFill>
                <a:latin typeface="Nunito Sans"/>
              </a:rPr>
              <a:t>·</a:t>
            </a:r>
            <a:r>
              <a:rPr lang="en-US" sz="2400" dirty="0" err="1">
                <a:solidFill>
                  <a:srgbClr val="000000"/>
                </a:solidFill>
                <a:latin typeface="Nunito Sans"/>
              </a:rPr>
              <a:t>Ergenlerin</a:t>
            </a:r>
            <a:r>
              <a:rPr lang="en-US" sz="2400" dirty="0">
                <a:solidFill>
                  <a:srgbClr val="000000"/>
                </a:solidFill>
                <a:latin typeface="Nunito Sans"/>
              </a:rPr>
              <a:t> </a:t>
            </a:r>
            <a:r>
              <a:rPr lang="en-US" sz="2400" dirty="0" err="1">
                <a:solidFill>
                  <a:srgbClr val="000000"/>
                </a:solidFill>
                <a:latin typeface="Nunito Sans"/>
              </a:rPr>
              <a:t>kriz</a:t>
            </a:r>
            <a:r>
              <a:rPr lang="en-US" sz="2400" dirty="0">
                <a:solidFill>
                  <a:srgbClr val="000000"/>
                </a:solidFill>
                <a:latin typeface="Nunito Sans"/>
              </a:rPr>
              <a:t> </a:t>
            </a:r>
            <a:r>
              <a:rPr lang="en-US" sz="2400" dirty="0" err="1">
                <a:solidFill>
                  <a:srgbClr val="000000"/>
                </a:solidFill>
                <a:latin typeface="Nunito Sans"/>
              </a:rPr>
              <a:t>durumlarında</a:t>
            </a:r>
            <a:r>
              <a:rPr lang="en-US" sz="2400" dirty="0">
                <a:solidFill>
                  <a:srgbClr val="000000"/>
                </a:solidFill>
                <a:latin typeface="Nunito Sans"/>
              </a:rPr>
              <a:t> </a:t>
            </a:r>
            <a:r>
              <a:rPr lang="en-US" sz="2400" dirty="0" err="1">
                <a:solidFill>
                  <a:srgbClr val="000000"/>
                </a:solidFill>
                <a:latin typeface="Nunito Sans"/>
              </a:rPr>
              <a:t>tepkilerini</a:t>
            </a:r>
            <a:r>
              <a:rPr lang="en-US" sz="2400" dirty="0">
                <a:solidFill>
                  <a:srgbClr val="000000"/>
                </a:solidFill>
                <a:latin typeface="Nunito Sans"/>
              </a:rPr>
              <a:t> </a:t>
            </a:r>
            <a:r>
              <a:rPr lang="en-US" sz="2400" dirty="0" err="1">
                <a:solidFill>
                  <a:srgbClr val="000000"/>
                </a:solidFill>
                <a:latin typeface="Nunito Sans"/>
              </a:rPr>
              <a:t>kontrol</a:t>
            </a:r>
            <a:r>
              <a:rPr lang="en-US" sz="2400" dirty="0">
                <a:solidFill>
                  <a:srgbClr val="000000"/>
                </a:solidFill>
                <a:latin typeface="Nunito Sans"/>
              </a:rPr>
              <a:t> </a:t>
            </a:r>
            <a:r>
              <a:rPr lang="en-US" sz="2400" dirty="0" err="1">
                <a:solidFill>
                  <a:srgbClr val="000000"/>
                </a:solidFill>
                <a:latin typeface="Nunito Sans"/>
              </a:rPr>
              <a:t>etmede</a:t>
            </a:r>
            <a:r>
              <a:rPr lang="en-US" sz="2400" dirty="0">
                <a:solidFill>
                  <a:srgbClr val="000000"/>
                </a:solidFill>
                <a:latin typeface="Nunito Sans"/>
              </a:rPr>
              <a:t> </a:t>
            </a:r>
            <a:r>
              <a:rPr lang="en-US" sz="2400" dirty="0" err="1">
                <a:solidFill>
                  <a:srgbClr val="000000"/>
                </a:solidFill>
                <a:latin typeface="Nunito Sans"/>
              </a:rPr>
              <a:t>zorlanabileceklerini</a:t>
            </a:r>
            <a:endParaRPr lang="en-US" sz="2400" dirty="0">
              <a:solidFill>
                <a:srgbClr val="000000"/>
              </a:solidFill>
              <a:latin typeface="Nunito Sans"/>
            </a:endParaRPr>
          </a:p>
          <a:p>
            <a:pPr algn="l">
              <a:lnSpc>
                <a:spcPts val="3840"/>
              </a:lnSpc>
            </a:pPr>
            <a:r>
              <a:rPr lang="en-US" sz="2400" dirty="0" err="1">
                <a:solidFill>
                  <a:srgbClr val="000000"/>
                </a:solidFill>
                <a:latin typeface="Nunito Sans"/>
              </a:rPr>
              <a:t>unutmayın</a:t>
            </a:r>
            <a:r>
              <a:rPr lang="en-US" sz="2400" dirty="0">
                <a:solidFill>
                  <a:srgbClr val="000000"/>
                </a:solidFill>
                <a:latin typeface="Nunito Sans"/>
              </a:rPr>
              <a:t>, </a:t>
            </a:r>
            <a:r>
              <a:rPr lang="en-US" sz="2400" dirty="0" err="1">
                <a:solidFill>
                  <a:srgbClr val="000000"/>
                </a:solidFill>
                <a:latin typeface="Nunito Sans"/>
              </a:rPr>
              <a:t>verdikleri</a:t>
            </a:r>
            <a:r>
              <a:rPr lang="en-US" sz="2400" dirty="0">
                <a:solidFill>
                  <a:srgbClr val="000000"/>
                </a:solidFill>
                <a:latin typeface="Nunito Sans"/>
              </a:rPr>
              <a:t> </a:t>
            </a:r>
            <a:r>
              <a:rPr lang="en-US" sz="2400" dirty="0" err="1">
                <a:solidFill>
                  <a:srgbClr val="000000"/>
                </a:solidFill>
                <a:latin typeface="Nunito Sans"/>
              </a:rPr>
              <a:t>aşırı</a:t>
            </a:r>
            <a:r>
              <a:rPr lang="en-US" sz="2400" dirty="0">
                <a:solidFill>
                  <a:srgbClr val="000000"/>
                </a:solidFill>
                <a:latin typeface="Nunito Sans"/>
              </a:rPr>
              <a:t> </a:t>
            </a:r>
            <a:r>
              <a:rPr lang="en-US" sz="2400" dirty="0" err="1">
                <a:solidFill>
                  <a:srgbClr val="000000"/>
                </a:solidFill>
                <a:latin typeface="Nunito Sans"/>
              </a:rPr>
              <a:t>tepkileri</a:t>
            </a:r>
            <a:r>
              <a:rPr lang="en-US" sz="2400" dirty="0">
                <a:solidFill>
                  <a:srgbClr val="000000"/>
                </a:solidFill>
                <a:latin typeface="Nunito Sans"/>
              </a:rPr>
              <a:t> </a:t>
            </a:r>
            <a:r>
              <a:rPr lang="en-US" sz="2400" dirty="0" err="1">
                <a:solidFill>
                  <a:srgbClr val="000000"/>
                </a:solidFill>
                <a:latin typeface="Nunito Sans"/>
              </a:rPr>
              <a:t>kişiselleştirmeyin</a:t>
            </a:r>
            <a:r>
              <a:rPr lang="en-US" sz="2400" dirty="0">
                <a:solidFill>
                  <a:srgbClr val="000000"/>
                </a:solidFill>
                <a:latin typeface="Nunito Sans"/>
              </a:rPr>
              <a:t>.</a:t>
            </a:r>
          </a:p>
          <a:p>
            <a:pPr algn="l">
              <a:lnSpc>
                <a:spcPts val="3840"/>
              </a:lnSpc>
            </a:pPr>
            <a:r>
              <a:rPr lang="en-US" sz="2400" dirty="0">
                <a:solidFill>
                  <a:srgbClr val="000000"/>
                </a:solidFill>
                <a:latin typeface="Nunito Sans"/>
              </a:rPr>
              <a:t>·</a:t>
            </a:r>
            <a:r>
              <a:rPr lang="en-US" sz="2400" dirty="0" err="1">
                <a:solidFill>
                  <a:srgbClr val="000000"/>
                </a:solidFill>
                <a:latin typeface="Nunito Sans"/>
              </a:rPr>
              <a:t>Ergenlerin</a:t>
            </a:r>
            <a:r>
              <a:rPr lang="en-US" sz="2400" dirty="0">
                <a:solidFill>
                  <a:srgbClr val="000000"/>
                </a:solidFill>
                <a:latin typeface="Nunito Sans"/>
              </a:rPr>
              <a:t> </a:t>
            </a:r>
            <a:r>
              <a:rPr lang="en-US" sz="2400" dirty="0" err="1">
                <a:solidFill>
                  <a:srgbClr val="000000"/>
                </a:solidFill>
                <a:latin typeface="Nunito Sans"/>
              </a:rPr>
              <a:t>krizden</a:t>
            </a:r>
            <a:r>
              <a:rPr lang="en-US" sz="2400" dirty="0">
                <a:solidFill>
                  <a:srgbClr val="000000"/>
                </a:solidFill>
                <a:latin typeface="Nunito Sans"/>
              </a:rPr>
              <a:t> </a:t>
            </a:r>
            <a:r>
              <a:rPr lang="en-US" sz="2400" dirty="0" err="1">
                <a:solidFill>
                  <a:srgbClr val="000000"/>
                </a:solidFill>
                <a:latin typeface="Nunito Sans"/>
              </a:rPr>
              <a:t>toparlanmasında</a:t>
            </a:r>
            <a:r>
              <a:rPr lang="en-US" sz="2400" dirty="0">
                <a:solidFill>
                  <a:srgbClr val="000000"/>
                </a:solidFill>
                <a:latin typeface="Nunito Sans"/>
              </a:rPr>
              <a:t> </a:t>
            </a:r>
            <a:r>
              <a:rPr lang="en-US" sz="2400" dirty="0" err="1">
                <a:solidFill>
                  <a:srgbClr val="000000"/>
                </a:solidFill>
                <a:latin typeface="Nunito Sans"/>
              </a:rPr>
              <a:t>olumlu</a:t>
            </a:r>
            <a:r>
              <a:rPr lang="en-US" sz="2400" dirty="0">
                <a:solidFill>
                  <a:srgbClr val="000000"/>
                </a:solidFill>
                <a:latin typeface="Nunito Sans"/>
              </a:rPr>
              <a:t> </a:t>
            </a:r>
            <a:r>
              <a:rPr lang="en-US" sz="2400" dirty="0" err="1">
                <a:solidFill>
                  <a:srgbClr val="000000"/>
                </a:solidFill>
                <a:latin typeface="Nunito Sans"/>
              </a:rPr>
              <a:t>etkisi</a:t>
            </a:r>
            <a:r>
              <a:rPr lang="en-US" sz="2400" dirty="0">
                <a:solidFill>
                  <a:srgbClr val="000000"/>
                </a:solidFill>
                <a:latin typeface="Nunito Sans"/>
              </a:rPr>
              <a:t> </a:t>
            </a:r>
            <a:r>
              <a:rPr lang="en-US" sz="2400" dirty="0" err="1">
                <a:solidFill>
                  <a:srgbClr val="000000"/>
                </a:solidFill>
                <a:latin typeface="Nunito Sans"/>
              </a:rPr>
              <a:t>olması</a:t>
            </a:r>
            <a:r>
              <a:rPr lang="en-US" sz="2400" dirty="0">
                <a:solidFill>
                  <a:srgbClr val="000000"/>
                </a:solidFill>
                <a:latin typeface="Nunito Sans"/>
              </a:rPr>
              <a:t> </a:t>
            </a:r>
            <a:r>
              <a:rPr lang="en-US" sz="2400" dirty="0" err="1">
                <a:solidFill>
                  <a:srgbClr val="000000"/>
                </a:solidFill>
                <a:latin typeface="Nunito Sans"/>
              </a:rPr>
              <a:t>dolayısıyla</a:t>
            </a:r>
            <a:r>
              <a:rPr lang="en-US" sz="2400" dirty="0">
                <a:solidFill>
                  <a:srgbClr val="000000"/>
                </a:solidFill>
                <a:latin typeface="Nunito Sans"/>
              </a:rPr>
              <a:t> </a:t>
            </a:r>
            <a:r>
              <a:rPr lang="en-US" sz="2400" dirty="0" err="1">
                <a:solidFill>
                  <a:srgbClr val="000000"/>
                </a:solidFill>
                <a:latin typeface="Nunito Sans"/>
              </a:rPr>
              <a:t>akran</a:t>
            </a:r>
            <a:r>
              <a:rPr lang="en-US" sz="2400" dirty="0">
                <a:solidFill>
                  <a:srgbClr val="000000"/>
                </a:solidFill>
                <a:latin typeface="Nunito Sans"/>
              </a:rPr>
              <a:t> </a:t>
            </a:r>
            <a:r>
              <a:rPr lang="en-US" sz="2400" dirty="0" err="1">
                <a:solidFill>
                  <a:srgbClr val="000000"/>
                </a:solidFill>
                <a:latin typeface="Nunito Sans"/>
              </a:rPr>
              <a:t>desteği</a:t>
            </a:r>
            <a:endParaRPr lang="en-US" sz="2400" dirty="0">
              <a:solidFill>
                <a:srgbClr val="000000"/>
              </a:solidFill>
              <a:latin typeface="Nunito Sans"/>
            </a:endParaRPr>
          </a:p>
          <a:p>
            <a:pPr algn="l">
              <a:lnSpc>
                <a:spcPts val="3840"/>
              </a:lnSpc>
            </a:pPr>
            <a:r>
              <a:rPr lang="en-US" sz="2400" dirty="0" err="1">
                <a:solidFill>
                  <a:srgbClr val="000000"/>
                </a:solidFill>
                <a:latin typeface="Nunito Sans"/>
              </a:rPr>
              <a:t>ve</a:t>
            </a:r>
            <a:r>
              <a:rPr lang="en-US" sz="2400" dirty="0">
                <a:solidFill>
                  <a:srgbClr val="000000"/>
                </a:solidFill>
                <a:latin typeface="Nunito Sans"/>
              </a:rPr>
              <a:t> </a:t>
            </a:r>
            <a:r>
              <a:rPr lang="en-US" sz="2400" dirty="0" err="1">
                <a:solidFill>
                  <a:srgbClr val="000000"/>
                </a:solidFill>
                <a:latin typeface="Nunito Sans"/>
              </a:rPr>
              <a:t>sosyal</a:t>
            </a:r>
            <a:r>
              <a:rPr lang="en-US" sz="2400" dirty="0">
                <a:solidFill>
                  <a:srgbClr val="000000"/>
                </a:solidFill>
                <a:latin typeface="Nunito Sans"/>
              </a:rPr>
              <a:t> </a:t>
            </a:r>
            <a:r>
              <a:rPr lang="en-US" sz="2400" dirty="0" err="1">
                <a:solidFill>
                  <a:srgbClr val="000000"/>
                </a:solidFill>
                <a:latin typeface="Nunito Sans"/>
              </a:rPr>
              <a:t>destek</a:t>
            </a:r>
            <a:r>
              <a:rPr lang="en-US" sz="2400" dirty="0">
                <a:solidFill>
                  <a:srgbClr val="000000"/>
                </a:solidFill>
                <a:latin typeface="Nunito Sans"/>
              </a:rPr>
              <a:t> </a:t>
            </a:r>
            <a:r>
              <a:rPr lang="en-US" sz="2400" dirty="0" err="1">
                <a:solidFill>
                  <a:srgbClr val="000000"/>
                </a:solidFill>
                <a:latin typeface="Nunito Sans"/>
              </a:rPr>
              <a:t>ağlarından</a:t>
            </a:r>
            <a:r>
              <a:rPr lang="en-US" sz="2400" dirty="0">
                <a:solidFill>
                  <a:srgbClr val="000000"/>
                </a:solidFill>
                <a:latin typeface="Nunito Sans"/>
              </a:rPr>
              <a:t> </a:t>
            </a:r>
            <a:r>
              <a:rPr lang="en-US" sz="2400" dirty="0" err="1">
                <a:solidFill>
                  <a:srgbClr val="000000"/>
                </a:solidFill>
                <a:latin typeface="Nunito Sans"/>
              </a:rPr>
              <a:t>yardım</a:t>
            </a:r>
            <a:r>
              <a:rPr lang="en-US" sz="2400" dirty="0">
                <a:solidFill>
                  <a:srgbClr val="000000"/>
                </a:solidFill>
                <a:latin typeface="Nunito Sans"/>
              </a:rPr>
              <a:t> </a:t>
            </a:r>
            <a:r>
              <a:rPr lang="en-US" sz="2400" dirty="0" err="1">
                <a:solidFill>
                  <a:srgbClr val="000000"/>
                </a:solidFill>
                <a:latin typeface="Nunito Sans"/>
              </a:rPr>
              <a:t>almayı</a:t>
            </a:r>
            <a:r>
              <a:rPr lang="en-US" sz="2400" dirty="0">
                <a:solidFill>
                  <a:srgbClr val="000000"/>
                </a:solidFill>
                <a:latin typeface="Nunito Sans"/>
              </a:rPr>
              <a:t> </a:t>
            </a:r>
            <a:r>
              <a:rPr lang="en-US" sz="2400" dirty="0" err="1">
                <a:solidFill>
                  <a:srgbClr val="000000"/>
                </a:solidFill>
                <a:latin typeface="Nunito Sans"/>
              </a:rPr>
              <a:t>önerin</a:t>
            </a:r>
            <a:r>
              <a:rPr lang="en-US" sz="2400" dirty="0">
                <a:solidFill>
                  <a:srgbClr val="000000"/>
                </a:solidFill>
                <a:latin typeface="Nunito Sans"/>
              </a:rPr>
              <a:t>.</a:t>
            </a:r>
          </a:p>
          <a:p>
            <a:pPr marL="0" lvl="0" indent="0" algn="l">
              <a:lnSpc>
                <a:spcPts val="3840"/>
              </a:lnSpc>
            </a:pPr>
            <a:endParaRPr lang="en-US" sz="2400" dirty="0">
              <a:solidFill>
                <a:srgbClr val="000000"/>
              </a:solidFill>
              <a:latin typeface="Nunito Sans"/>
            </a:endParaRPr>
          </a:p>
        </p:txBody>
      </p:sp>
      <p:sp>
        <p:nvSpPr>
          <p:cNvPr id="7" name="Freeform 7"/>
          <p:cNvSpPr/>
          <p:nvPr/>
        </p:nvSpPr>
        <p:spPr>
          <a:xfrm>
            <a:off x="1028700" y="1028700"/>
            <a:ext cx="887594" cy="907392"/>
          </a:xfrm>
          <a:custGeom>
            <a:avLst/>
            <a:gdLst/>
            <a:ahLst/>
            <a:cxnLst/>
            <a:rect l="l" t="t" r="r" b="b"/>
            <a:pathLst>
              <a:path w="887594" h="907392">
                <a:moveTo>
                  <a:pt x="0" y="0"/>
                </a:moveTo>
                <a:lnTo>
                  <a:pt x="887594" y="0"/>
                </a:lnTo>
                <a:lnTo>
                  <a:pt x="887594" y="907392"/>
                </a:lnTo>
                <a:lnTo>
                  <a:pt x="0" y="90739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5395477" y="8186717"/>
            <a:ext cx="482901" cy="493672"/>
          </a:xfrm>
          <a:custGeom>
            <a:avLst/>
            <a:gdLst/>
            <a:ahLst/>
            <a:cxnLst/>
            <a:rect l="l" t="t" r="r" b="b"/>
            <a:pathLst>
              <a:path w="482901" h="493672">
                <a:moveTo>
                  <a:pt x="0" y="0"/>
                </a:moveTo>
                <a:lnTo>
                  <a:pt x="482901" y="0"/>
                </a:lnTo>
                <a:lnTo>
                  <a:pt x="482901" y="493671"/>
                </a:lnTo>
                <a:lnTo>
                  <a:pt x="0" y="49367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rot="-5112479">
            <a:off x="6544562" y="9034929"/>
            <a:ext cx="454420" cy="1336530"/>
          </a:xfrm>
          <a:custGeom>
            <a:avLst/>
            <a:gdLst/>
            <a:ahLst/>
            <a:cxnLst/>
            <a:rect l="l" t="t" r="r" b="b"/>
            <a:pathLst>
              <a:path w="454420" h="1336530">
                <a:moveTo>
                  <a:pt x="0" y="0"/>
                </a:moveTo>
                <a:lnTo>
                  <a:pt x="454420" y="0"/>
                </a:lnTo>
                <a:lnTo>
                  <a:pt x="454420" y="1336531"/>
                </a:lnTo>
                <a:lnTo>
                  <a:pt x="0" y="133653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0" name="Freeform 10"/>
          <p:cNvSpPr/>
          <p:nvPr/>
        </p:nvSpPr>
        <p:spPr>
          <a:xfrm>
            <a:off x="13885662" y="6328487"/>
            <a:ext cx="4046418" cy="3656950"/>
          </a:xfrm>
          <a:custGeom>
            <a:avLst/>
            <a:gdLst/>
            <a:ahLst/>
            <a:cxnLst/>
            <a:rect l="l" t="t" r="r" b="b"/>
            <a:pathLst>
              <a:path w="4046418" h="3656950">
                <a:moveTo>
                  <a:pt x="0" y="0"/>
                </a:moveTo>
                <a:lnTo>
                  <a:pt x="4046418" y="0"/>
                </a:lnTo>
                <a:lnTo>
                  <a:pt x="4046418" y="3656950"/>
                </a:lnTo>
                <a:lnTo>
                  <a:pt x="0" y="3656950"/>
                </a:lnTo>
                <a:lnTo>
                  <a:pt x="0" y="0"/>
                </a:lnTo>
                <a:close/>
              </a:path>
            </a:pathLst>
          </a:custGeom>
          <a:blipFill>
            <a:blip r:embed="rId12"/>
            <a:stretch>
              <a:fillRect/>
            </a:stretch>
          </a:blipFill>
        </p:spPr>
      </p:sp>
      <p:sp>
        <p:nvSpPr>
          <p:cNvPr id="11" name="TextBox 11"/>
          <p:cNvSpPr txBox="1"/>
          <p:nvPr/>
        </p:nvSpPr>
        <p:spPr>
          <a:xfrm>
            <a:off x="608303" y="2903643"/>
            <a:ext cx="5419889" cy="3707130"/>
          </a:xfrm>
          <a:prstGeom prst="rect">
            <a:avLst/>
          </a:prstGeom>
        </p:spPr>
        <p:txBody>
          <a:bodyPr lIns="0" tIns="0" rIns="0" bIns="0" rtlCol="0" anchor="t">
            <a:spAutoFit/>
          </a:bodyPr>
          <a:lstStyle/>
          <a:p>
            <a:pPr algn="ctr">
              <a:lnSpc>
                <a:spcPts val="7200"/>
              </a:lnSpc>
            </a:pPr>
            <a:r>
              <a:rPr lang="en-US" sz="7200" dirty="0" err="1">
                <a:ln w="0"/>
                <a:solidFill>
                  <a:schemeClr val="accent1"/>
                </a:solidFill>
                <a:effectLst>
                  <a:outerShdw blurRad="38100" dist="25400" dir="5400000" algn="ctr" rotWithShape="0">
                    <a:srgbClr val="6E747A">
                      <a:alpha val="43000"/>
                    </a:srgbClr>
                  </a:outerShdw>
                </a:effectLst>
                <a:latin typeface="Fredoka"/>
              </a:rPr>
              <a:t>Ergenlerle</a:t>
            </a:r>
            <a:r>
              <a:rPr lang="en-US" sz="7200" dirty="0">
                <a:ln w="0"/>
                <a:solidFill>
                  <a:schemeClr val="accent1"/>
                </a:solidFill>
                <a:effectLst>
                  <a:outerShdw blurRad="38100" dist="25400" dir="5400000" algn="ctr" rotWithShape="0">
                    <a:srgbClr val="6E747A">
                      <a:alpha val="43000"/>
                    </a:srgbClr>
                  </a:outerShdw>
                </a:effectLst>
                <a:latin typeface="Fredoka"/>
              </a:rPr>
              <a:t> </a:t>
            </a:r>
            <a:r>
              <a:rPr lang="en-US" sz="7200" dirty="0" err="1">
                <a:ln w="0"/>
                <a:solidFill>
                  <a:schemeClr val="accent1"/>
                </a:solidFill>
                <a:effectLst>
                  <a:outerShdw blurRad="38100" dist="25400" dir="5400000" algn="ctr" rotWithShape="0">
                    <a:srgbClr val="6E747A">
                      <a:alpha val="43000"/>
                    </a:srgbClr>
                  </a:outerShdw>
                </a:effectLst>
                <a:latin typeface="Fredoka"/>
              </a:rPr>
              <a:t>Çalışma</a:t>
            </a:r>
            <a:r>
              <a:rPr lang="en-US" sz="7200" dirty="0">
                <a:ln w="0"/>
                <a:solidFill>
                  <a:schemeClr val="accent1"/>
                </a:solidFill>
                <a:effectLst>
                  <a:outerShdw blurRad="38100" dist="25400" dir="5400000" algn="ctr" rotWithShape="0">
                    <a:srgbClr val="6E747A">
                      <a:alpha val="43000"/>
                    </a:srgbClr>
                  </a:outerShdw>
                </a:effectLst>
                <a:latin typeface="Fredoka"/>
              </a:rPr>
              <a:t> </a:t>
            </a:r>
            <a:r>
              <a:rPr lang="en-US" sz="7200" dirty="0" err="1">
                <a:ln w="0"/>
                <a:solidFill>
                  <a:schemeClr val="accent1"/>
                </a:solidFill>
                <a:effectLst>
                  <a:outerShdw blurRad="38100" dist="25400" dir="5400000" algn="ctr" rotWithShape="0">
                    <a:srgbClr val="6E747A">
                      <a:alpha val="43000"/>
                    </a:srgbClr>
                  </a:outerShdw>
                </a:effectLst>
                <a:latin typeface="Fredoka"/>
              </a:rPr>
              <a:t>İlkeleri</a:t>
            </a:r>
            <a:endParaRPr lang="en-US" sz="7200" dirty="0">
              <a:ln w="0"/>
              <a:solidFill>
                <a:schemeClr val="accent1"/>
              </a:solidFill>
              <a:effectLst>
                <a:outerShdw blurRad="38100" dist="25400" dir="5400000" algn="ctr" rotWithShape="0">
                  <a:srgbClr val="6E747A">
                    <a:alpha val="43000"/>
                  </a:srgbClr>
                </a:outerShdw>
              </a:effectLst>
              <a:latin typeface="Fredoka"/>
            </a:endParaRPr>
          </a:p>
          <a:p>
            <a:pPr marL="0" lvl="0" indent="0" algn="ctr">
              <a:lnSpc>
                <a:spcPts val="7200"/>
              </a:lnSpc>
            </a:pPr>
            <a:endParaRPr lang="en-US" sz="7200" dirty="0">
              <a:solidFill>
                <a:srgbClr val="F3E9DC"/>
              </a:solidFill>
              <a:latin typeface="Fredok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6636494" cy="10288009"/>
            <a:chOff x="0" y="0"/>
            <a:chExt cx="2230331" cy="3457499"/>
          </a:xfrm>
          <a:solidFill>
            <a:schemeClr val="accent3">
              <a:lumMod val="20000"/>
              <a:lumOff val="80000"/>
            </a:schemeClr>
          </a:solidFill>
        </p:grpSpPr>
        <p:sp>
          <p:nvSpPr>
            <p:cNvPr id="3" name="Freeform 3"/>
            <p:cNvSpPr/>
            <p:nvPr/>
          </p:nvSpPr>
          <p:spPr>
            <a:xfrm>
              <a:off x="0" y="0"/>
              <a:ext cx="2230331" cy="3457499"/>
            </a:xfrm>
            <a:custGeom>
              <a:avLst/>
              <a:gdLst/>
              <a:ahLst/>
              <a:cxnLst/>
              <a:rect l="l" t="t" r="r" b="b"/>
              <a:pathLst>
                <a:path w="2230331" h="3457499">
                  <a:moveTo>
                    <a:pt x="2105871" y="3457499"/>
                  </a:moveTo>
                  <a:lnTo>
                    <a:pt x="124460" y="3457499"/>
                  </a:lnTo>
                  <a:cubicBezTo>
                    <a:pt x="55880" y="3457499"/>
                    <a:pt x="0" y="3401619"/>
                    <a:pt x="0" y="3333038"/>
                  </a:cubicBezTo>
                  <a:lnTo>
                    <a:pt x="0" y="124460"/>
                  </a:lnTo>
                  <a:cubicBezTo>
                    <a:pt x="0" y="55880"/>
                    <a:pt x="55880" y="0"/>
                    <a:pt x="124460" y="0"/>
                  </a:cubicBezTo>
                  <a:lnTo>
                    <a:pt x="2105871" y="0"/>
                  </a:lnTo>
                  <a:cubicBezTo>
                    <a:pt x="2174451" y="0"/>
                    <a:pt x="2230331" y="55880"/>
                    <a:pt x="2230331" y="124460"/>
                  </a:cubicBezTo>
                  <a:lnTo>
                    <a:pt x="2230331" y="3333039"/>
                  </a:lnTo>
                  <a:cubicBezTo>
                    <a:pt x="2230331" y="3401619"/>
                    <a:pt x="2174451" y="3457499"/>
                    <a:pt x="2105871" y="3457499"/>
                  </a:cubicBezTo>
                  <a:close/>
                </a:path>
              </a:pathLst>
            </a:custGeom>
            <a:grpFill/>
          </p:spPr>
        </p:sp>
      </p:grpSp>
      <p:sp>
        <p:nvSpPr>
          <p:cNvPr id="4" name="TextBox 4"/>
          <p:cNvSpPr txBox="1"/>
          <p:nvPr/>
        </p:nvSpPr>
        <p:spPr>
          <a:xfrm>
            <a:off x="608303" y="2069442"/>
            <a:ext cx="5478559" cy="7364730"/>
          </a:xfrm>
          <a:prstGeom prst="rect">
            <a:avLst/>
          </a:prstGeom>
        </p:spPr>
        <p:txBody>
          <a:bodyPr wrap="square" lIns="0" tIns="0" rIns="0" bIns="0" rtlCol="0" anchor="t">
            <a:spAutoFit/>
          </a:bodyPr>
          <a:lstStyle/>
          <a:p>
            <a:pPr marL="0" lvl="0" indent="0" algn="ctr">
              <a:lnSpc>
                <a:spcPts val="7200"/>
              </a:lnSpc>
            </a:pPr>
            <a:r>
              <a:rPr lang="en-US" sz="7200" dirty="0">
                <a:ln w="0"/>
                <a:solidFill>
                  <a:schemeClr val="accent1"/>
                </a:solidFill>
                <a:effectLst>
                  <a:outerShdw blurRad="38100" dist="25400" dir="5400000" algn="ctr" rotWithShape="0">
                    <a:srgbClr val="6E747A">
                      <a:alpha val="43000"/>
                    </a:srgbClr>
                  </a:outerShdw>
                </a:effectLst>
                <a:latin typeface="Fredoka"/>
              </a:rPr>
              <a:t>Özel </a:t>
            </a:r>
            <a:r>
              <a:rPr lang="en-US" sz="7200" dirty="0" err="1">
                <a:ln w="0"/>
                <a:solidFill>
                  <a:schemeClr val="accent1"/>
                </a:solidFill>
                <a:effectLst>
                  <a:outerShdw blurRad="38100" dist="25400" dir="5400000" algn="ctr" rotWithShape="0">
                    <a:srgbClr val="6E747A">
                      <a:alpha val="43000"/>
                    </a:srgbClr>
                  </a:outerShdw>
                </a:effectLst>
                <a:latin typeface="Fredoka"/>
              </a:rPr>
              <a:t>Gereksinimi</a:t>
            </a:r>
            <a:r>
              <a:rPr lang="en-US" sz="7200" dirty="0">
                <a:ln w="0"/>
                <a:solidFill>
                  <a:schemeClr val="accent1"/>
                </a:solidFill>
                <a:effectLst>
                  <a:outerShdw blurRad="38100" dist="25400" dir="5400000" algn="ctr" rotWithShape="0">
                    <a:srgbClr val="6E747A">
                      <a:alpha val="43000"/>
                    </a:srgbClr>
                  </a:outerShdw>
                </a:effectLst>
                <a:latin typeface="Fredoka"/>
              </a:rPr>
              <a:t> Olan </a:t>
            </a:r>
            <a:r>
              <a:rPr lang="en-US" sz="7200" dirty="0" err="1">
                <a:ln w="0"/>
                <a:solidFill>
                  <a:schemeClr val="accent1"/>
                </a:solidFill>
                <a:effectLst>
                  <a:outerShdw blurRad="38100" dist="25400" dir="5400000" algn="ctr" rotWithShape="0">
                    <a:srgbClr val="6E747A">
                      <a:alpha val="43000"/>
                    </a:srgbClr>
                  </a:outerShdw>
                </a:effectLst>
                <a:latin typeface="Fredoka"/>
              </a:rPr>
              <a:t>ve</a:t>
            </a:r>
            <a:r>
              <a:rPr lang="en-US" sz="7200" dirty="0">
                <a:ln w="0"/>
                <a:solidFill>
                  <a:schemeClr val="accent1"/>
                </a:solidFill>
                <a:effectLst>
                  <a:outerShdw blurRad="38100" dist="25400" dir="5400000" algn="ctr" rotWithShape="0">
                    <a:srgbClr val="6E747A">
                      <a:alpha val="43000"/>
                    </a:srgbClr>
                  </a:outerShdw>
                </a:effectLst>
                <a:latin typeface="Fredoka"/>
              </a:rPr>
              <a:t> </a:t>
            </a:r>
            <a:r>
              <a:rPr lang="en-US" sz="7200" dirty="0" err="1">
                <a:ln w="0"/>
                <a:solidFill>
                  <a:schemeClr val="accent1"/>
                </a:solidFill>
                <a:effectLst>
                  <a:outerShdw blurRad="38100" dist="25400" dir="5400000" algn="ctr" rotWithShape="0">
                    <a:srgbClr val="6E747A">
                      <a:alpha val="43000"/>
                    </a:srgbClr>
                  </a:outerShdw>
                </a:effectLst>
                <a:latin typeface="Fredoka"/>
              </a:rPr>
              <a:t>Krizden</a:t>
            </a:r>
            <a:r>
              <a:rPr lang="en-US" sz="7200" dirty="0">
                <a:ln w="0"/>
                <a:solidFill>
                  <a:schemeClr val="accent1"/>
                </a:solidFill>
                <a:effectLst>
                  <a:outerShdw blurRad="38100" dist="25400" dir="5400000" algn="ctr" rotWithShape="0">
                    <a:srgbClr val="6E747A">
                      <a:alpha val="43000"/>
                    </a:srgbClr>
                  </a:outerShdw>
                </a:effectLst>
                <a:latin typeface="Fredoka"/>
              </a:rPr>
              <a:t> </a:t>
            </a:r>
            <a:r>
              <a:rPr lang="en-US" sz="7200" dirty="0" err="1">
                <a:ln w="0"/>
                <a:solidFill>
                  <a:schemeClr val="accent1"/>
                </a:solidFill>
                <a:effectLst>
                  <a:outerShdw blurRad="38100" dist="25400" dir="5400000" algn="ctr" rotWithShape="0">
                    <a:srgbClr val="6E747A">
                      <a:alpha val="43000"/>
                    </a:srgbClr>
                  </a:outerShdw>
                </a:effectLst>
                <a:latin typeface="Fredoka"/>
              </a:rPr>
              <a:t>Etkilenen</a:t>
            </a:r>
            <a:r>
              <a:rPr lang="en-US" sz="7200" dirty="0">
                <a:ln w="0"/>
                <a:solidFill>
                  <a:schemeClr val="accent1"/>
                </a:solidFill>
                <a:effectLst>
                  <a:outerShdw blurRad="38100" dist="25400" dir="5400000" algn="ctr" rotWithShape="0">
                    <a:srgbClr val="6E747A">
                      <a:alpha val="43000"/>
                    </a:srgbClr>
                  </a:outerShdw>
                </a:effectLst>
                <a:latin typeface="Fredoka"/>
              </a:rPr>
              <a:t> </a:t>
            </a:r>
            <a:r>
              <a:rPr lang="en-US" sz="7200" dirty="0" err="1">
                <a:ln w="0"/>
                <a:solidFill>
                  <a:schemeClr val="accent1"/>
                </a:solidFill>
                <a:effectLst>
                  <a:outerShdw blurRad="38100" dist="25400" dir="5400000" algn="ctr" rotWithShape="0">
                    <a:srgbClr val="6E747A">
                      <a:alpha val="43000"/>
                    </a:srgbClr>
                  </a:outerShdw>
                </a:effectLst>
                <a:latin typeface="Fredoka"/>
              </a:rPr>
              <a:t>Öğrencilerle</a:t>
            </a:r>
            <a:r>
              <a:rPr lang="en-US" sz="7200" dirty="0">
                <a:ln w="0"/>
                <a:solidFill>
                  <a:schemeClr val="accent1"/>
                </a:solidFill>
                <a:effectLst>
                  <a:outerShdw blurRad="38100" dist="25400" dir="5400000" algn="ctr" rotWithShape="0">
                    <a:srgbClr val="6E747A">
                      <a:alpha val="43000"/>
                    </a:srgbClr>
                  </a:outerShdw>
                </a:effectLst>
                <a:latin typeface="Fredoka"/>
              </a:rPr>
              <a:t> </a:t>
            </a:r>
            <a:r>
              <a:rPr lang="en-US" sz="7200" dirty="0" err="1">
                <a:ln w="0"/>
                <a:solidFill>
                  <a:schemeClr val="accent1"/>
                </a:solidFill>
                <a:effectLst>
                  <a:outerShdw blurRad="38100" dist="25400" dir="5400000" algn="ctr" rotWithShape="0">
                    <a:srgbClr val="6E747A">
                      <a:alpha val="43000"/>
                    </a:srgbClr>
                  </a:outerShdw>
                </a:effectLst>
                <a:latin typeface="Fredoka"/>
              </a:rPr>
              <a:t>Çalışma</a:t>
            </a:r>
            <a:r>
              <a:rPr lang="en-US" sz="7200" dirty="0">
                <a:ln w="0"/>
                <a:solidFill>
                  <a:schemeClr val="accent1"/>
                </a:solidFill>
                <a:effectLst>
                  <a:outerShdw blurRad="38100" dist="25400" dir="5400000" algn="ctr" rotWithShape="0">
                    <a:srgbClr val="6E747A">
                      <a:alpha val="43000"/>
                    </a:srgbClr>
                  </a:outerShdw>
                </a:effectLst>
                <a:latin typeface="Fredoka"/>
              </a:rPr>
              <a:t> </a:t>
            </a:r>
            <a:r>
              <a:rPr lang="en-US" sz="7200" dirty="0" err="1">
                <a:ln w="0"/>
                <a:solidFill>
                  <a:schemeClr val="accent1"/>
                </a:solidFill>
                <a:effectLst>
                  <a:outerShdw blurRad="38100" dist="25400" dir="5400000" algn="ctr" rotWithShape="0">
                    <a:srgbClr val="6E747A">
                      <a:alpha val="43000"/>
                    </a:srgbClr>
                  </a:outerShdw>
                </a:effectLst>
                <a:latin typeface="Fredoka"/>
              </a:rPr>
              <a:t>İlkeleri</a:t>
            </a:r>
            <a:endParaRPr lang="en-US" sz="7200" dirty="0">
              <a:ln w="0"/>
              <a:solidFill>
                <a:schemeClr val="accent1"/>
              </a:solidFill>
              <a:effectLst>
                <a:outerShdw blurRad="38100" dist="25400" dir="5400000" algn="ctr" rotWithShape="0">
                  <a:srgbClr val="6E747A">
                    <a:alpha val="43000"/>
                  </a:srgbClr>
                </a:outerShdw>
              </a:effectLst>
              <a:latin typeface="Fredoka"/>
            </a:endParaRPr>
          </a:p>
        </p:txBody>
      </p:sp>
      <p:sp>
        <p:nvSpPr>
          <p:cNvPr id="5" name="Freeform 5"/>
          <p:cNvSpPr/>
          <p:nvPr/>
        </p:nvSpPr>
        <p:spPr>
          <a:xfrm>
            <a:off x="1028700" y="1028700"/>
            <a:ext cx="887594" cy="907392"/>
          </a:xfrm>
          <a:custGeom>
            <a:avLst/>
            <a:gdLst/>
            <a:ahLst/>
            <a:cxnLst/>
            <a:rect l="l" t="t" r="r" b="b"/>
            <a:pathLst>
              <a:path w="887594" h="907392">
                <a:moveTo>
                  <a:pt x="0" y="0"/>
                </a:moveTo>
                <a:lnTo>
                  <a:pt x="887594" y="0"/>
                </a:lnTo>
                <a:lnTo>
                  <a:pt x="887594" y="907392"/>
                </a:lnTo>
                <a:lnTo>
                  <a:pt x="0" y="90739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5395477" y="8186717"/>
            <a:ext cx="482901" cy="493672"/>
          </a:xfrm>
          <a:custGeom>
            <a:avLst/>
            <a:gdLst/>
            <a:ahLst/>
            <a:cxnLst/>
            <a:rect l="l" t="t" r="r" b="b"/>
            <a:pathLst>
              <a:path w="482901" h="493672">
                <a:moveTo>
                  <a:pt x="0" y="0"/>
                </a:moveTo>
                <a:lnTo>
                  <a:pt x="482901" y="0"/>
                </a:lnTo>
                <a:lnTo>
                  <a:pt x="482901" y="493671"/>
                </a:lnTo>
                <a:lnTo>
                  <a:pt x="0" y="4936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rot="-5112479">
            <a:off x="6544562" y="9034929"/>
            <a:ext cx="454420" cy="1336530"/>
          </a:xfrm>
          <a:custGeom>
            <a:avLst/>
            <a:gdLst/>
            <a:ahLst/>
            <a:cxnLst/>
            <a:rect l="l" t="t" r="r" b="b"/>
            <a:pathLst>
              <a:path w="454420" h="1336530">
                <a:moveTo>
                  <a:pt x="0" y="0"/>
                </a:moveTo>
                <a:lnTo>
                  <a:pt x="454420" y="0"/>
                </a:lnTo>
                <a:lnTo>
                  <a:pt x="454420" y="1336531"/>
                </a:lnTo>
                <a:lnTo>
                  <a:pt x="0" y="133653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TextBox 8"/>
          <p:cNvSpPr txBox="1"/>
          <p:nvPr/>
        </p:nvSpPr>
        <p:spPr>
          <a:xfrm>
            <a:off x="7259203" y="318530"/>
            <a:ext cx="10252560" cy="8707755"/>
          </a:xfrm>
          <a:prstGeom prst="rect">
            <a:avLst/>
          </a:prstGeom>
        </p:spPr>
        <p:txBody>
          <a:bodyPr lIns="0" tIns="0" rIns="0" bIns="0" rtlCol="0" anchor="t">
            <a:spAutoFit/>
          </a:bodyPr>
          <a:lstStyle/>
          <a:p>
            <a:pPr algn="l">
              <a:lnSpc>
                <a:spcPts val="3840"/>
              </a:lnSpc>
            </a:pPr>
            <a:r>
              <a:rPr lang="en-US" sz="2400">
                <a:solidFill>
                  <a:srgbClr val="000000"/>
                </a:solidFill>
                <a:latin typeface="Nunito Sans"/>
              </a:rPr>
              <a:t>·Özel gereksinimi olan birine PİY uyguluyorsanız, gerekiyorsa ve uygunsa, daha az gürültülü veya başka uyaranların olmadığı bir alanda yardım etmeye çalışın.</a:t>
            </a:r>
          </a:p>
          <a:p>
            <a:pPr algn="l">
              <a:lnSpc>
                <a:spcPts val="3840"/>
              </a:lnSpc>
            </a:pPr>
            <a:r>
              <a:rPr lang="en-US" sz="2400">
                <a:solidFill>
                  <a:srgbClr val="000000"/>
                </a:solidFill>
                <a:latin typeface="Nunito Sans"/>
              </a:rPr>
              <a:t>·Doğrudan iletişimde sorun yoksa öğrenciye ismiyle hitap edin.</a:t>
            </a:r>
          </a:p>
          <a:p>
            <a:pPr algn="l">
              <a:lnSpc>
                <a:spcPts val="3840"/>
              </a:lnSpc>
            </a:pPr>
            <a:r>
              <a:rPr lang="en-US" sz="2400">
                <a:solidFill>
                  <a:srgbClr val="000000"/>
                </a:solidFill>
                <a:latin typeface="Nunito Sans"/>
              </a:rPr>
              <a:t>·İletişimde (işitme, hafıza, konuşma) bir bozukluk görünüyorsa basit ve yavaş konuşun.</a:t>
            </a:r>
          </a:p>
          <a:p>
            <a:pPr algn="l">
              <a:lnSpc>
                <a:spcPts val="3840"/>
              </a:lnSpc>
            </a:pPr>
            <a:r>
              <a:rPr lang="en-US" sz="2400">
                <a:solidFill>
                  <a:srgbClr val="000000"/>
                </a:solidFill>
                <a:latin typeface="Nunito Sans"/>
              </a:rPr>
              <a:t>·Özel durumu size açıkça görünmese bile, engeli olduğunu iddia eden bir öğrencinin sözlerini dikkate alın.</a:t>
            </a:r>
          </a:p>
          <a:p>
            <a:pPr algn="l">
              <a:lnSpc>
                <a:spcPts val="3840"/>
              </a:lnSpc>
            </a:pPr>
            <a:r>
              <a:rPr lang="en-US" sz="2400">
                <a:solidFill>
                  <a:srgbClr val="000000"/>
                </a:solidFill>
                <a:latin typeface="Nunito Sans"/>
              </a:rPr>
              <a:t>·Nasıl yardım edeceğinizden emin olamadığınızda, “Sana yardımcı olmak için ne yapabilirim?” diye sorun ve size söylediklerine güvenin.</a:t>
            </a:r>
          </a:p>
          <a:p>
            <a:pPr algn="l">
              <a:lnSpc>
                <a:spcPts val="3840"/>
              </a:lnSpc>
            </a:pPr>
            <a:r>
              <a:rPr lang="en-US" sz="2400">
                <a:solidFill>
                  <a:srgbClr val="000000"/>
                </a:solidFill>
                <a:latin typeface="Nunito Sans"/>
              </a:rPr>
              <a:t>·Görme engeli olan bir öğrenciyse, öğrencinin yabancı bir ortamda rahat hareket</a:t>
            </a:r>
          </a:p>
          <a:p>
            <a:pPr algn="l">
              <a:lnSpc>
                <a:spcPts val="3840"/>
              </a:lnSpc>
            </a:pPr>
            <a:r>
              <a:rPr lang="en-US" sz="2400">
                <a:solidFill>
                  <a:srgbClr val="000000"/>
                </a:solidFill>
                <a:latin typeface="Nunito Sans"/>
              </a:rPr>
              <a:t>        etmesi amacıyla, ona isterse kolunuzdan tutabileceğini (buna asla zorlamayarak)    söyleyebilirsiniz. Böylece öğrenciye somut yardım önermiş olursunuz.</a:t>
            </a:r>
          </a:p>
          <a:p>
            <a:pPr algn="l">
              <a:lnSpc>
                <a:spcPts val="3840"/>
              </a:lnSpc>
            </a:pPr>
            <a:endParaRPr lang="en-US" sz="2400">
              <a:solidFill>
                <a:srgbClr val="000000"/>
              </a:solidFill>
              <a:latin typeface="Nunito Sans"/>
            </a:endParaRPr>
          </a:p>
          <a:p>
            <a:pPr algn="l">
              <a:lnSpc>
                <a:spcPts val="3840"/>
              </a:lnSpc>
            </a:pPr>
            <a:endParaRPr lang="en-US" sz="2400">
              <a:solidFill>
                <a:srgbClr val="000000"/>
              </a:solidFill>
              <a:latin typeface="Nunito Sans"/>
            </a:endParaRPr>
          </a:p>
          <a:p>
            <a:pPr marL="0" lvl="0" indent="0" algn="l">
              <a:lnSpc>
                <a:spcPts val="3840"/>
              </a:lnSpc>
            </a:pPr>
            <a:endParaRPr lang="en-US" sz="2400">
              <a:solidFill>
                <a:srgbClr val="000000"/>
              </a:solidFill>
              <a:latin typeface="Nunito Sans"/>
            </a:endParaRPr>
          </a:p>
        </p:txBody>
      </p:sp>
      <p:sp>
        <p:nvSpPr>
          <p:cNvPr id="9" name="Freeform 9"/>
          <p:cNvSpPr/>
          <p:nvPr/>
        </p:nvSpPr>
        <p:spPr>
          <a:xfrm>
            <a:off x="13619710" y="6995132"/>
            <a:ext cx="3614559" cy="2647664"/>
          </a:xfrm>
          <a:custGeom>
            <a:avLst/>
            <a:gdLst/>
            <a:ahLst/>
            <a:cxnLst/>
            <a:rect l="l" t="t" r="r" b="b"/>
            <a:pathLst>
              <a:path w="3614559" h="2647664">
                <a:moveTo>
                  <a:pt x="0" y="0"/>
                </a:moveTo>
                <a:lnTo>
                  <a:pt x="3614559" y="0"/>
                </a:lnTo>
                <a:lnTo>
                  <a:pt x="3614559" y="2647664"/>
                </a:lnTo>
                <a:lnTo>
                  <a:pt x="0" y="2647664"/>
                </a:lnTo>
                <a:lnTo>
                  <a:pt x="0" y="0"/>
                </a:lnTo>
                <a:close/>
              </a:path>
            </a:pathLst>
          </a:custGeom>
          <a:blipFill>
            <a:blip r:embed="rId8"/>
            <a:stretch>
              <a:fillRect/>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396</TotalTime>
  <Words>2360</Words>
  <Application>Microsoft Office PowerPoint</Application>
  <PresentationFormat>Özel</PresentationFormat>
  <Paragraphs>206</Paragraphs>
  <Slides>38</Slides>
  <Notes>0</Notes>
  <HiddenSlides>0</HiddenSlides>
  <MMClips>0</MMClips>
  <ScaleCrop>false</ScaleCrop>
  <HeadingPairs>
    <vt:vector size="6" baseType="variant">
      <vt:variant>
        <vt:lpstr>Kullanılan Yazı Tipleri</vt:lpstr>
      </vt:variant>
      <vt:variant>
        <vt:i4>18</vt:i4>
      </vt:variant>
      <vt:variant>
        <vt:lpstr>Tema</vt:lpstr>
      </vt:variant>
      <vt:variant>
        <vt:i4>1</vt:i4>
      </vt:variant>
      <vt:variant>
        <vt:lpstr>Slayt Başlıkları</vt:lpstr>
      </vt:variant>
      <vt:variant>
        <vt:i4>38</vt:i4>
      </vt:variant>
    </vt:vector>
  </HeadingPairs>
  <TitlesOfParts>
    <vt:vector size="57" baseType="lpstr">
      <vt:lpstr>Open Sans</vt:lpstr>
      <vt:lpstr>Arial Black</vt:lpstr>
      <vt:lpstr>Arial</vt:lpstr>
      <vt:lpstr>SFHelloRegular</vt:lpstr>
      <vt:lpstr>SFHello-SemiboldItalic</vt:lpstr>
      <vt:lpstr>Calibri</vt:lpstr>
      <vt:lpstr>Montserrat Medium</vt:lpstr>
      <vt:lpstr>Roboto Bold</vt:lpstr>
      <vt:lpstr>TT Ramillas</vt:lpstr>
      <vt:lpstr>Agrandir Bold</vt:lpstr>
      <vt:lpstr>Caladea Bold</vt:lpstr>
      <vt:lpstr>Caladea</vt:lpstr>
      <vt:lpstr>Wingdings</vt:lpstr>
      <vt:lpstr>Nunito Sans</vt:lpstr>
      <vt:lpstr>Agrandir Medium</vt:lpstr>
      <vt:lpstr>Fredoka</vt:lpstr>
      <vt:lpstr>Agrandir</vt:lpstr>
      <vt:lpstr>Montserrat</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Psikolojik İlk YARDIM</dc:title>
  <cp:lastModifiedBy>User</cp:lastModifiedBy>
  <cp:revision>15</cp:revision>
  <dcterms:created xsi:type="dcterms:W3CDTF">2006-08-16T00:00:00Z</dcterms:created>
  <dcterms:modified xsi:type="dcterms:W3CDTF">2024-05-13T12:07:13Z</dcterms:modified>
  <dc:identifier>DAGEP4t7wKs</dc:identifier>
</cp:coreProperties>
</file>