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69" r:id="rId3"/>
    <p:sldId id="260" r:id="rId4"/>
    <p:sldId id="261" r:id="rId5"/>
    <p:sldId id="262" r:id="rId6"/>
    <p:sldId id="264" r:id="rId7"/>
    <p:sldId id="273" r:id="rId8"/>
    <p:sldId id="265" r:id="rId9"/>
    <p:sldId id="266" r:id="rId10"/>
    <p:sldId id="267" r:id="rId11"/>
    <p:sldId id="268" r:id="rId12"/>
    <p:sldId id="263" r:id="rId13"/>
    <p:sldId id="270" r:id="rId14"/>
    <p:sldId id="271" r:id="rId15"/>
    <p:sldId id="272" r:id="rId16"/>
    <p:sldId id="259"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97D06-73B4-42E5-A3C9-4142699E32E8}"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tr-TR"/>
        </a:p>
      </dgm:t>
    </dgm:pt>
    <dgm:pt modelId="{3E295320-BF0C-4D21-A791-BF2505696229}">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solidFill>
                <a:srgbClr val="7030A0"/>
              </a:solidFill>
            </a:rPr>
            <a:t>Tanımadığı insanlar</a:t>
          </a:r>
          <a:endParaRPr lang="tr-TR" dirty="0">
            <a:solidFill>
              <a:srgbClr val="7030A0"/>
            </a:solidFill>
          </a:endParaRPr>
        </a:p>
      </dgm:t>
    </dgm:pt>
    <dgm:pt modelId="{24C76266-57CD-41EC-A091-E62C839C4082}" type="parTrans" cxnId="{90C0BE79-2CBE-4C23-AF94-8E8CC2488E45}">
      <dgm:prSet/>
      <dgm:spPr/>
      <dgm:t>
        <a:bodyPr/>
        <a:lstStyle/>
        <a:p>
          <a:endParaRPr lang="tr-TR"/>
        </a:p>
      </dgm:t>
    </dgm:pt>
    <dgm:pt modelId="{8B4DD6A7-F767-4974-87C6-722E7A6F74DF}" type="sibTrans" cxnId="{90C0BE79-2CBE-4C23-AF94-8E8CC2488E45}">
      <dgm:prSet/>
      <dgm:spPr/>
      <dgm:t>
        <a:bodyPr/>
        <a:lstStyle/>
        <a:p>
          <a:endParaRPr lang="tr-TR"/>
        </a:p>
      </dgm:t>
    </dgm:pt>
    <dgm:pt modelId="{6C5A256B-4462-4DB0-9CE9-439357EAA636}">
      <dgm:prSet phldrT="[Metin]"/>
      <dgm:spPr/>
      <dgm:t>
        <a:bodyPr/>
        <a:lstStyle/>
        <a:p>
          <a:r>
            <a:rPr lang="tr-TR" dirty="0" smtClean="0">
              <a:solidFill>
                <a:srgbClr val="7030A0"/>
              </a:solidFill>
            </a:rPr>
            <a:t>Ses/gürültü</a:t>
          </a:r>
          <a:endParaRPr lang="tr-TR" dirty="0">
            <a:solidFill>
              <a:srgbClr val="7030A0"/>
            </a:solidFill>
          </a:endParaRPr>
        </a:p>
      </dgm:t>
    </dgm:pt>
    <dgm:pt modelId="{19066565-04F3-404C-9C1C-1C6BAAE3BBBB}" type="parTrans" cxnId="{BAD8D262-F229-4C68-87E3-374A1A2D8389}">
      <dgm:prSet/>
      <dgm:spPr/>
      <dgm:t>
        <a:bodyPr/>
        <a:lstStyle/>
        <a:p>
          <a:endParaRPr lang="tr-TR"/>
        </a:p>
      </dgm:t>
    </dgm:pt>
    <dgm:pt modelId="{A96F5AB4-BE0A-48F9-B136-B80DF728071E}" type="sibTrans" cxnId="{BAD8D262-F229-4C68-87E3-374A1A2D8389}">
      <dgm:prSet/>
      <dgm:spPr/>
      <dgm:t>
        <a:bodyPr/>
        <a:lstStyle/>
        <a:p>
          <a:endParaRPr lang="tr-TR"/>
        </a:p>
      </dgm:t>
    </dgm:pt>
    <dgm:pt modelId="{945CD64A-88B1-41B4-A3C7-9E7BED87CBD8}">
      <dgm:prSet phldrT="[Metin]"/>
      <dgm:spPr/>
      <dgm:t>
        <a:bodyPr/>
        <a:lstStyle/>
        <a:p>
          <a:r>
            <a:rPr lang="tr-TR" dirty="0" smtClean="0">
              <a:solidFill>
                <a:srgbClr val="7030A0"/>
              </a:solidFill>
            </a:rPr>
            <a:t>Yeni bir bina</a:t>
          </a:r>
          <a:endParaRPr lang="tr-TR" dirty="0">
            <a:solidFill>
              <a:srgbClr val="7030A0"/>
            </a:solidFill>
          </a:endParaRPr>
        </a:p>
      </dgm:t>
    </dgm:pt>
    <dgm:pt modelId="{3C2D448C-8991-4DC7-974F-56C815DE5795}" type="parTrans" cxnId="{6A2D7773-AF46-49AA-ACC7-C7D45D3802F6}">
      <dgm:prSet/>
      <dgm:spPr/>
      <dgm:t>
        <a:bodyPr/>
        <a:lstStyle/>
        <a:p>
          <a:endParaRPr lang="tr-TR"/>
        </a:p>
      </dgm:t>
    </dgm:pt>
    <dgm:pt modelId="{DE54EBE8-A25F-47DC-ADB7-FAE647930B29}" type="sibTrans" cxnId="{6A2D7773-AF46-49AA-ACC7-C7D45D3802F6}">
      <dgm:prSet/>
      <dgm:spPr/>
      <dgm:t>
        <a:bodyPr/>
        <a:lstStyle/>
        <a:p>
          <a:endParaRPr lang="tr-TR"/>
        </a:p>
      </dgm:t>
    </dgm:pt>
    <dgm:pt modelId="{EACEC92B-4D61-450E-B2C9-39B0CC45E9F2}">
      <dgm:prSet phldrT="[Metin]"/>
      <dgm:spPr/>
      <dgm:t>
        <a:bodyPr/>
        <a:lstStyle/>
        <a:p>
          <a:r>
            <a:rPr lang="tr-TR" dirty="0" smtClean="0">
              <a:solidFill>
                <a:srgbClr val="7030A0"/>
              </a:solidFill>
            </a:rPr>
            <a:t>Uyulması gereken kurallar</a:t>
          </a:r>
          <a:endParaRPr lang="tr-TR" dirty="0">
            <a:solidFill>
              <a:srgbClr val="7030A0"/>
            </a:solidFill>
          </a:endParaRPr>
        </a:p>
      </dgm:t>
    </dgm:pt>
    <dgm:pt modelId="{738AB952-9714-4B89-B7CF-F0B5C6D7152B}" type="parTrans" cxnId="{D4B70C68-5BED-4625-A261-ABBABE3B48E7}">
      <dgm:prSet/>
      <dgm:spPr/>
      <dgm:t>
        <a:bodyPr/>
        <a:lstStyle/>
        <a:p>
          <a:endParaRPr lang="tr-TR"/>
        </a:p>
      </dgm:t>
    </dgm:pt>
    <dgm:pt modelId="{3A3132EE-2B43-458D-8C2A-E9E459F47E8C}" type="sibTrans" cxnId="{D4B70C68-5BED-4625-A261-ABBABE3B48E7}">
      <dgm:prSet/>
      <dgm:spPr/>
      <dgm:t>
        <a:bodyPr/>
        <a:lstStyle/>
        <a:p>
          <a:endParaRPr lang="tr-TR"/>
        </a:p>
      </dgm:t>
    </dgm:pt>
    <dgm:pt modelId="{B4E0AE22-3BE4-4D4C-8C79-B0B63596EA7A}">
      <dgm:prSet phldrT="[Metin]"/>
      <dgm:spPr/>
      <dgm:t>
        <a:bodyPr/>
        <a:lstStyle/>
        <a:p>
          <a:r>
            <a:rPr lang="tr-TR" dirty="0" smtClean="0">
              <a:solidFill>
                <a:srgbClr val="7030A0"/>
              </a:solidFill>
            </a:rPr>
            <a:t>Yeni öğretmenler</a:t>
          </a:r>
          <a:endParaRPr lang="tr-TR" dirty="0">
            <a:solidFill>
              <a:srgbClr val="7030A0"/>
            </a:solidFill>
          </a:endParaRPr>
        </a:p>
      </dgm:t>
    </dgm:pt>
    <dgm:pt modelId="{7E52453B-DE80-42C7-A4B8-00E0880DEA27}" type="sibTrans" cxnId="{B4CAE77D-ABC1-4C2E-A9AF-9EF23336CB20}">
      <dgm:prSet/>
      <dgm:spPr/>
      <dgm:t>
        <a:bodyPr/>
        <a:lstStyle/>
        <a:p>
          <a:endParaRPr lang="tr-TR"/>
        </a:p>
      </dgm:t>
    </dgm:pt>
    <dgm:pt modelId="{0835F38F-3B41-46B6-BC23-A2DCD8C38A0A}" type="parTrans" cxnId="{B4CAE77D-ABC1-4C2E-A9AF-9EF23336CB20}">
      <dgm:prSet/>
      <dgm:spPr/>
      <dgm:t>
        <a:bodyPr/>
        <a:lstStyle/>
        <a:p>
          <a:endParaRPr lang="tr-TR"/>
        </a:p>
      </dgm:t>
    </dgm:pt>
    <dgm:pt modelId="{74B3A605-11A5-4AC4-9EC8-F145B7E4A462}" type="pres">
      <dgm:prSet presAssocID="{FFC97D06-73B4-42E5-A3C9-4142699E32E8}" presName="cycle" presStyleCnt="0">
        <dgm:presLayoutVars>
          <dgm:dir/>
          <dgm:resizeHandles val="exact"/>
        </dgm:presLayoutVars>
      </dgm:prSet>
      <dgm:spPr/>
      <dgm:t>
        <a:bodyPr/>
        <a:lstStyle/>
        <a:p>
          <a:endParaRPr lang="tr-TR"/>
        </a:p>
      </dgm:t>
    </dgm:pt>
    <dgm:pt modelId="{25C89A86-A9E5-491E-83AD-3A9C279254AD}" type="pres">
      <dgm:prSet presAssocID="{3E295320-BF0C-4D21-A791-BF2505696229}" presName="node" presStyleLbl="node1" presStyleIdx="0" presStyleCnt="5">
        <dgm:presLayoutVars>
          <dgm:bulletEnabled val="1"/>
        </dgm:presLayoutVars>
      </dgm:prSet>
      <dgm:spPr/>
      <dgm:t>
        <a:bodyPr/>
        <a:lstStyle/>
        <a:p>
          <a:endParaRPr lang="tr-TR"/>
        </a:p>
      </dgm:t>
    </dgm:pt>
    <dgm:pt modelId="{7F24F74F-53A8-424D-BCE8-26794ABA4C3F}" type="pres">
      <dgm:prSet presAssocID="{8B4DD6A7-F767-4974-87C6-722E7A6F74DF}" presName="sibTrans" presStyleLbl="sibTrans2D1" presStyleIdx="0" presStyleCnt="5"/>
      <dgm:spPr/>
      <dgm:t>
        <a:bodyPr/>
        <a:lstStyle/>
        <a:p>
          <a:endParaRPr lang="tr-TR"/>
        </a:p>
      </dgm:t>
    </dgm:pt>
    <dgm:pt modelId="{486C0546-C0F1-4814-9851-87C9F61AE8ED}" type="pres">
      <dgm:prSet presAssocID="{8B4DD6A7-F767-4974-87C6-722E7A6F74DF}" presName="connectorText" presStyleLbl="sibTrans2D1" presStyleIdx="0" presStyleCnt="5"/>
      <dgm:spPr/>
      <dgm:t>
        <a:bodyPr/>
        <a:lstStyle/>
        <a:p>
          <a:endParaRPr lang="tr-TR"/>
        </a:p>
      </dgm:t>
    </dgm:pt>
    <dgm:pt modelId="{124F873D-A433-498F-9EF9-02D067459EAF}" type="pres">
      <dgm:prSet presAssocID="{B4E0AE22-3BE4-4D4C-8C79-B0B63596EA7A}" presName="node" presStyleLbl="node1" presStyleIdx="1" presStyleCnt="5">
        <dgm:presLayoutVars>
          <dgm:bulletEnabled val="1"/>
        </dgm:presLayoutVars>
      </dgm:prSet>
      <dgm:spPr/>
      <dgm:t>
        <a:bodyPr/>
        <a:lstStyle/>
        <a:p>
          <a:endParaRPr lang="tr-TR"/>
        </a:p>
      </dgm:t>
    </dgm:pt>
    <dgm:pt modelId="{428AF840-6BC0-47BE-A49F-764AD329E12A}" type="pres">
      <dgm:prSet presAssocID="{7E52453B-DE80-42C7-A4B8-00E0880DEA27}" presName="sibTrans" presStyleLbl="sibTrans2D1" presStyleIdx="1" presStyleCnt="5"/>
      <dgm:spPr/>
      <dgm:t>
        <a:bodyPr/>
        <a:lstStyle/>
        <a:p>
          <a:endParaRPr lang="tr-TR"/>
        </a:p>
      </dgm:t>
    </dgm:pt>
    <dgm:pt modelId="{E1382773-B3AC-433B-BF05-1CE1D0B312D2}" type="pres">
      <dgm:prSet presAssocID="{7E52453B-DE80-42C7-A4B8-00E0880DEA27}" presName="connectorText" presStyleLbl="sibTrans2D1" presStyleIdx="1" presStyleCnt="5"/>
      <dgm:spPr/>
      <dgm:t>
        <a:bodyPr/>
        <a:lstStyle/>
        <a:p>
          <a:endParaRPr lang="tr-TR"/>
        </a:p>
      </dgm:t>
    </dgm:pt>
    <dgm:pt modelId="{F0D36DCB-2980-4CD2-80A0-63BCA7297CA0}" type="pres">
      <dgm:prSet presAssocID="{6C5A256B-4462-4DB0-9CE9-439357EAA636}" presName="node" presStyleLbl="node1" presStyleIdx="2" presStyleCnt="5">
        <dgm:presLayoutVars>
          <dgm:bulletEnabled val="1"/>
        </dgm:presLayoutVars>
      </dgm:prSet>
      <dgm:spPr/>
      <dgm:t>
        <a:bodyPr/>
        <a:lstStyle/>
        <a:p>
          <a:endParaRPr lang="tr-TR"/>
        </a:p>
      </dgm:t>
    </dgm:pt>
    <dgm:pt modelId="{E7F6A1FB-7437-453D-8CFF-6BF969E17C0D}" type="pres">
      <dgm:prSet presAssocID="{A96F5AB4-BE0A-48F9-B136-B80DF728071E}" presName="sibTrans" presStyleLbl="sibTrans2D1" presStyleIdx="2" presStyleCnt="5"/>
      <dgm:spPr/>
      <dgm:t>
        <a:bodyPr/>
        <a:lstStyle/>
        <a:p>
          <a:endParaRPr lang="tr-TR"/>
        </a:p>
      </dgm:t>
    </dgm:pt>
    <dgm:pt modelId="{75F3AAEB-247E-45E3-AA90-92FF3285CA68}" type="pres">
      <dgm:prSet presAssocID="{A96F5AB4-BE0A-48F9-B136-B80DF728071E}" presName="connectorText" presStyleLbl="sibTrans2D1" presStyleIdx="2" presStyleCnt="5"/>
      <dgm:spPr/>
      <dgm:t>
        <a:bodyPr/>
        <a:lstStyle/>
        <a:p>
          <a:endParaRPr lang="tr-TR"/>
        </a:p>
      </dgm:t>
    </dgm:pt>
    <dgm:pt modelId="{EC218B18-B74C-4AC3-8CFB-4D515B4A9B59}" type="pres">
      <dgm:prSet presAssocID="{945CD64A-88B1-41B4-A3C7-9E7BED87CBD8}" presName="node" presStyleLbl="node1" presStyleIdx="3" presStyleCnt="5">
        <dgm:presLayoutVars>
          <dgm:bulletEnabled val="1"/>
        </dgm:presLayoutVars>
      </dgm:prSet>
      <dgm:spPr/>
      <dgm:t>
        <a:bodyPr/>
        <a:lstStyle/>
        <a:p>
          <a:endParaRPr lang="tr-TR"/>
        </a:p>
      </dgm:t>
    </dgm:pt>
    <dgm:pt modelId="{E1A9A074-0FD9-45EF-91AD-220F76B6CAD4}" type="pres">
      <dgm:prSet presAssocID="{DE54EBE8-A25F-47DC-ADB7-FAE647930B29}" presName="sibTrans" presStyleLbl="sibTrans2D1" presStyleIdx="3" presStyleCnt="5"/>
      <dgm:spPr/>
      <dgm:t>
        <a:bodyPr/>
        <a:lstStyle/>
        <a:p>
          <a:endParaRPr lang="tr-TR"/>
        </a:p>
      </dgm:t>
    </dgm:pt>
    <dgm:pt modelId="{4EB30E0D-EA6F-4944-9CBE-A9DFFD493A49}" type="pres">
      <dgm:prSet presAssocID="{DE54EBE8-A25F-47DC-ADB7-FAE647930B29}" presName="connectorText" presStyleLbl="sibTrans2D1" presStyleIdx="3" presStyleCnt="5"/>
      <dgm:spPr/>
      <dgm:t>
        <a:bodyPr/>
        <a:lstStyle/>
        <a:p>
          <a:endParaRPr lang="tr-TR"/>
        </a:p>
      </dgm:t>
    </dgm:pt>
    <dgm:pt modelId="{1E189F47-E815-4E5F-AEF2-42EFE15E2922}" type="pres">
      <dgm:prSet presAssocID="{EACEC92B-4D61-450E-B2C9-39B0CC45E9F2}" presName="node" presStyleLbl="node1" presStyleIdx="4" presStyleCnt="5">
        <dgm:presLayoutVars>
          <dgm:bulletEnabled val="1"/>
        </dgm:presLayoutVars>
      </dgm:prSet>
      <dgm:spPr/>
      <dgm:t>
        <a:bodyPr/>
        <a:lstStyle/>
        <a:p>
          <a:endParaRPr lang="tr-TR"/>
        </a:p>
      </dgm:t>
    </dgm:pt>
    <dgm:pt modelId="{621996B7-829B-4FAC-9FF9-DFC7A8126105}" type="pres">
      <dgm:prSet presAssocID="{3A3132EE-2B43-458D-8C2A-E9E459F47E8C}" presName="sibTrans" presStyleLbl="sibTrans2D1" presStyleIdx="4" presStyleCnt="5"/>
      <dgm:spPr/>
      <dgm:t>
        <a:bodyPr/>
        <a:lstStyle/>
        <a:p>
          <a:endParaRPr lang="tr-TR"/>
        </a:p>
      </dgm:t>
    </dgm:pt>
    <dgm:pt modelId="{46E48832-C7F8-4D06-A01D-AFE31FFF5F80}" type="pres">
      <dgm:prSet presAssocID="{3A3132EE-2B43-458D-8C2A-E9E459F47E8C}" presName="connectorText" presStyleLbl="sibTrans2D1" presStyleIdx="4" presStyleCnt="5"/>
      <dgm:spPr/>
      <dgm:t>
        <a:bodyPr/>
        <a:lstStyle/>
        <a:p>
          <a:endParaRPr lang="tr-TR"/>
        </a:p>
      </dgm:t>
    </dgm:pt>
  </dgm:ptLst>
  <dgm:cxnLst>
    <dgm:cxn modelId="{B4CAE77D-ABC1-4C2E-A9AF-9EF23336CB20}" srcId="{FFC97D06-73B4-42E5-A3C9-4142699E32E8}" destId="{B4E0AE22-3BE4-4D4C-8C79-B0B63596EA7A}" srcOrd="1" destOrd="0" parTransId="{0835F38F-3B41-46B6-BC23-A2DCD8C38A0A}" sibTransId="{7E52453B-DE80-42C7-A4B8-00E0880DEA27}"/>
    <dgm:cxn modelId="{FEC249C1-FC75-4026-9E9C-631F62D8833B}" type="presOf" srcId="{EACEC92B-4D61-450E-B2C9-39B0CC45E9F2}" destId="{1E189F47-E815-4E5F-AEF2-42EFE15E2922}" srcOrd="0" destOrd="0" presId="urn:microsoft.com/office/officeart/2005/8/layout/cycle2"/>
    <dgm:cxn modelId="{10708914-2844-4529-9B1B-BA7A8991C8BF}" type="presOf" srcId="{A96F5AB4-BE0A-48F9-B136-B80DF728071E}" destId="{E7F6A1FB-7437-453D-8CFF-6BF969E17C0D}" srcOrd="0" destOrd="0" presId="urn:microsoft.com/office/officeart/2005/8/layout/cycle2"/>
    <dgm:cxn modelId="{DF8EEC54-9A29-42EC-BFA2-BFB9F625CD5B}" type="presOf" srcId="{7E52453B-DE80-42C7-A4B8-00E0880DEA27}" destId="{428AF840-6BC0-47BE-A49F-764AD329E12A}" srcOrd="0" destOrd="0" presId="urn:microsoft.com/office/officeart/2005/8/layout/cycle2"/>
    <dgm:cxn modelId="{681C1F0F-36AB-42F0-AAA2-43B0972BFC92}" type="presOf" srcId="{945CD64A-88B1-41B4-A3C7-9E7BED87CBD8}" destId="{EC218B18-B74C-4AC3-8CFB-4D515B4A9B59}" srcOrd="0" destOrd="0" presId="urn:microsoft.com/office/officeart/2005/8/layout/cycle2"/>
    <dgm:cxn modelId="{E2D12FEC-8C1E-4C2C-ADBC-5531360D6853}" type="presOf" srcId="{B4E0AE22-3BE4-4D4C-8C79-B0B63596EA7A}" destId="{124F873D-A433-498F-9EF9-02D067459EAF}" srcOrd="0" destOrd="0" presId="urn:microsoft.com/office/officeart/2005/8/layout/cycle2"/>
    <dgm:cxn modelId="{58AC2B0F-A0A4-4B9B-9AB1-CC506B2449CC}" type="presOf" srcId="{8B4DD6A7-F767-4974-87C6-722E7A6F74DF}" destId="{7F24F74F-53A8-424D-BCE8-26794ABA4C3F}" srcOrd="0" destOrd="0" presId="urn:microsoft.com/office/officeart/2005/8/layout/cycle2"/>
    <dgm:cxn modelId="{2ADE63C3-1F69-41E3-B6B3-E38A1334B84A}" type="presOf" srcId="{7E52453B-DE80-42C7-A4B8-00E0880DEA27}" destId="{E1382773-B3AC-433B-BF05-1CE1D0B312D2}" srcOrd="1" destOrd="0" presId="urn:microsoft.com/office/officeart/2005/8/layout/cycle2"/>
    <dgm:cxn modelId="{E8BE8843-2021-45FF-9650-29364599120D}" type="presOf" srcId="{DE54EBE8-A25F-47DC-ADB7-FAE647930B29}" destId="{4EB30E0D-EA6F-4944-9CBE-A9DFFD493A49}" srcOrd="1" destOrd="0" presId="urn:microsoft.com/office/officeart/2005/8/layout/cycle2"/>
    <dgm:cxn modelId="{2D70E997-292F-4BF2-BF45-4FF1F8402B48}" type="presOf" srcId="{FFC97D06-73B4-42E5-A3C9-4142699E32E8}" destId="{74B3A605-11A5-4AC4-9EC8-F145B7E4A462}" srcOrd="0" destOrd="0" presId="urn:microsoft.com/office/officeart/2005/8/layout/cycle2"/>
    <dgm:cxn modelId="{D4B70C68-5BED-4625-A261-ABBABE3B48E7}" srcId="{FFC97D06-73B4-42E5-A3C9-4142699E32E8}" destId="{EACEC92B-4D61-450E-B2C9-39B0CC45E9F2}" srcOrd="4" destOrd="0" parTransId="{738AB952-9714-4B89-B7CF-F0B5C6D7152B}" sibTransId="{3A3132EE-2B43-458D-8C2A-E9E459F47E8C}"/>
    <dgm:cxn modelId="{7096D49D-C542-478D-AC4F-41F0E9C0455E}" type="presOf" srcId="{6C5A256B-4462-4DB0-9CE9-439357EAA636}" destId="{F0D36DCB-2980-4CD2-80A0-63BCA7297CA0}" srcOrd="0" destOrd="0" presId="urn:microsoft.com/office/officeart/2005/8/layout/cycle2"/>
    <dgm:cxn modelId="{387486B5-6909-4406-8A19-C9E36CDA2658}" type="presOf" srcId="{8B4DD6A7-F767-4974-87C6-722E7A6F74DF}" destId="{486C0546-C0F1-4814-9851-87C9F61AE8ED}" srcOrd="1" destOrd="0" presId="urn:microsoft.com/office/officeart/2005/8/layout/cycle2"/>
    <dgm:cxn modelId="{40E9C7FA-3B3E-4F60-AA54-8460FBB97827}" type="presOf" srcId="{3E295320-BF0C-4D21-A791-BF2505696229}" destId="{25C89A86-A9E5-491E-83AD-3A9C279254AD}" srcOrd="0" destOrd="0" presId="urn:microsoft.com/office/officeart/2005/8/layout/cycle2"/>
    <dgm:cxn modelId="{6A2D7773-AF46-49AA-ACC7-C7D45D3802F6}" srcId="{FFC97D06-73B4-42E5-A3C9-4142699E32E8}" destId="{945CD64A-88B1-41B4-A3C7-9E7BED87CBD8}" srcOrd="3" destOrd="0" parTransId="{3C2D448C-8991-4DC7-974F-56C815DE5795}" sibTransId="{DE54EBE8-A25F-47DC-ADB7-FAE647930B29}"/>
    <dgm:cxn modelId="{8FA21094-6F19-4D68-A953-3CE243786E18}" type="presOf" srcId="{A96F5AB4-BE0A-48F9-B136-B80DF728071E}" destId="{75F3AAEB-247E-45E3-AA90-92FF3285CA68}" srcOrd="1" destOrd="0" presId="urn:microsoft.com/office/officeart/2005/8/layout/cycle2"/>
    <dgm:cxn modelId="{8C934D2B-F30E-4975-A2B5-0F7A5BD4D7CC}" type="presOf" srcId="{3A3132EE-2B43-458D-8C2A-E9E459F47E8C}" destId="{46E48832-C7F8-4D06-A01D-AFE31FFF5F80}" srcOrd="1" destOrd="0" presId="urn:microsoft.com/office/officeart/2005/8/layout/cycle2"/>
    <dgm:cxn modelId="{90C0BE79-2CBE-4C23-AF94-8E8CC2488E45}" srcId="{FFC97D06-73B4-42E5-A3C9-4142699E32E8}" destId="{3E295320-BF0C-4D21-A791-BF2505696229}" srcOrd="0" destOrd="0" parTransId="{24C76266-57CD-41EC-A091-E62C839C4082}" sibTransId="{8B4DD6A7-F767-4974-87C6-722E7A6F74DF}"/>
    <dgm:cxn modelId="{BE8E25EE-361A-49D5-8DFE-982B707133ED}" type="presOf" srcId="{3A3132EE-2B43-458D-8C2A-E9E459F47E8C}" destId="{621996B7-829B-4FAC-9FF9-DFC7A8126105}" srcOrd="0" destOrd="0" presId="urn:microsoft.com/office/officeart/2005/8/layout/cycle2"/>
    <dgm:cxn modelId="{BAD8D262-F229-4C68-87E3-374A1A2D8389}" srcId="{FFC97D06-73B4-42E5-A3C9-4142699E32E8}" destId="{6C5A256B-4462-4DB0-9CE9-439357EAA636}" srcOrd="2" destOrd="0" parTransId="{19066565-04F3-404C-9C1C-1C6BAAE3BBBB}" sibTransId="{A96F5AB4-BE0A-48F9-B136-B80DF728071E}"/>
    <dgm:cxn modelId="{89728315-BF07-4BC8-9B56-57106768E1F5}" type="presOf" srcId="{DE54EBE8-A25F-47DC-ADB7-FAE647930B29}" destId="{E1A9A074-0FD9-45EF-91AD-220F76B6CAD4}" srcOrd="0" destOrd="0" presId="urn:microsoft.com/office/officeart/2005/8/layout/cycle2"/>
    <dgm:cxn modelId="{470970F6-45D5-409A-90A6-7795E0B77F72}" type="presParOf" srcId="{74B3A605-11A5-4AC4-9EC8-F145B7E4A462}" destId="{25C89A86-A9E5-491E-83AD-3A9C279254AD}" srcOrd="0" destOrd="0" presId="urn:microsoft.com/office/officeart/2005/8/layout/cycle2"/>
    <dgm:cxn modelId="{6CAEB9FA-6064-4A13-9AFE-7FD6879D144E}" type="presParOf" srcId="{74B3A605-11A5-4AC4-9EC8-F145B7E4A462}" destId="{7F24F74F-53A8-424D-BCE8-26794ABA4C3F}" srcOrd="1" destOrd="0" presId="urn:microsoft.com/office/officeart/2005/8/layout/cycle2"/>
    <dgm:cxn modelId="{9B734AE7-00E0-431F-BA1B-609FE26A89ED}" type="presParOf" srcId="{7F24F74F-53A8-424D-BCE8-26794ABA4C3F}" destId="{486C0546-C0F1-4814-9851-87C9F61AE8ED}" srcOrd="0" destOrd="0" presId="urn:microsoft.com/office/officeart/2005/8/layout/cycle2"/>
    <dgm:cxn modelId="{C261DF80-5E24-4C41-A039-C6F3A13A5955}" type="presParOf" srcId="{74B3A605-11A5-4AC4-9EC8-F145B7E4A462}" destId="{124F873D-A433-498F-9EF9-02D067459EAF}" srcOrd="2" destOrd="0" presId="urn:microsoft.com/office/officeart/2005/8/layout/cycle2"/>
    <dgm:cxn modelId="{815C6DA0-D991-4217-8C3A-3774BAFC0274}" type="presParOf" srcId="{74B3A605-11A5-4AC4-9EC8-F145B7E4A462}" destId="{428AF840-6BC0-47BE-A49F-764AD329E12A}" srcOrd="3" destOrd="0" presId="urn:microsoft.com/office/officeart/2005/8/layout/cycle2"/>
    <dgm:cxn modelId="{FDFA1C63-39B0-4378-B2FE-38285462DC5B}" type="presParOf" srcId="{428AF840-6BC0-47BE-A49F-764AD329E12A}" destId="{E1382773-B3AC-433B-BF05-1CE1D0B312D2}" srcOrd="0" destOrd="0" presId="urn:microsoft.com/office/officeart/2005/8/layout/cycle2"/>
    <dgm:cxn modelId="{CF829A7F-0201-4BA5-8E66-3F2CD67F2474}" type="presParOf" srcId="{74B3A605-11A5-4AC4-9EC8-F145B7E4A462}" destId="{F0D36DCB-2980-4CD2-80A0-63BCA7297CA0}" srcOrd="4" destOrd="0" presId="urn:microsoft.com/office/officeart/2005/8/layout/cycle2"/>
    <dgm:cxn modelId="{B3D2100E-EE62-4B69-A216-31AC37E1BED5}" type="presParOf" srcId="{74B3A605-11A5-4AC4-9EC8-F145B7E4A462}" destId="{E7F6A1FB-7437-453D-8CFF-6BF969E17C0D}" srcOrd="5" destOrd="0" presId="urn:microsoft.com/office/officeart/2005/8/layout/cycle2"/>
    <dgm:cxn modelId="{D045887D-13A3-4ADE-9EDC-872F11937F00}" type="presParOf" srcId="{E7F6A1FB-7437-453D-8CFF-6BF969E17C0D}" destId="{75F3AAEB-247E-45E3-AA90-92FF3285CA68}" srcOrd="0" destOrd="0" presId="urn:microsoft.com/office/officeart/2005/8/layout/cycle2"/>
    <dgm:cxn modelId="{BA795158-A6F3-4B82-B7CA-B0A3ACFB807E}" type="presParOf" srcId="{74B3A605-11A5-4AC4-9EC8-F145B7E4A462}" destId="{EC218B18-B74C-4AC3-8CFB-4D515B4A9B59}" srcOrd="6" destOrd="0" presId="urn:microsoft.com/office/officeart/2005/8/layout/cycle2"/>
    <dgm:cxn modelId="{53BE9CB1-07B3-4B92-849B-5AA6A7210970}" type="presParOf" srcId="{74B3A605-11A5-4AC4-9EC8-F145B7E4A462}" destId="{E1A9A074-0FD9-45EF-91AD-220F76B6CAD4}" srcOrd="7" destOrd="0" presId="urn:microsoft.com/office/officeart/2005/8/layout/cycle2"/>
    <dgm:cxn modelId="{A3BAE525-D36B-4FA3-B7E2-132B1E3CDCCF}" type="presParOf" srcId="{E1A9A074-0FD9-45EF-91AD-220F76B6CAD4}" destId="{4EB30E0D-EA6F-4944-9CBE-A9DFFD493A49}" srcOrd="0" destOrd="0" presId="urn:microsoft.com/office/officeart/2005/8/layout/cycle2"/>
    <dgm:cxn modelId="{1CC12AEB-3B68-4A10-A0C5-CA95D0944FA9}" type="presParOf" srcId="{74B3A605-11A5-4AC4-9EC8-F145B7E4A462}" destId="{1E189F47-E815-4E5F-AEF2-42EFE15E2922}" srcOrd="8" destOrd="0" presId="urn:microsoft.com/office/officeart/2005/8/layout/cycle2"/>
    <dgm:cxn modelId="{28A37C73-7ABF-4C3F-A4A8-F26FD1FD92BD}" type="presParOf" srcId="{74B3A605-11A5-4AC4-9EC8-F145B7E4A462}" destId="{621996B7-829B-4FAC-9FF9-DFC7A8126105}" srcOrd="9" destOrd="0" presId="urn:microsoft.com/office/officeart/2005/8/layout/cycle2"/>
    <dgm:cxn modelId="{822D5384-0CF5-4292-97E1-9EEE4F1C5F18}" type="presParOf" srcId="{621996B7-829B-4FAC-9FF9-DFC7A8126105}" destId="{46E48832-C7F8-4D06-A01D-AFE31FFF5F8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865FC-2E9C-4A30-A61E-635EFFB4ADD0}" type="doc">
      <dgm:prSet loTypeId="urn:microsoft.com/office/officeart/2005/8/layout/cycle8" loCatId="cycle" qsTypeId="urn:microsoft.com/office/officeart/2005/8/quickstyle/simple4" qsCatId="simple" csTypeId="urn:microsoft.com/office/officeart/2005/8/colors/colorful4" csCatId="colorful" phldr="1"/>
      <dgm:spPr/>
    </dgm:pt>
    <dgm:pt modelId="{1F350388-D59F-453B-B725-FDDB4139D5EF}">
      <dgm:prSet phldrT="[Metin]"/>
      <dgm:spPr/>
      <dgm:t>
        <a:bodyPr/>
        <a:lstStyle/>
        <a:p>
          <a:r>
            <a:rPr lang="tr-TR" dirty="0" smtClean="0">
              <a:solidFill>
                <a:schemeClr val="bg1"/>
              </a:solidFill>
            </a:rPr>
            <a:t>Sosyal destek öğeleri</a:t>
          </a:r>
          <a:endParaRPr lang="tr-TR" dirty="0">
            <a:solidFill>
              <a:schemeClr val="bg1"/>
            </a:solidFill>
          </a:endParaRPr>
        </a:p>
      </dgm:t>
    </dgm:pt>
    <dgm:pt modelId="{2AF1B3CF-F01C-4A93-B20F-19C6CE9D49A5}" type="parTrans" cxnId="{870D1056-4E4D-4463-BB9C-5E6DDA5A0F49}">
      <dgm:prSet/>
      <dgm:spPr/>
      <dgm:t>
        <a:bodyPr/>
        <a:lstStyle/>
        <a:p>
          <a:endParaRPr lang="tr-TR"/>
        </a:p>
      </dgm:t>
    </dgm:pt>
    <dgm:pt modelId="{2AA50B31-7368-477F-AAAC-669D41D177AB}" type="sibTrans" cxnId="{870D1056-4E4D-4463-BB9C-5E6DDA5A0F49}">
      <dgm:prSet/>
      <dgm:spPr/>
      <dgm:t>
        <a:bodyPr/>
        <a:lstStyle/>
        <a:p>
          <a:endParaRPr lang="tr-TR"/>
        </a:p>
      </dgm:t>
    </dgm:pt>
    <dgm:pt modelId="{3197D133-01D7-4253-939D-1DE77B9D5C7B}">
      <dgm:prSet phldrT="[Metin]"/>
      <dgm:spPr/>
      <dgm:t>
        <a:bodyPr/>
        <a:lstStyle/>
        <a:p>
          <a:r>
            <a:rPr lang="tr-TR" dirty="0" smtClean="0">
              <a:solidFill>
                <a:schemeClr val="bg1"/>
              </a:solidFill>
            </a:rPr>
            <a:t>Çocuğun özellikleri</a:t>
          </a:r>
          <a:endParaRPr lang="tr-TR" dirty="0">
            <a:solidFill>
              <a:schemeClr val="bg1"/>
            </a:solidFill>
          </a:endParaRPr>
        </a:p>
      </dgm:t>
    </dgm:pt>
    <dgm:pt modelId="{452681A0-E1D3-48AE-BFD3-16EB654B629D}" type="parTrans" cxnId="{4C1E0D82-FC4A-46A8-A72A-D7B3FDF5F01A}">
      <dgm:prSet/>
      <dgm:spPr/>
      <dgm:t>
        <a:bodyPr/>
        <a:lstStyle/>
        <a:p>
          <a:endParaRPr lang="tr-TR"/>
        </a:p>
      </dgm:t>
    </dgm:pt>
    <dgm:pt modelId="{A0CBF5EB-0ED6-42F9-987E-AA5FE73BB656}" type="sibTrans" cxnId="{4C1E0D82-FC4A-46A8-A72A-D7B3FDF5F01A}">
      <dgm:prSet/>
      <dgm:spPr/>
      <dgm:t>
        <a:bodyPr/>
        <a:lstStyle/>
        <a:p>
          <a:endParaRPr lang="tr-TR"/>
        </a:p>
      </dgm:t>
    </dgm:pt>
    <dgm:pt modelId="{12BEC2C2-8C76-414B-A463-365B9760FADD}">
      <dgm:prSet phldrT="[Metin]"/>
      <dgm:spPr/>
      <dgm:t>
        <a:bodyPr/>
        <a:lstStyle/>
        <a:p>
          <a:r>
            <a:rPr lang="tr-TR" dirty="0" smtClean="0">
              <a:solidFill>
                <a:schemeClr val="bg1"/>
              </a:solidFill>
            </a:rPr>
            <a:t>Öğretmenin desteği</a:t>
          </a:r>
          <a:endParaRPr lang="tr-TR" dirty="0">
            <a:solidFill>
              <a:schemeClr val="bg1"/>
            </a:solidFill>
          </a:endParaRPr>
        </a:p>
      </dgm:t>
    </dgm:pt>
    <dgm:pt modelId="{08AA9CAD-3945-482C-9910-0F3ABB2F2E54}" type="parTrans" cxnId="{74516530-E7B8-4773-892D-5AC295700DEB}">
      <dgm:prSet/>
      <dgm:spPr/>
      <dgm:t>
        <a:bodyPr/>
        <a:lstStyle/>
        <a:p>
          <a:endParaRPr lang="tr-TR"/>
        </a:p>
      </dgm:t>
    </dgm:pt>
    <dgm:pt modelId="{04D6035B-2191-4F90-996C-077D64D56225}" type="sibTrans" cxnId="{74516530-E7B8-4773-892D-5AC295700DEB}">
      <dgm:prSet/>
      <dgm:spPr/>
      <dgm:t>
        <a:bodyPr/>
        <a:lstStyle/>
        <a:p>
          <a:endParaRPr lang="tr-TR"/>
        </a:p>
      </dgm:t>
    </dgm:pt>
    <dgm:pt modelId="{0BE3C58B-D2D6-4B81-B8C2-63B38786F0F5}">
      <dgm:prSet phldrT="[Metin]"/>
      <dgm:spPr/>
      <dgm:t>
        <a:bodyPr/>
        <a:lstStyle/>
        <a:p>
          <a:r>
            <a:rPr lang="tr-TR" dirty="0" smtClean="0">
              <a:solidFill>
                <a:schemeClr val="bg1"/>
              </a:solidFill>
            </a:rPr>
            <a:t>Anne babanın desteği</a:t>
          </a:r>
          <a:endParaRPr lang="tr-TR" dirty="0">
            <a:solidFill>
              <a:schemeClr val="bg1"/>
            </a:solidFill>
          </a:endParaRPr>
        </a:p>
      </dgm:t>
    </dgm:pt>
    <dgm:pt modelId="{5E5354A2-3FEE-4D93-B436-0191F30BD14E}" type="parTrans" cxnId="{27C53C45-2855-4D6E-8E12-0AA367BFE537}">
      <dgm:prSet/>
      <dgm:spPr/>
      <dgm:t>
        <a:bodyPr/>
        <a:lstStyle/>
        <a:p>
          <a:endParaRPr lang="tr-TR"/>
        </a:p>
      </dgm:t>
    </dgm:pt>
    <dgm:pt modelId="{8A84DE8D-69A4-417D-9656-A2308922665B}" type="sibTrans" cxnId="{27C53C45-2855-4D6E-8E12-0AA367BFE537}">
      <dgm:prSet/>
      <dgm:spPr/>
      <dgm:t>
        <a:bodyPr/>
        <a:lstStyle/>
        <a:p>
          <a:endParaRPr lang="tr-TR"/>
        </a:p>
      </dgm:t>
    </dgm:pt>
    <dgm:pt modelId="{5C420CEB-2770-4842-BEA6-E8C974605FEA}">
      <dgm:prSet phldrT="[Metin]"/>
      <dgm:spPr/>
      <dgm:t>
        <a:bodyPr/>
        <a:lstStyle/>
        <a:p>
          <a:r>
            <a:rPr lang="tr-TR" dirty="0" smtClean="0"/>
            <a:t>Okul olgunluğu</a:t>
          </a:r>
          <a:endParaRPr lang="tr-TR" dirty="0"/>
        </a:p>
      </dgm:t>
    </dgm:pt>
    <dgm:pt modelId="{701B6064-F4EF-4E2B-A495-E40264CBEC34}" type="sibTrans" cxnId="{F8B138D3-0E31-4FE4-987D-497FA864A9E9}">
      <dgm:prSet/>
      <dgm:spPr/>
      <dgm:t>
        <a:bodyPr/>
        <a:lstStyle/>
        <a:p>
          <a:endParaRPr lang="tr-TR"/>
        </a:p>
      </dgm:t>
    </dgm:pt>
    <dgm:pt modelId="{E5A84AB7-9AD1-4EBB-95CE-3E7582CD4EAF}" type="parTrans" cxnId="{F8B138D3-0E31-4FE4-987D-497FA864A9E9}">
      <dgm:prSet/>
      <dgm:spPr/>
      <dgm:t>
        <a:bodyPr/>
        <a:lstStyle/>
        <a:p>
          <a:endParaRPr lang="tr-TR"/>
        </a:p>
      </dgm:t>
    </dgm:pt>
    <dgm:pt modelId="{FC56B63C-00BA-4DCC-B152-1BA80183F3D1}" type="pres">
      <dgm:prSet presAssocID="{396865FC-2E9C-4A30-A61E-635EFFB4ADD0}" presName="compositeShape" presStyleCnt="0">
        <dgm:presLayoutVars>
          <dgm:chMax val="7"/>
          <dgm:dir/>
          <dgm:resizeHandles val="exact"/>
        </dgm:presLayoutVars>
      </dgm:prSet>
      <dgm:spPr/>
    </dgm:pt>
    <dgm:pt modelId="{AF595320-B12C-4FC1-8422-A41A1B2A6548}" type="pres">
      <dgm:prSet presAssocID="{396865FC-2E9C-4A30-A61E-635EFFB4ADD0}" presName="wedge1" presStyleLbl="node1" presStyleIdx="0" presStyleCnt="5"/>
      <dgm:spPr/>
      <dgm:t>
        <a:bodyPr/>
        <a:lstStyle/>
        <a:p>
          <a:endParaRPr lang="tr-TR"/>
        </a:p>
      </dgm:t>
    </dgm:pt>
    <dgm:pt modelId="{74C2DC2B-EF8C-4861-9726-F0DB29FFA4D6}" type="pres">
      <dgm:prSet presAssocID="{396865FC-2E9C-4A30-A61E-635EFFB4ADD0}" presName="dummy1a" presStyleCnt="0"/>
      <dgm:spPr/>
    </dgm:pt>
    <dgm:pt modelId="{6231591A-B2D0-44EF-8C98-10EF7643F260}" type="pres">
      <dgm:prSet presAssocID="{396865FC-2E9C-4A30-A61E-635EFFB4ADD0}" presName="dummy1b" presStyleCnt="0"/>
      <dgm:spPr/>
    </dgm:pt>
    <dgm:pt modelId="{FCC8E4CC-BFB7-4C42-B5F0-27EED94A06F7}" type="pres">
      <dgm:prSet presAssocID="{396865FC-2E9C-4A30-A61E-635EFFB4ADD0}" presName="wedge1Tx" presStyleLbl="node1" presStyleIdx="0" presStyleCnt="5">
        <dgm:presLayoutVars>
          <dgm:chMax val="0"/>
          <dgm:chPref val="0"/>
          <dgm:bulletEnabled val="1"/>
        </dgm:presLayoutVars>
      </dgm:prSet>
      <dgm:spPr/>
      <dgm:t>
        <a:bodyPr/>
        <a:lstStyle/>
        <a:p>
          <a:endParaRPr lang="tr-TR"/>
        </a:p>
      </dgm:t>
    </dgm:pt>
    <dgm:pt modelId="{59F0817D-0534-4574-A18C-BC6594FD0B86}" type="pres">
      <dgm:prSet presAssocID="{396865FC-2E9C-4A30-A61E-635EFFB4ADD0}" presName="wedge2" presStyleLbl="node1" presStyleIdx="1" presStyleCnt="5"/>
      <dgm:spPr/>
      <dgm:t>
        <a:bodyPr/>
        <a:lstStyle/>
        <a:p>
          <a:endParaRPr lang="tr-TR"/>
        </a:p>
      </dgm:t>
    </dgm:pt>
    <dgm:pt modelId="{0D77F0AB-C749-4824-BFC5-98D0DACCF57C}" type="pres">
      <dgm:prSet presAssocID="{396865FC-2E9C-4A30-A61E-635EFFB4ADD0}" presName="dummy2a" presStyleCnt="0"/>
      <dgm:spPr/>
    </dgm:pt>
    <dgm:pt modelId="{4A1EC0D8-1C5F-432E-AD39-A3AD1902FCEA}" type="pres">
      <dgm:prSet presAssocID="{396865FC-2E9C-4A30-A61E-635EFFB4ADD0}" presName="dummy2b" presStyleCnt="0"/>
      <dgm:spPr/>
    </dgm:pt>
    <dgm:pt modelId="{CF1BFF16-EE4A-4A33-9898-57197BD99E6E}" type="pres">
      <dgm:prSet presAssocID="{396865FC-2E9C-4A30-A61E-635EFFB4ADD0}" presName="wedge2Tx" presStyleLbl="node1" presStyleIdx="1" presStyleCnt="5">
        <dgm:presLayoutVars>
          <dgm:chMax val="0"/>
          <dgm:chPref val="0"/>
          <dgm:bulletEnabled val="1"/>
        </dgm:presLayoutVars>
      </dgm:prSet>
      <dgm:spPr/>
      <dgm:t>
        <a:bodyPr/>
        <a:lstStyle/>
        <a:p>
          <a:endParaRPr lang="tr-TR"/>
        </a:p>
      </dgm:t>
    </dgm:pt>
    <dgm:pt modelId="{CDEF6603-8BFB-4D35-88E6-3CB88121FB03}" type="pres">
      <dgm:prSet presAssocID="{396865FC-2E9C-4A30-A61E-635EFFB4ADD0}" presName="wedge3" presStyleLbl="node1" presStyleIdx="2" presStyleCnt="5"/>
      <dgm:spPr/>
      <dgm:t>
        <a:bodyPr/>
        <a:lstStyle/>
        <a:p>
          <a:endParaRPr lang="tr-TR"/>
        </a:p>
      </dgm:t>
    </dgm:pt>
    <dgm:pt modelId="{C2D6110F-7E15-43C6-BE27-D74964FEE1ED}" type="pres">
      <dgm:prSet presAssocID="{396865FC-2E9C-4A30-A61E-635EFFB4ADD0}" presName="dummy3a" presStyleCnt="0"/>
      <dgm:spPr/>
    </dgm:pt>
    <dgm:pt modelId="{F159ABED-C83A-4ECF-96D7-091A4C606183}" type="pres">
      <dgm:prSet presAssocID="{396865FC-2E9C-4A30-A61E-635EFFB4ADD0}" presName="dummy3b" presStyleCnt="0"/>
      <dgm:spPr/>
    </dgm:pt>
    <dgm:pt modelId="{D570DA78-2840-405D-BC4D-3A0537374148}" type="pres">
      <dgm:prSet presAssocID="{396865FC-2E9C-4A30-A61E-635EFFB4ADD0}" presName="wedge3Tx" presStyleLbl="node1" presStyleIdx="2" presStyleCnt="5">
        <dgm:presLayoutVars>
          <dgm:chMax val="0"/>
          <dgm:chPref val="0"/>
          <dgm:bulletEnabled val="1"/>
        </dgm:presLayoutVars>
      </dgm:prSet>
      <dgm:spPr/>
      <dgm:t>
        <a:bodyPr/>
        <a:lstStyle/>
        <a:p>
          <a:endParaRPr lang="tr-TR"/>
        </a:p>
      </dgm:t>
    </dgm:pt>
    <dgm:pt modelId="{DBECC1BF-93BB-48EC-9CC6-F00F8B0AD892}" type="pres">
      <dgm:prSet presAssocID="{396865FC-2E9C-4A30-A61E-635EFFB4ADD0}" presName="wedge4" presStyleLbl="node1" presStyleIdx="3" presStyleCnt="5"/>
      <dgm:spPr/>
      <dgm:t>
        <a:bodyPr/>
        <a:lstStyle/>
        <a:p>
          <a:endParaRPr lang="tr-TR"/>
        </a:p>
      </dgm:t>
    </dgm:pt>
    <dgm:pt modelId="{BF87B097-6BB4-4141-9CA8-C3CAA2A0981E}" type="pres">
      <dgm:prSet presAssocID="{396865FC-2E9C-4A30-A61E-635EFFB4ADD0}" presName="dummy4a" presStyleCnt="0"/>
      <dgm:spPr/>
    </dgm:pt>
    <dgm:pt modelId="{07D8D48F-8A72-4B80-A467-88B4A52C2F4C}" type="pres">
      <dgm:prSet presAssocID="{396865FC-2E9C-4A30-A61E-635EFFB4ADD0}" presName="dummy4b" presStyleCnt="0"/>
      <dgm:spPr/>
    </dgm:pt>
    <dgm:pt modelId="{D5985C7A-0180-4A29-9C05-7774546DBF2D}" type="pres">
      <dgm:prSet presAssocID="{396865FC-2E9C-4A30-A61E-635EFFB4ADD0}" presName="wedge4Tx" presStyleLbl="node1" presStyleIdx="3" presStyleCnt="5">
        <dgm:presLayoutVars>
          <dgm:chMax val="0"/>
          <dgm:chPref val="0"/>
          <dgm:bulletEnabled val="1"/>
        </dgm:presLayoutVars>
      </dgm:prSet>
      <dgm:spPr/>
      <dgm:t>
        <a:bodyPr/>
        <a:lstStyle/>
        <a:p>
          <a:endParaRPr lang="tr-TR"/>
        </a:p>
      </dgm:t>
    </dgm:pt>
    <dgm:pt modelId="{05DC627B-E9D9-4E2A-9E7B-CBD1F5EC3E5D}" type="pres">
      <dgm:prSet presAssocID="{396865FC-2E9C-4A30-A61E-635EFFB4ADD0}" presName="wedge5" presStyleLbl="node1" presStyleIdx="4" presStyleCnt="5"/>
      <dgm:spPr/>
      <dgm:t>
        <a:bodyPr/>
        <a:lstStyle/>
        <a:p>
          <a:endParaRPr lang="tr-TR"/>
        </a:p>
      </dgm:t>
    </dgm:pt>
    <dgm:pt modelId="{9F462E76-A384-444B-91AC-C4F8F9E355D6}" type="pres">
      <dgm:prSet presAssocID="{396865FC-2E9C-4A30-A61E-635EFFB4ADD0}" presName="dummy5a" presStyleCnt="0"/>
      <dgm:spPr/>
    </dgm:pt>
    <dgm:pt modelId="{CDF1DC8A-3802-47FC-B34C-2DFB41C74C5F}" type="pres">
      <dgm:prSet presAssocID="{396865FC-2E9C-4A30-A61E-635EFFB4ADD0}" presName="dummy5b" presStyleCnt="0"/>
      <dgm:spPr/>
    </dgm:pt>
    <dgm:pt modelId="{49E55632-075B-40E7-A208-DCADF1CB9A67}" type="pres">
      <dgm:prSet presAssocID="{396865FC-2E9C-4A30-A61E-635EFFB4ADD0}" presName="wedge5Tx" presStyleLbl="node1" presStyleIdx="4" presStyleCnt="5">
        <dgm:presLayoutVars>
          <dgm:chMax val="0"/>
          <dgm:chPref val="0"/>
          <dgm:bulletEnabled val="1"/>
        </dgm:presLayoutVars>
      </dgm:prSet>
      <dgm:spPr/>
      <dgm:t>
        <a:bodyPr/>
        <a:lstStyle/>
        <a:p>
          <a:endParaRPr lang="tr-TR"/>
        </a:p>
      </dgm:t>
    </dgm:pt>
    <dgm:pt modelId="{23B5842B-2CF8-4016-86CC-C8221B75695B}" type="pres">
      <dgm:prSet presAssocID="{701B6064-F4EF-4E2B-A495-E40264CBEC34}" presName="arrowWedge1" presStyleLbl="fgSibTrans2D1" presStyleIdx="0" presStyleCnt="5"/>
      <dgm:spPr/>
    </dgm:pt>
    <dgm:pt modelId="{750FCA32-9169-4F9F-AB67-21B25605A163}" type="pres">
      <dgm:prSet presAssocID="{A0CBF5EB-0ED6-42F9-987E-AA5FE73BB656}" presName="arrowWedge2" presStyleLbl="fgSibTrans2D1" presStyleIdx="1" presStyleCnt="5"/>
      <dgm:spPr/>
    </dgm:pt>
    <dgm:pt modelId="{501EED79-E2FC-4B39-9557-C8DFF8C7F3D7}" type="pres">
      <dgm:prSet presAssocID="{04D6035B-2191-4F90-996C-077D64D56225}" presName="arrowWedge3" presStyleLbl="fgSibTrans2D1" presStyleIdx="2" presStyleCnt="5"/>
      <dgm:spPr/>
    </dgm:pt>
    <dgm:pt modelId="{572ABDD0-BDCA-4D9D-8FE8-2795EA1DB329}" type="pres">
      <dgm:prSet presAssocID="{8A84DE8D-69A4-417D-9656-A2308922665B}" presName="arrowWedge4" presStyleLbl="fgSibTrans2D1" presStyleIdx="3" presStyleCnt="5"/>
      <dgm:spPr/>
    </dgm:pt>
    <dgm:pt modelId="{B7808C0D-6D32-4765-AACC-CA6F976981CC}" type="pres">
      <dgm:prSet presAssocID="{2AA50B31-7368-477F-AAAC-669D41D177AB}" presName="arrowWedge5" presStyleLbl="fgSibTrans2D1" presStyleIdx="4" presStyleCnt="5"/>
      <dgm:spPr/>
    </dgm:pt>
  </dgm:ptLst>
  <dgm:cxnLst>
    <dgm:cxn modelId="{4C1E0D82-FC4A-46A8-A72A-D7B3FDF5F01A}" srcId="{396865FC-2E9C-4A30-A61E-635EFFB4ADD0}" destId="{3197D133-01D7-4253-939D-1DE77B9D5C7B}" srcOrd="1" destOrd="0" parTransId="{452681A0-E1D3-48AE-BFD3-16EB654B629D}" sibTransId="{A0CBF5EB-0ED6-42F9-987E-AA5FE73BB656}"/>
    <dgm:cxn modelId="{91FA9952-6BA8-450B-A751-AD9521FED0FB}" type="presOf" srcId="{0BE3C58B-D2D6-4B81-B8C2-63B38786F0F5}" destId="{DBECC1BF-93BB-48EC-9CC6-F00F8B0AD892}" srcOrd="0" destOrd="0" presId="urn:microsoft.com/office/officeart/2005/8/layout/cycle8"/>
    <dgm:cxn modelId="{4183249E-E84F-429E-A080-5B8EFAFF17EE}" type="presOf" srcId="{5C420CEB-2770-4842-BEA6-E8C974605FEA}" destId="{FCC8E4CC-BFB7-4C42-B5F0-27EED94A06F7}" srcOrd="1" destOrd="0" presId="urn:microsoft.com/office/officeart/2005/8/layout/cycle8"/>
    <dgm:cxn modelId="{9A7CBBA8-7854-4CF6-9542-372D573282DA}" type="presOf" srcId="{12BEC2C2-8C76-414B-A463-365B9760FADD}" destId="{CDEF6603-8BFB-4D35-88E6-3CB88121FB03}" srcOrd="0" destOrd="0" presId="urn:microsoft.com/office/officeart/2005/8/layout/cycle8"/>
    <dgm:cxn modelId="{C1D77A52-FF70-4D1B-A188-D72745DEF829}" type="presOf" srcId="{396865FC-2E9C-4A30-A61E-635EFFB4ADD0}" destId="{FC56B63C-00BA-4DCC-B152-1BA80183F3D1}" srcOrd="0" destOrd="0" presId="urn:microsoft.com/office/officeart/2005/8/layout/cycle8"/>
    <dgm:cxn modelId="{870D1056-4E4D-4463-BB9C-5E6DDA5A0F49}" srcId="{396865FC-2E9C-4A30-A61E-635EFFB4ADD0}" destId="{1F350388-D59F-453B-B725-FDDB4139D5EF}" srcOrd="4" destOrd="0" parTransId="{2AF1B3CF-F01C-4A93-B20F-19C6CE9D49A5}" sibTransId="{2AA50B31-7368-477F-AAAC-669D41D177AB}"/>
    <dgm:cxn modelId="{74516530-E7B8-4773-892D-5AC295700DEB}" srcId="{396865FC-2E9C-4A30-A61E-635EFFB4ADD0}" destId="{12BEC2C2-8C76-414B-A463-365B9760FADD}" srcOrd="2" destOrd="0" parTransId="{08AA9CAD-3945-482C-9910-0F3ABB2F2E54}" sibTransId="{04D6035B-2191-4F90-996C-077D64D56225}"/>
    <dgm:cxn modelId="{DDF233ED-A04D-4030-8B59-AE32C8C21558}" type="presOf" srcId="{0BE3C58B-D2D6-4B81-B8C2-63B38786F0F5}" destId="{D5985C7A-0180-4A29-9C05-7774546DBF2D}" srcOrd="1" destOrd="0" presId="urn:microsoft.com/office/officeart/2005/8/layout/cycle8"/>
    <dgm:cxn modelId="{F8B138D3-0E31-4FE4-987D-497FA864A9E9}" srcId="{396865FC-2E9C-4A30-A61E-635EFFB4ADD0}" destId="{5C420CEB-2770-4842-BEA6-E8C974605FEA}" srcOrd="0" destOrd="0" parTransId="{E5A84AB7-9AD1-4EBB-95CE-3E7582CD4EAF}" sibTransId="{701B6064-F4EF-4E2B-A495-E40264CBEC34}"/>
    <dgm:cxn modelId="{087ADC2C-48F6-4A2C-9851-5B9C778D2FE4}" type="presOf" srcId="{1F350388-D59F-453B-B725-FDDB4139D5EF}" destId="{49E55632-075B-40E7-A208-DCADF1CB9A67}" srcOrd="1" destOrd="0" presId="urn:microsoft.com/office/officeart/2005/8/layout/cycle8"/>
    <dgm:cxn modelId="{36FD2DE2-6841-444A-B102-31B17AF6200E}" type="presOf" srcId="{12BEC2C2-8C76-414B-A463-365B9760FADD}" destId="{D570DA78-2840-405D-BC4D-3A0537374148}" srcOrd="1" destOrd="0" presId="urn:microsoft.com/office/officeart/2005/8/layout/cycle8"/>
    <dgm:cxn modelId="{B971E1DD-12DA-44F4-84C1-8C68ABCF5238}" type="presOf" srcId="{1F350388-D59F-453B-B725-FDDB4139D5EF}" destId="{05DC627B-E9D9-4E2A-9E7B-CBD1F5EC3E5D}" srcOrd="0" destOrd="0" presId="urn:microsoft.com/office/officeart/2005/8/layout/cycle8"/>
    <dgm:cxn modelId="{C153631A-C21D-44AF-AC88-3E693672C8C1}" type="presOf" srcId="{3197D133-01D7-4253-939D-1DE77B9D5C7B}" destId="{CF1BFF16-EE4A-4A33-9898-57197BD99E6E}" srcOrd="1" destOrd="0" presId="urn:microsoft.com/office/officeart/2005/8/layout/cycle8"/>
    <dgm:cxn modelId="{27C53C45-2855-4D6E-8E12-0AA367BFE537}" srcId="{396865FC-2E9C-4A30-A61E-635EFFB4ADD0}" destId="{0BE3C58B-D2D6-4B81-B8C2-63B38786F0F5}" srcOrd="3" destOrd="0" parTransId="{5E5354A2-3FEE-4D93-B436-0191F30BD14E}" sibTransId="{8A84DE8D-69A4-417D-9656-A2308922665B}"/>
    <dgm:cxn modelId="{3EA93E9D-63DF-4ECE-839C-55F172E3A14E}" type="presOf" srcId="{5C420CEB-2770-4842-BEA6-E8C974605FEA}" destId="{AF595320-B12C-4FC1-8422-A41A1B2A6548}" srcOrd="0" destOrd="0" presId="urn:microsoft.com/office/officeart/2005/8/layout/cycle8"/>
    <dgm:cxn modelId="{A24BB36A-4460-4901-96F4-6D2C94C02974}" type="presOf" srcId="{3197D133-01D7-4253-939D-1DE77B9D5C7B}" destId="{59F0817D-0534-4574-A18C-BC6594FD0B86}" srcOrd="0" destOrd="0" presId="urn:microsoft.com/office/officeart/2005/8/layout/cycle8"/>
    <dgm:cxn modelId="{023B3145-886C-4911-A2C5-830744CAABC0}" type="presParOf" srcId="{FC56B63C-00BA-4DCC-B152-1BA80183F3D1}" destId="{AF595320-B12C-4FC1-8422-A41A1B2A6548}" srcOrd="0" destOrd="0" presId="urn:microsoft.com/office/officeart/2005/8/layout/cycle8"/>
    <dgm:cxn modelId="{118F4B57-E54E-452B-A129-4345F9455EEA}" type="presParOf" srcId="{FC56B63C-00BA-4DCC-B152-1BA80183F3D1}" destId="{74C2DC2B-EF8C-4861-9726-F0DB29FFA4D6}" srcOrd="1" destOrd="0" presId="urn:microsoft.com/office/officeart/2005/8/layout/cycle8"/>
    <dgm:cxn modelId="{7967C0F9-15FD-4021-92CD-ED6293FB2FED}" type="presParOf" srcId="{FC56B63C-00BA-4DCC-B152-1BA80183F3D1}" destId="{6231591A-B2D0-44EF-8C98-10EF7643F260}" srcOrd="2" destOrd="0" presId="urn:microsoft.com/office/officeart/2005/8/layout/cycle8"/>
    <dgm:cxn modelId="{C0CFAE44-86F8-4247-8245-04B2938306F3}" type="presParOf" srcId="{FC56B63C-00BA-4DCC-B152-1BA80183F3D1}" destId="{FCC8E4CC-BFB7-4C42-B5F0-27EED94A06F7}" srcOrd="3" destOrd="0" presId="urn:microsoft.com/office/officeart/2005/8/layout/cycle8"/>
    <dgm:cxn modelId="{CC0E0B02-6D02-4D34-B33E-EB3D1B82618A}" type="presParOf" srcId="{FC56B63C-00BA-4DCC-B152-1BA80183F3D1}" destId="{59F0817D-0534-4574-A18C-BC6594FD0B86}" srcOrd="4" destOrd="0" presId="urn:microsoft.com/office/officeart/2005/8/layout/cycle8"/>
    <dgm:cxn modelId="{B63BDD8D-7E63-4844-88B5-AE0DE4F35A4C}" type="presParOf" srcId="{FC56B63C-00BA-4DCC-B152-1BA80183F3D1}" destId="{0D77F0AB-C749-4824-BFC5-98D0DACCF57C}" srcOrd="5" destOrd="0" presId="urn:microsoft.com/office/officeart/2005/8/layout/cycle8"/>
    <dgm:cxn modelId="{4D4684E9-0033-444A-9C00-5088E2DE397E}" type="presParOf" srcId="{FC56B63C-00BA-4DCC-B152-1BA80183F3D1}" destId="{4A1EC0D8-1C5F-432E-AD39-A3AD1902FCEA}" srcOrd="6" destOrd="0" presId="urn:microsoft.com/office/officeart/2005/8/layout/cycle8"/>
    <dgm:cxn modelId="{48DEBC88-23C8-4941-A56D-93D8FB20D86A}" type="presParOf" srcId="{FC56B63C-00BA-4DCC-B152-1BA80183F3D1}" destId="{CF1BFF16-EE4A-4A33-9898-57197BD99E6E}" srcOrd="7" destOrd="0" presId="urn:microsoft.com/office/officeart/2005/8/layout/cycle8"/>
    <dgm:cxn modelId="{1E62BD97-29CF-4647-86FE-1E7AB93CF92B}" type="presParOf" srcId="{FC56B63C-00BA-4DCC-B152-1BA80183F3D1}" destId="{CDEF6603-8BFB-4D35-88E6-3CB88121FB03}" srcOrd="8" destOrd="0" presId="urn:microsoft.com/office/officeart/2005/8/layout/cycle8"/>
    <dgm:cxn modelId="{D982F985-B9AF-4D59-806E-20EF3BD1B422}" type="presParOf" srcId="{FC56B63C-00BA-4DCC-B152-1BA80183F3D1}" destId="{C2D6110F-7E15-43C6-BE27-D74964FEE1ED}" srcOrd="9" destOrd="0" presId="urn:microsoft.com/office/officeart/2005/8/layout/cycle8"/>
    <dgm:cxn modelId="{8F66858D-2C46-4535-81C9-AC26F5BEA7CE}" type="presParOf" srcId="{FC56B63C-00BA-4DCC-B152-1BA80183F3D1}" destId="{F159ABED-C83A-4ECF-96D7-091A4C606183}" srcOrd="10" destOrd="0" presId="urn:microsoft.com/office/officeart/2005/8/layout/cycle8"/>
    <dgm:cxn modelId="{DA51882A-0F28-404D-92B1-7BCA507A21E1}" type="presParOf" srcId="{FC56B63C-00BA-4DCC-B152-1BA80183F3D1}" destId="{D570DA78-2840-405D-BC4D-3A0537374148}" srcOrd="11" destOrd="0" presId="urn:microsoft.com/office/officeart/2005/8/layout/cycle8"/>
    <dgm:cxn modelId="{E67E726D-9954-4230-90B0-B3ABE152E182}" type="presParOf" srcId="{FC56B63C-00BA-4DCC-B152-1BA80183F3D1}" destId="{DBECC1BF-93BB-48EC-9CC6-F00F8B0AD892}" srcOrd="12" destOrd="0" presId="urn:microsoft.com/office/officeart/2005/8/layout/cycle8"/>
    <dgm:cxn modelId="{BC4CDAE5-C3BA-420E-9EEA-B06B615E9EA7}" type="presParOf" srcId="{FC56B63C-00BA-4DCC-B152-1BA80183F3D1}" destId="{BF87B097-6BB4-4141-9CA8-C3CAA2A0981E}" srcOrd="13" destOrd="0" presId="urn:microsoft.com/office/officeart/2005/8/layout/cycle8"/>
    <dgm:cxn modelId="{5563D2C6-B7D5-41FC-ABAB-2CA205F4CCCB}" type="presParOf" srcId="{FC56B63C-00BA-4DCC-B152-1BA80183F3D1}" destId="{07D8D48F-8A72-4B80-A467-88B4A52C2F4C}" srcOrd="14" destOrd="0" presId="urn:microsoft.com/office/officeart/2005/8/layout/cycle8"/>
    <dgm:cxn modelId="{F0E97197-CD1C-4ACA-B85B-87F2418E2132}" type="presParOf" srcId="{FC56B63C-00BA-4DCC-B152-1BA80183F3D1}" destId="{D5985C7A-0180-4A29-9C05-7774546DBF2D}" srcOrd="15" destOrd="0" presId="urn:microsoft.com/office/officeart/2005/8/layout/cycle8"/>
    <dgm:cxn modelId="{B71A0B4D-6549-4F55-9E28-A5FFFB1D55FB}" type="presParOf" srcId="{FC56B63C-00BA-4DCC-B152-1BA80183F3D1}" destId="{05DC627B-E9D9-4E2A-9E7B-CBD1F5EC3E5D}" srcOrd="16" destOrd="0" presId="urn:microsoft.com/office/officeart/2005/8/layout/cycle8"/>
    <dgm:cxn modelId="{13BA52CC-6F24-4255-90CE-B7B30EED662D}" type="presParOf" srcId="{FC56B63C-00BA-4DCC-B152-1BA80183F3D1}" destId="{9F462E76-A384-444B-91AC-C4F8F9E355D6}" srcOrd="17" destOrd="0" presId="urn:microsoft.com/office/officeart/2005/8/layout/cycle8"/>
    <dgm:cxn modelId="{8A3B76D1-2D43-4487-8192-56FC8DCA8A2E}" type="presParOf" srcId="{FC56B63C-00BA-4DCC-B152-1BA80183F3D1}" destId="{CDF1DC8A-3802-47FC-B34C-2DFB41C74C5F}" srcOrd="18" destOrd="0" presId="urn:microsoft.com/office/officeart/2005/8/layout/cycle8"/>
    <dgm:cxn modelId="{8BD252E0-0974-45A2-8D8C-A48739BCAA2F}" type="presParOf" srcId="{FC56B63C-00BA-4DCC-B152-1BA80183F3D1}" destId="{49E55632-075B-40E7-A208-DCADF1CB9A67}" srcOrd="19" destOrd="0" presId="urn:microsoft.com/office/officeart/2005/8/layout/cycle8"/>
    <dgm:cxn modelId="{69F8F6A0-F97D-4856-81BB-FC79F05F3FEE}" type="presParOf" srcId="{FC56B63C-00BA-4DCC-B152-1BA80183F3D1}" destId="{23B5842B-2CF8-4016-86CC-C8221B75695B}" srcOrd="20" destOrd="0" presId="urn:microsoft.com/office/officeart/2005/8/layout/cycle8"/>
    <dgm:cxn modelId="{73C7CE27-6AE8-49C7-85C8-FAEC1F8CE067}" type="presParOf" srcId="{FC56B63C-00BA-4DCC-B152-1BA80183F3D1}" destId="{750FCA32-9169-4F9F-AB67-21B25605A163}" srcOrd="21" destOrd="0" presId="urn:microsoft.com/office/officeart/2005/8/layout/cycle8"/>
    <dgm:cxn modelId="{0E27BF07-AD43-4E2C-BB69-B2186DB294D7}" type="presParOf" srcId="{FC56B63C-00BA-4DCC-B152-1BA80183F3D1}" destId="{501EED79-E2FC-4B39-9557-C8DFF8C7F3D7}" srcOrd="22" destOrd="0" presId="urn:microsoft.com/office/officeart/2005/8/layout/cycle8"/>
    <dgm:cxn modelId="{E5909E22-1284-49D4-9AA6-6C90E9CE8B10}" type="presParOf" srcId="{FC56B63C-00BA-4DCC-B152-1BA80183F3D1}" destId="{572ABDD0-BDCA-4D9D-8FE8-2795EA1DB329}" srcOrd="23" destOrd="0" presId="urn:microsoft.com/office/officeart/2005/8/layout/cycle8"/>
    <dgm:cxn modelId="{D2256779-7C75-47C1-AFF4-4CCDEFBCF590}" type="presParOf" srcId="{FC56B63C-00BA-4DCC-B152-1BA80183F3D1}" destId="{B7808C0D-6D32-4765-AACC-CA6F976981CC}"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33B140-CD4F-4E38-A38A-379A3AD46FC4}" type="doc">
      <dgm:prSet loTypeId="urn:diagrams.loki3.com/BracketList+Icon" loCatId="list" qsTypeId="urn:microsoft.com/office/officeart/2005/8/quickstyle/simple5" qsCatId="simple" csTypeId="urn:microsoft.com/office/officeart/2005/8/colors/colorful4" csCatId="colorful" phldr="1"/>
      <dgm:spPr/>
      <dgm:t>
        <a:bodyPr/>
        <a:lstStyle/>
        <a:p>
          <a:endParaRPr lang="tr-TR"/>
        </a:p>
      </dgm:t>
    </dgm:pt>
    <dgm:pt modelId="{F1E01E39-C6EF-4FF6-88EC-9B8FAE8E671C}">
      <dgm:prSet phldrT="[Metin]" custT="1"/>
      <dgm:spPr/>
      <dgm:t>
        <a:bodyPr/>
        <a:lstStyle/>
        <a:p>
          <a:r>
            <a:rPr lang="tr-TR" sz="1200" dirty="0" smtClean="0">
              <a:solidFill>
                <a:srgbClr val="7030A0"/>
              </a:solidFill>
              <a:latin typeface="Comic Sans MS" panose="030F0702030302020204" pitchFamily="66" charset="0"/>
            </a:rPr>
            <a:t>ÖĞRENCİ OKUMA YAZMA YA GEÇEMİYOR.</a:t>
          </a:r>
          <a:endParaRPr lang="tr-TR" sz="1200" dirty="0">
            <a:solidFill>
              <a:srgbClr val="7030A0"/>
            </a:solidFill>
            <a:latin typeface="Comic Sans MS" panose="030F0702030302020204" pitchFamily="66" charset="0"/>
          </a:endParaRPr>
        </a:p>
      </dgm:t>
    </dgm:pt>
    <dgm:pt modelId="{F60FC045-90CF-4C62-A6AA-4A0A9942E7E2}" type="parTrans" cxnId="{5470D3C4-FD76-498E-9FA7-DAF58F9553B9}">
      <dgm:prSet/>
      <dgm:spPr/>
      <dgm:t>
        <a:bodyPr/>
        <a:lstStyle/>
        <a:p>
          <a:endParaRPr lang="tr-TR"/>
        </a:p>
      </dgm:t>
    </dgm:pt>
    <dgm:pt modelId="{29EF78DA-33DB-4CCA-B77B-3B9F10C9339B}" type="sibTrans" cxnId="{5470D3C4-FD76-498E-9FA7-DAF58F9553B9}">
      <dgm:prSet/>
      <dgm:spPr/>
      <dgm:t>
        <a:bodyPr/>
        <a:lstStyle/>
        <a:p>
          <a:endParaRPr lang="tr-TR"/>
        </a:p>
      </dgm:t>
    </dgm:pt>
    <dgm:pt modelId="{C010E6D5-C637-4148-ABBD-E41C3A453E4C}">
      <dgm:prSet phldrT="[Metin]" custT="1"/>
      <dgm:spPr/>
      <dgm:t>
        <a:bodyPr/>
        <a:lstStyle/>
        <a:p>
          <a:r>
            <a:rPr lang="tr-TR" sz="1200" dirty="0" smtClean="0">
              <a:solidFill>
                <a:schemeClr val="bg1"/>
              </a:solidFill>
              <a:latin typeface="Comic Sans MS" panose="030F0702030302020204" pitchFamily="66" charset="0"/>
            </a:rPr>
            <a:t>REHBER ÖĞRETMEN</a:t>
          </a:r>
          <a:endParaRPr lang="tr-TR" sz="1200" dirty="0">
            <a:solidFill>
              <a:schemeClr val="bg1"/>
            </a:solidFill>
            <a:latin typeface="Comic Sans MS" panose="030F0702030302020204" pitchFamily="66" charset="0"/>
          </a:endParaRPr>
        </a:p>
      </dgm:t>
    </dgm:pt>
    <dgm:pt modelId="{D425DE31-D773-43EA-9FCC-C074D342E694}" type="parTrans" cxnId="{7D1965DE-210F-4DAB-8ECA-33CD533D1CE4}">
      <dgm:prSet/>
      <dgm:spPr/>
      <dgm:t>
        <a:bodyPr/>
        <a:lstStyle/>
        <a:p>
          <a:endParaRPr lang="tr-TR"/>
        </a:p>
      </dgm:t>
    </dgm:pt>
    <dgm:pt modelId="{C3D9CB7D-0456-442C-8C76-A038134E50C6}" type="sibTrans" cxnId="{7D1965DE-210F-4DAB-8ECA-33CD533D1CE4}">
      <dgm:prSet/>
      <dgm:spPr/>
      <dgm:t>
        <a:bodyPr/>
        <a:lstStyle/>
        <a:p>
          <a:endParaRPr lang="tr-TR"/>
        </a:p>
      </dgm:t>
    </dgm:pt>
    <dgm:pt modelId="{D12EB6D5-E7FF-4BEE-9BCD-2C5458E897BC}">
      <dgm:prSet phldrT="[Metin]" custT="1"/>
      <dgm:spPr/>
      <dgm:t>
        <a:bodyPr/>
        <a:lstStyle/>
        <a:p>
          <a:r>
            <a:rPr lang="tr-TR" sz="1200" b="1" dirty="0" smtClean="0">
              <a:solidFill>
                <a:srgbClr val="7030A0"/>
              </a:solidFill>
              <a:latin typeface="Comic Sans MS" panose="030F0702030302020204" pitchFamily="66" charset="0"/>
            </a:rPr>
            <a:t>ÖĞRENCİNİN CİNSEL İSTİSTAMARINDAN ŞÜPHELENİLİYOR</a:t>
          </a:r>
          <a:endParaRPr lang="tr-TR" sz="1200" b="1" dirty="0">
            <a:solidFill>
              <a:srgbClr val="7030A0"/>
            </a:solidFill>
            <a:latin typeface="Comic Sans MS" panose="030F0702030302020204" pitchFamily="66" charset="0"/>
          </a:endParaRPr>
        </a:p>
      </dgm:t>
    </dgm:pt>
    <dgm:pt modelId="{C2F1FAC5-9FB0-47E0-8657-D20149062EF8}" type="parTrans" cxnId="{0E91A303-B8A7-4956-BFA2-C62B74644FE5}">
      <dgm:prSet/>
      <dgm:spPr/>
      <dgm:t>
        <a:bodyPr/>
        <a:lstStyle/>
        <a:p>
          <a:endParaRPr lang="tr-TR"/>
        </a:p>
      </dgm:t>
    </dgm:pt>
    <dgm:pt modelId="{E8694C54-A831-4473-AD3C-846ED2F3BFAE}" type="sibTrans" cxnId="{0E91A303-B8A7-4956-BFA2-C62B74644FE5}">
      <dgm:prSet/>
      <dgm:spPr/>
      <dgm:t>
        <a:bodyPr/>
        <a:lstStyle/>
        <a:p>
          <a:endParaRPr lang="tr-TR"/>
        </a:p>
      </dgm:t>
    </dgm:pt>
    <dgm:pt modelId="{14DBDD9D-49F7-4EC4-AD1B-32DCC328CAFF}">
      <dgm:prSet phldrT="[Metin]" custT="1"/>
      <dgm:spPr/>
      <dgm:t>
        <a:bodyPr/>
        <a:lstStyle/>
        <a:p>
          <a:r>
            <a:rPr lang="tr-TR" sz="1200" dirty="0" smtClean="0">
              <a:solidFill>
                <a:schemeClr val="bg1"/>
              </a:solidFill>
              <a:latin typeface="Comic Sans MS" panose="030F0702030302020204" pitchFamily="66" charset="0"/>
            </a:rPr>
            <a:t>REHBER ÖĞRETMEN</a:t>
          </a:r>
          <a:endParaRPr lang="tr-TR" sz="1200" dirty="0">
            <a:solidFill>
              <a:schemeClr val="bg1"/>
            </a:solidFill>
            <a:latin typeface="Comic Sans MS" panose="030F0702030302020204" pitchFamily="66" charset="0"/>
          </a:endParaRPr>
        </a:p>
      </dgm:t>
    </dgm:pt>
    <dgm:pt modelId="{D0EEF622-F7CE-47A9-9AD1-CD13658B5975}" type="parTrans" cxnId="{3A92171B-69F6-41C7-BA85-EC17DB9625F4}">
      <dgm:prSet/>
      <dgm:spPr/>
      <dgm:t>
        <a:bodyPr/>
        <a:lstStyle/>
        <a:p>
          <a:endParaRPr lang="tr-TR"/>
        </a:p>
      </dgm:t>
    </dgm:pt>
    <dgm:pt modelId="{B12BB9D2-9D7B-41C2-B8E5-F1E9C1EBA159}" type="sibTrans" cxnId="{3A92171B-69F6-41C7-BA85-EC17DB9625F4}">
      <dgm:prSet/>
      <dgm:spPr/>
      <dgm:t>
        <a:bodyPr/>
        <a:lstStyle/>
        <a:p>
          <a:endParaRPr lang="tr-TR"/>
        </a:p>
      </dgm:t>
    </dgm:pt>
    <dgm:pt modelId="{A59360E3-9455-4D10-A51A-3ED823D990EA}">
      <dgm:prSet custT="1"/>
      <dgm:spPr/>
      <dgm:t>
        <a:bodyPr/>
        <a:lstStyle/>
        <a:p>
          <a:r>
            <a:rPr lang="tr-TR" sz="1200" dirty="0" smtClean="0">
              <a:solidFill>
                <a:schemeClr val="bg1"/>
              </a:solidFill>
              <a:latin typeface="Comic Sans MS" panose="030F0702030302020204" pitchFamily="66" charset="0"/>
            </a:rPr>
            <a:t>REHBER ÖĞRETMEN</a:t>
          </a:r>
          <a:endParaRPr lang="tr-TR" sz="1200" dirty="0">
            <a:solidFill>
              <a:schemeClr val="bg1"/>
            </a:solidFill>
            <a:latin typeface="Comic Sans MS" panose="030F0702030302020204" pitchFamily="66" charset="0"/>
          </a:endParaRPr>
        </a:p>
      </dgm:t>
    </dgm:pt>
    <dgm:pt modelId="{91D0DF52-66D5-4D0C-8C17-575FFC2EC788}" type="parTrans" cxnId="{3DD937F8-104F-4349-8EE0-AC6A31057B31}">
      <dgm:prSet/>
      <dgm:spPr/>
      <dgm:t>
        <a:bodyPr/>
        <a:lstStyle/>
        <a:p>
          <a:endParaRPr lang="tr-TR"/>
        </a:p>
      </dgm:t>
    </dgm:pt>
    <dgm:pt modelId="{DAD794DB-F73B-485C-91C3-2868298F85CE}" type="sibTrans" cxnId="{3DD937F8-104F-4349-8EE0-AC6A31057B31}">
      <dgm:prSet/>
      <dgm:spPr/>
      <dgm:t>
        <a:bodyPr/>
        <a:lstStyle/>
        <a:p>
          <a:endParaRPr lang="tr-TR"/>
        </a:p>
      </dgm:t>
    </dgm:pt>
    <dgm:pt modelId="{8F6F0D02-BDB2-4286-A3D5-1BFD1EF8FB4F}">
      <dgm:prSet custT="1"/>
      <dgm:spPr/>
      <dgm:t>
        <a:bodyPr/>
        <a:lstStyle/>
        <a:p>
          <a:r>
            <a:rPr lang="tr-TR" sz="1200" b="1" dirty="0" smtClean="0">
              <a:solidFill>
                <a:srgbClr val="7030A0"/>
              </a:solidFill>
              <a:latin typeface="Comic Sans MS" panose="030F0702030302020204" pitchFamily="66" charset="0"/>
            </a:rPr>
            <a:t>ÖĞRENCİDE DAVRANIŞ PROBLEMLERİ VAR</a:t>
          </a:r>
          <a:endParaRPr lang="tr-TR" sz="1200" b="1" dirty="0">
            <a:solidFill>
              <a:srgbClr val="7030A0"/>
            </a:solidFill>
            <a:latin typeface="Comic Sans MS" panose="030F0702030302020204" pitchFamily="66" charset="0"/>
          </a:endParaRPr>
        </a:p>
      </dgm:t>
    </dgm:pt>
    <dgm:pt modelId="{A6C9ED53-F34A-43B3-B5B5-21513A053A71}" type="parTrans" cxnId="{8B2E7E3B-A1AD-46EE-93F9-D33719363FBD}">
      <dgm:prSet/>
      <dgm:spPr/>
      <dgm:t>
        <a:bodyPr/>
        <a:lstStyle/>
        <a:p>
          <a:endParaRPr lang="tr-TR"/>
        </a:p>
      </dgm:t>
    </dgm:pt>
    <dgm:pt modelId="{05AD0F16-391B-4CA2-A11A-2403283308FC}" type="sibTrans" cxnId="{8B2E7E3B-A1AD-46EE-93F9-D33719363FBD}">
      <dgm:prSet/>
      <dgm:spPr/>
      <dgm:t>
        <a:bodyPr/>
        <a:lstStyle/>
        <a:p>
          <a:endParaRPr lang="tr-TR"/>
        </a:p>
      </dgm:t>
    </dgm:pt>
    <dgm:pt modelId="{521AFA33-1940-451E-A24B-76294569AC33}">
      <dgm:prSet custT="1"/>
      <dgm:spPr/>
      <dgm:t>
        <a:bodyPr/>
        <a:lstStyle/>
        <a:p>
          <a:r>
            <a:rPr lang="tr-TR" sz="1200" dirty="0" smtClean="0">
              <a:solidFill>
                <a:srgbClr val="7030A0"/>
              </a:solidFill>
              <a:latin typeface="Comic Sans MS" panose="030F0702030302020204" pitchFamily="66" charset="0"/>
            </a:rPr>
            <a:t>ÖĞRENCİNİN BİR ENGELİ VAR</a:t>
          </a:r>
          <a:endParaRPr lang="tr-TR" sz="1200" dirty="0">
            <a:solidFill>
              <a:srgbClr val="7030A0"/>
            </a:solidFill>
            <a:latin typeface="Comic Sans MS" panose="030F0702030302020204" pitchFamily="66" charset="0"/>
          </a:endParaRPr>
        </a:p>
      </dgm:t>
    </dgm:pt>
    <dgm:pt modelId="{DD9114DC-ECE3-4463-9ACF-F5D190AEF19A}" type="parTrans" cxnId="{EC8FB5EB-0E43-4606-A8F3-822C2618E0D2}">
      <dgm:prSet/>
      <dgm:spPr/>
      <dgm:t>
        <a:bodyPr/>
        <a:lstStyle/>
        <a:p>
          <a:endParaRPr lang="tr-TR"/>
        </a:p>
      </dgm:t>
    </dgm:pt>
    <dgm:pt modelId="{AE13F07A-8204-42E8-BCC2-BF614681D22A}" type="sibTrans" cxnId="{EC8FB5EB-0E43-4606-A8F3-822C2618E0D2}">
      <dgm:prSet/>
      <dgm:spPr/>
      <dgm:t>
        <a:bodyPr/>
        <a:lstStyle/>
        <a:p>
          <a:endParaRPr lang="tr-TR"/>
        </a:p>
      </dgm:t>
    </dgm:pt>
    <dgm:pt modelId="{D7B62772-16B1-41FA-97B0-0F88A479E565}">
      <dgm:prSet custT="1"/>
      <dgm:spPr/>
      <dgm:t>
        <a:bodyPr/>
        <a:lstStyle/>
        <a:p>
          <a:r>
            <a:rPr lang="tr-TR" sz="1200" b="1" dirty="0" smtClean="0">
              <a:solidFill>
                <a:srgbClr val="7030A0"/>
              </a:solidFill>
              <a:latin typeface="Comic Sans MS" panose="030F0702030302020204" pitchFamily="66" charset="0"/>
            </a:rPr>
            <a:t>ÖĞRENCİNİN AİLESİNİN MADDİ DURUMU KÖTÜ</a:t>
          </a:r>
          <a:endParaRPr lang="tr-TR" sz="1200" b="1" dirty="0">
            <a:solidFill>
              <a:srgbClr val="7030A0"/>
            </a:solidFill>
            <a:latin typeface="Comic Sans MS" panose="030F0702030302020204" pitchFamily="66" charset="0"/>
          </a:endParaRPr>
        </a:p>
      </dgm:t>
    </dgm:pt>
    <dgm:pt modelId="{2524629C-C597-47D8-BDF0-796A3AD0B0E5}" type="parTrans" cxnId="{E6656AB2-920B-47C7-A628-8386CB39C1E9}">
      <dgm:prSet/>
      <dgm:spPr/>
      <dgm:t>
        <a:bodyPr/>
        <a:lstStyle/>
        <a:p>
          <a:endParaRPr lang="tr-TR"/>
        </a:p>
      </dgm:t>
    </dgm:pt>
    <dgm:pt modelId="{18021FF6-2F2D-4F52-82A8-27645CB0AAC5}" type="sibTrans" cxnId="{E6656AB2-920B-47C7-A628-8386CB39C1E9}">
      <dgm:prSet/>
      <dgm:spPr/>
      <dgm:t>
        <a:bodyPr/>
        <a:lstStyle/>
        <a:p>
          <a:endParaRPr lang="tr-TR"/>
        </a:p>
      </dgm:t>
    </dgm:pt>
    <dgm:pt modelId="{B4D968CB-85FC-43E3-88F9-C2E6B842685A}">
      <dgm:prSet custT="1"/>
      <dgm:spPr/>
      <dgm:t>
        <a:bodyPr/>
        <a:lstStyle/>
        <a:p>
          <a:r>
            <a:rPr lang="tr-TR" sz="1200" dirty="0" smtClean="0">
              <a:solidFill>
                <a:schemeClr val="bg1"/>
              </a:solidFill>
              <a:latin typeface="Comic Sans MS" panose="030F0702030302020204" pitchFamily="66" charset="0"/>
            </a:rPr>
            <a:t>AİLE VE SOSYAL POLİTİKALAR İL MÜDÜRLÜĞÜ</a:t>
          </a:r>
          <a:endParaRPr lang="tr-TR" sz="1200" dirty="0">
            <a:solidFill>
              <a:schemeClr val="bg1"/>
            </a:solidFill>
            <a:latin typeface="Comic Sans MS" panose="030F0702030302020204" pitchFamily="66" charset="0"/>
          </a:endParaRPr>
        </a:p>
      </dgm:t>
    </dgm:pt>
    <dgm:pt modelId="{6B1FF38E-8A80-4A2B-875A-FB782A71B890}" type="parTrans" cxnId="{041B63BD-0891-41F1-B6A1-8336804A6137}">
      <dgm:prSet/>
      <dgm:spPr/>
      <dgm:t>
        <a:bodyPr/>
        <a:lstStyle/>
        <a:p>
          <a:endParaRPr lang="tr-TR"/>
        </a:p>
      </dgm:t>
    </dgm:pt>
    <dgm:pt modelId="{D753BDA0-7D0D-4306-9355-5936AE924991}" type="sibTrans" cxnId="{041B63BD-0891-41F1-B6A1-8336804A6137}">
      <dgm:prSet/>
      <dgm:spPr/>
      <dgm:t>
        <a:bodyPr/>
        <a:lstStyle/>
        <a:p>
          <a:endParaRPr lang="tr-TR"/>
        </a:p>
      </dgm:t>
    </dgm:pt>
    <dgm:pt modelId="{7AD3FDC6-CF1E-4D07-9312-8CDB7FEC4BFE}">
      <dgm:prSet custT="1"/>
      <dgm:spPr/>
      <dgm:t>
        <a:bodyPr/>
        <a:lstStyle/>
        <a:p>
          <a:r>
            <a:rPr lang="tr-TR" sz="1200" dirty="0" smtClean="0">
              <a:solidFill>
                <a:schemeClr val="bg1"/>
              </a:solidFill>
              <a:latin typeface="Comic Sans MS" panose="030F0702030302020204" pitchFamily="66" charset="0"/>
            </a:rPr>
            <a:t>KAYMAKAMLIK –BEYAZ MASA</a:t>
          </a:r>
          <a:endParaRPr lang="tr-TR" sz="1200" dirty="0">
            <a:solidFill>
              <a:schemeClr val="bg1"/>
            </a:solidFill>
            <a:latin typeface="Comic Sans MS" panose="030F0702030302020204" pitchFamily="66" charset="0"/>
          </a:endParaRPr>
        </a:p>
      </dgm:t>
    </dgm:pt>
    <dgm:pt modelId="{B72362D0-405D-49BB-8C39-B30839AC559F}" type="parTrans" cxnId="{7FE5CFFB-BB9F-4383-8C92-ED7C0683BF89}">
      <dgm:prSet/>
      <dgm:spPr/>
      <dgm:t>
        <a:bodyPr/>
        <a:lstStyle/>
        <a:p>
          <a:endParaRPr lang="tr-TR"/>
        </a:p>
      </dgm:t>
    </dgm:pt>
    <dgm:pt modelId="{C2ED76A4-6921-48A7-97F8-33B8D9FBBED1}" type="sibTrans" cxnId="{7FE5CFFB-BB9F-4383-8C92-ED7C0683BF89}">
      <dgm:prSet/>
      <dgm:spPr/>
      <dgm:t>
        <a:bodyPr/>
        <a:lstStyle/>
        <a:p>
          <a:endParaRPr lang="tr-TR"/>
        </a:p>
      </dgm:t>
    </dgm:pt>
    <dgm:pt modelId="{E38E2EC8-B1B1-4597-8021-72AD61DA2000}">
      <dgm:prSet custT="1"/>
      <dgm:spPr/>
      <dgm:t>
        <a:bodyPr/>
        <a:lstStyle/>
        <a:p>
          <a:r>
            <a:rPr lang="tr-TR" sz="1200" dirty="0" smtClean="0">
              <a:solidFill>
                <a:schemeClr val="bg1"/>
              </a:solidFill>
              <a:latin typeface="Comic Sans MS" panose="030F0702030302020204" pitchFamily="66" charset="0"/>
            </a:rPr>
            <a:t>SAĞLIK RAPORU VARSA REHBER ÖĞRETMENLE RAM’A YÖNLENDİR.</a:t>
          </a:r>
          <a:endParaRPr lang="tr-TR" sz="1200" dirty="0">
            <a:solidFill>
              <a:schemeClr val="bg1"/>
            </a:solidFill>
            <a:latin typeface="Comic Sans MS" panose="030F0702030302020204" pitchFamily="66" charset="0"/>
          </a:endParaRPr>
        </a:p>
      </dgm:t>
    </dgm:pt>
    <dgm:pt modelId="{90CAFA40-7191-49DA-A246-7AEE5211A6E3}" type="parTrans" cxnId="{5F25ACC7-66FB-4ABA-8714-81127E62EDF2}">
      <dgm:prSet/>
      <dgm:spPr/>
      <dgm:t>
        <a:bodyPr/>
        <a:lstStyle/>
        <a:p>
          <a:endParaRPr lang="tr-TR"/>
        </a:p>
      </dgm:t>
    </dgm:pt>
    <dgm:pt modelId="{CFE9F5A6-29CC-46A9-8861-C0A2AFCF6323}" type="sibTrans" cxnId="{5F25ACC7-66FB-4ABA-8714-81127E62EDF2}">
      <dgm:prSet/>
      <dgm:spPr/>
      <dgm:t>
        <a:bodyPr/>
        <a:lstStyle/>
        <a:p>
          <a:endParaRPr lang="tr-TR"/>
        </a:p>
      </dgm:t>
    </dgm:pt>
    <dgm:pt modelId="{71E9DB2C-EE54-491B-A7DE-E779141A7154}">
      <dgm:prSet custT="1"/>
      <dgm:spPr/>
      <dgm:t>
        <a:bodyPr/>
        <a:lstStyle/>
        <a:p>
          <a:r>
            <a:rPr lang="tr-TR" sz="1200" dirty="0" smtClean="0">
              <a:solidFill>
                <a:schemeClr val="bg1"/>
              </a:solidFill>
              <a:latin typeface="Comic Sans MS" panose="030F0702030302020204" pitchFamily="66" charset="0"/>
            </a:rPr>
            <a:t>SAĞLIK RAPORU YOKSA RAPOR İÇİN HASTANEYE YÖNLENDİR</a:t>
          </a:r>
          <a:endParaRPr lang="tr-TR" sz="1200" dirty="0">
            <a:solidFill>
              <a:schemeClr val="bg1"/>
            </a:solidFill>
            <a:latin typeface="Comic Sans MS" panose="030F0702030302020204" pitchFamily="66" charset="0"/>
          </a:endParaRPr>
        </a:p>
      </dgm:t>
    </dgm:pt>
    <dgm:pt modelId="{0754626A-5552-4DD3-8B57-A121250B8B6C}" type="parTrans" cxnId="{861BE0FA-E9AE-4FA7-ADC9-2B19121F867E}">
      <dgm:prSet/>
      <dgm:spPr/>
      <dgm:t>
        <a:bodyPr/>
        <a:lstStyle/>
        <a:p>
          <a:endParaRPr lang="tr-TR"/>
        </a:p>
      </dgm:t>
    </dgm:pt>
    <dgm:pt modelId="{99C26953-244D-4A1F-B9A7-166E2A279372}" type="sibTrans" cxnId="{861BE0FA-E9AE-4FA7-ADC9-2B19121F867E}">
      <dgm:prSet/>
      <dgm:spPr/>
      <dgm:t>
        <a:bodyPr/>
        <a:lstStyle/>
        <a:p>
          <a:endParaRPr lang="tr-TR"/>
        </a:p>
      </dgm:t>
    </dgm:pt>
    <dgm:pt modelId="{3E99B572-19DD-4F41-A151-E7E20D4061D6}">
      <dgm:prSet custT="1"/>
      <dgm:spPr/>
      <dgm:t>
        <a:bodyPr/>
        <a:lstStyle/>
        <a:p>
          <a:endParaRPr lang="tr-TR" sz="1200" dirty="0">
            <a:solidFill>
              <a:schemeClr val="bg1"/>
            </a:solidFill>
            <a:latin typeface="Comic Sans MS" panose="030F0702030302020204" pitchFamily="66" charset="0"/>
          </a:endParaRPr>
        </a:p>
      </dgm:t>
    </dgm:pt>
    <dgm:pt modelId="{94F6FD7D-B365-4946-B5B0-1BAC3BC6BF60}" type="parTrans" cxnId="{C8245A2A-5A60-4FAA-93DC-2738E48841AC}">
      <dgm:prSet/>
      <dgm:spPr/>
      <dgm:t>
        <a:bodyPr/>
        <a:lstStyle/>
        <a:p>
          <a:endParaRPr lang="tr-TR"/>
        </a:p>
      </dgm:t>
    </dgm:pt>
    <dgm:pt modelId="{46428D72-7C1C-4A27-9C1E-F43B1D96E8AA}" type="sibTrans" cxnId="{C8245A2A-5A60-4FAA-93DC-2738E48841AC}">
      <dgm:prSet/>
      <dgm:spPr/>
      <dgm:t>
        <a:bodyPr/>
        <a:lstStyle/>
        <a:p>
          <a:endParaRPr lang="tr-TR"/>
        </a:p>
      </dgm:t>
    </dgm:pt>
    <dgm:pt modelId="{F1ABFE37-DEE4-4ECC-A81C-03093E544ADC}">
      <dgm:prSet custT="1"/>
      <dgm:spPr/>
      <dgm:t>
        <a:bodyPr/>
        <a:lstStyle/>
        <a:p>
          <a:r>
            <a:rPr lang="tr-TR" sz="1200" dirty="0" smtClean="0">
              <a:solidFill>
                <a:srgbClr val="7030A0"/>
              </a:solidFill>
              <a:latin typeface="Comic Sans MS" panose="030F0702030302020204" pitchFamily="66" charset="0"/>
            </a:rPr>
            <a:t>ÇOCUK EVDE ŞİDDET GÖRÜYOR</a:t>
          </a:r>
          <a:endParaRPr lang="tr-TR" sz="1200" dirty="0">
            <a:solidFill>
              <a:srgbClr val="7030A0"/>
            </a:solidFill>
            <a:latin typeface="Comic Sans MS" panose="030F0702030302020204" pitchFamily="66" charset="0"/>
          </a:endParaRPr>
        </a:p>
      </dgm:t>
    </dgm:pt>
    <dgm:pt modelId="{EFDA7456-56EC-4FAB-BF79-20A5E747BDAC}" type="parTrans" cxnId="{8DB3FC62-7CD2-441E-8EA4-EDDCCE9745B7}">
      <dgm:prSet/>
      <dgm:spPr/>
      <dgm:t>
        <a:bodyPr/>
        <a:lstStyle/>
        <a:p>
          <a:endParaRPr lang="tr-TR"/>
        </a:p>
      </dgm:t>
    </dgm:pt>
    <dgm:pt modelId="{895F71A5-2F4E-429B-BDA1-465BF8C7CF85}" type="sibTrans" cxnId="{8DB3FC62-7CD2-441E-8EA4-EDDCCE9745B7}">
      <dgm:prSet/>
      <dgm:spPr/>
      <dgm:t>
        <a:bodyPr/>
        <a:lstStyle/>
        <a:p>
          <a:endParaRPr lang="tr-TR"/>
        </a:p>
      </dgm:t>
    </dgm:pt>
    <dgm:pt modelId="{FF22F5A7-D289-4165-ADE8-5EE4049D86F9}">
      <dgm:prSet custT="1"/>
      <dgm:spPr/>
      <dgm:t>
        <a:bodyPr/>
        <a:lstStyle/>
        <a:p>
          <a:r>
            <a:rPr lang="tr-TR" sz="1200" dirty="0" smtClean="0">
              <a:solidFill>
                <a:schemeClr val="bg1"/>
              </a:solidFill>
              <a:latin typeface="Comic Sans MS" panose="030F0702030302020204" pitchFamily="66" charset="0"/>
            </a:rPr>
            <a:t>RAM</a:t>
          </a:r>
          <a:endParaRPr lang="tr-TR" sz="1200" dirty="0">
            <a:solidFill>
              <a:schemeClr val="bg1"/>
            </a:solidFill>
            <a:latin typeface="Comic Sans MS" panose="030F0702030302020204" pitchFamily="66" charset="0"/>
          </a:endParaRPr>
        </a:p>
      </dgm:t>
    </dgm:pt>
    <dgm:pt modelId="{3E508826-23CF-49FD-8143-FFFA4116A8D0}" type="parTrans" cxnId="{F6FAE825-70F2-463B-BE49-4A8214094DA6}">
      <dgm:prSet/>
      <dgm:spPr/>
      <dgm:t>
        <a:bodyPr/>
        <a:lstStyle/>
        <a:p>
          <a:endParaRPr lang="tr-TR"/>
        </a:p>
      </dgm:t>
    </dgm:pt>
    <dgm:pt modelId="{C961A1FD-1548-4049-AB42-7A53A5C142AC}" type="sibTrans" cxnId="{F6FAE825-70F2-463B-BE49-4A8214094DA6}">
      <dgm:prSet/>
      <dgm:spPr/>
      <dgm:t>
        <a:bodyPr/>
        <a:lstStyle/>
        <a:p>
          <a:endParaRPr lang="tr-TR"/>
        </a:p>
      </dgm:t>
    </dgm:pt>
    <dgm:pt modelId="{EFA38BE1-F12F-4781-9640-BE7925F94CA9}">
      <dgm:prSet custT="1"/>
      <dgm:spPr/>
      <dgm:t>
        <a:bodyPr/>
        <a:lstStyle/>
        <a:p>
          <a:r>
            <a:rPr lang="tr-TR" sz="1200" dirty="0" smtClean="0">
              <a:solidFill>
                <a:schemeClr val="bg1"/>
              </a:solidFill>
              <a:latin typeface="Comic Sans MS" panose="030F0702030302020204" pitchFamily="66" charset="0"/>
            </a:rPr>
            <a:t>ÇOCUK VE ERGEN PSİKİYATRİSİ</a:t>
          </a:r>
          <a:endParaRPr lang="tr-TR" sz="1200" dirty="0">
            <a:solidFill>
              <a:schemeClr val="bg1"/>
            </a:solidFill>
            <a:latin typeface="Comic Sans MS" panose="030F0702030302020204" pitchFamily="66" charset="0"/>
          </a:endParaRPr>
        </a:p>
      </dgm:t>
    </dgm:pt>
    <dgm:pt modelId="{EF2105D2-7B5D-4584-B5DB-7420EB184DFB}" type="parTrans" cxnId="{32EE8568-16CF-48DE-8D11-655C4B9118E2}">
      <dgm:prSet/>
      <dgm:spPr/>
      <dgm:t>
        <a:bodyPr/>
        <a:lstStyle/>
        <a:p>
          <a:endParaRPr lang="tr-TR"/>
        </a:p>
      </dgm:t>
    </dgm:pt>
    <dgm:pt modelId="{D1565D92-5070-4859-835A-6B152CCF8196}" type="sibTrans" cxnId="{32EE8568-16CF-48DE-8D11-655C4B9118E2}">
      <dgm:prSet/>
      <dgm:spPr/>
      <dgm:t>
        <a:bodyPr/>
        <a:lstStyle/>
        <a:p>
          <a:endParaRPr lang="tr-TR"/>
        </a:p>
      </dgm:t>
    </dgm:pt>
    <dgm:pt modelId="{C89159A7-4E2F-4C67-878F-6F2723E5E805}">
      <dgm:prSet custT="1"/>
      <dgm:spPr/>
      <dgm:t>
        <a:bodyPr/>
        <a:lstStyle/>
        <a:p>
          <a:r>
            <a:rPr lang="tr-TR" sz="1200" dirty="0" smtClean="0">
              <a:solidFill>
                <a:schemeClr val="bg1"/>
              </a:solidFill>
              <a:latin typeface="Comic Sans MS" panose="030F0702030302020204" pitchFamily="66" charset="0"/>
            </a:rPr>
            <a:t>ÇOCUK POLİSİ</a:t>
          </a:r>
          <a:endParaRPr lang="tr-TR" sz="1200" dirty="0">
            <a:solidFill>
              <a:schemeClr val="bg1"/>
            </a:solidFill>
            <a:latin typeface="Comic Sans MS" panose="030F0702030302020204" pitchFamily="66" charset="0"/>
          </a:endParaRPr>
        </a:p>
      </dgm:t>
    </dgm:pt>
    <dgm:pt modelId="{A6D09E6B-1297-4831-9730-738B83483BAD}" type="parTrans" cxnId="{821691FA-089C-4262-B862-CAC84DC8369E}">
      <dgm:prSet/>
      <dgm:spPr/>
      <dgm:t>
        <a:bodyPr/>
        <a:lstStyle/>
        <a:p>
          <a:endParaRPr lang="tr-TR"/>
        </a:p>
      </dgm:t>
    </dgm:pt>
    <dgm:pt modelId="{80C73B82-5FDD-42C9-B260-099BBDDB458C}" type="sibTrans" cxnId="{821691FA-089C-4262-B862-CAC84DC8369E}">
      <dgm:prSet/>
      <dgm:spPr/>
      <dgm:t>
        <a:bodyPr/>
        <a:lstStyle/>
        <a:p>
          <a:endParaRPr lang="tr-TR"/>
        </a:p>
      </dgm:t>
    </dgm:pt>
    <dgm:pt modelId="{BB44C53C-DB07-4074-BF02-2623526B4DC2}">
      <dgm:prSet custT="1"/>
      <dgm:spPr/>
      <dgm:t>
        <a:bodyPr/>
        <a:lstStyle/>
        <a:p>
          <a:r>
            <a:rPr lang="tr-TR" sz="1200" dirty="0" smtClean="0">
              <a:solidFill>
                <a:schemeClr val="bg1"/>
              </a:solidFill>
              <a:latin typeface="Comic Sans MS" panose="030F0702030302020204" pitchFamily="66" charset="0"/>
            </a:rPr>
            <a:t>AİLE VE SOSYAL POLİTİKALAR İL MÜDÜRLÜĞÜ</a:t>
          </a:r>
          <a:endParaRPr lang="tr-TR" sz="1200" dirty="0">
            <a:solidFill>
              <a:schemeClr val="bg1"/>
            </a:solidFill>
            <a:latin typeface="Comic Sans MS" panose="030F0702030302020204" pitchFamily="66" charset="0"/>
          </a:endParaRPr>
        </a:p>
      </dgm:t>
    </dgm:pt>
    <dgm:pt modelId="{5D4EBAB0-B878-4D6F-812D-1E40099DA35D}" type="parTrans" cxnId="{F4C3ECC4-4167-4022-BFC4-51A716D698CA}">
      <dgm:prSet/>
      <dgm:spPr/>
      <dgm:t>
        <a:bodyPr/>
        <a:lstStyle/>
        <a:p>
          <a:endParaRPr lang="tr-TR"/>
        </a:p>
      </dgm:t>
    </dgm:pt>
    <dgm:pt modelId="{D79D6409-FF14-40A9-A6FF-A10B66CA5D50}" type="sibTrans" cxnId="{F4C3ECC4-4167-4022-BFC4-51A716D698CA}">
      <dgm:prSet/>
      <dgm:spPr/>
      <dgm:t>
        <a:bodyPr/>
        <a:lstStyle/>
        <a:p>
          <a:endParaRPr lang="tr-TR"/>
        </a:p>
      </dgm:t>
    </dgm:pt>
    <dgm:pt modelId="{0B97DA05-A018-4E5D-95EF-8DBBF542B566}">
      <dgm:prSet custT="1"/>
      <dgm:spPr/>
      <dgm:t>
        <a:bodyPr/>
        <a:lstStyle/>
        <a:p>
          <a:r>
            <a:rPr lang="tr-TR" sz="1200" dirty="0" smtClean="0">
              <a:solidFill>
                <a:schemeClr val="bg1"/>
              </a:solidFill>
              <a:latin typeface="Comic Sans MS" panose="030F0702030302020204" pitchFamily="66" charset="0"/>
            </a:rPr>
            <a:t>ERGEN DANIŞMA MERKEZİ ( 75. YIL MAHALLESİ)</a:t>
          </a:r>
          <a:endParaRPr lang="tr-TR" sz="1200" dirty="0">
            <a:solidFill>
              <a:schemeClr val="bg1"/>
            </a:solidFill>
            <a:latin typeface="Comic Sans MS" panose="030F0702030302020204" pitchFamily="66" charset="0"/>
          </a:endParaRPr>
        </a:p>
      </dgm:t>
    </dgm:pt>
    <dgm:pt modelId="{A2FA6F9E-EAF5-4E5F-AE3B-B78DEA5D300F}" type="parTrans" cxnId="{FCED2704-60D9-406C-A9F4-FD47F3366985}">
      <dgm:prSet/>
      <dgm:spPr/>
      <dgm:t>
        <a:bodyPr/>
        <a:lstStyle/>
        <a:p>
          <a:endParaRPr lang="tr-TR"/>
        </a:p>
      </dgm:t>
    </dgm:pt>
    <dgm:pt modelId="{D4A375E9-9DB0-49F2-9579-102789BB0AC9}" type="sibTrans" cxnId="{FCED2704-60D9-406C-A9F4-FD47F3366985}">
      <dgm:prSet/>
      <dgm:spPr/>
      <dgm:t>
        <a:bodyPr/>
        <a:lstStyle/>
        <a:p>
          <a:endParaRPr lang="tr-TR"/>
        </a:p>
      </dgm:t>
    </dgm:pt>
    <dgm:pt modelId="{CEC1D240-42E8-48AF-A174-1749D0F7E224}">
      <dgm:prSet phldrT="[Metin]" custT="1"/>
      <dgm:spPr/>
      <dgm:t>
        <a:bodyPr/>
        <a:lstStyle/>
        <a:p>
          <a:endParaRPr lang="tr-TR" sz="1200" dirty="0">
            <a:solidFill>
              <a:schemeClr val="bg1"/>
            </a:solidFill>
            <a:latin typeface="Comic Sans MS" panose="030F0702030302020204" pitchFamily="66" charset="0"/>
          </a:endParaRPr>
        </a:p>
      </dgm:t>
    </dgm:pt>
    <dgm:pt modelId="{D208B04D-69FA-4EC9-9456-A28525F444EF}" type="parTrans" cxnId="{24F3FE04-3281-430A-982B-173F9A963097}">
      <dgm:prSet/>
      <dgm:spPr/>
      <dgm:t>
        <a:bodyPr/>
        <a:lstStyle/>
        <a:p>
          <a:endParaRPr lang="tr-TR"/>
        </a:p>
      </dgm:t>
    </dgm:pt>
    <dgm:pt modelId="{9ED002EB-5B24-4E27-AC4B-AD9DD4B5E627}" type="sibTrans" cxnId="{24F3FE04-3281-430A-982B-173F9A963097}">
      <dgm:prSet/>
      <dgm:spPr/>
      <dgm:t>
        <a:bodyPr/>
        <a:lstStyle/>
        <a:p>
          <a:endParaRPr lang="tr-TR"/>
        </a:p>
      </dgm:t>
    </dgm:pt>
    <dgm:pt modelId="{A6E3F13E-F25B-42CC-99B1-A1B3ABD29D60}">
      <dgm:prSet phldrT="[Metin]" custT="1"/>
      <dgm:spPr/>
      <dgm:t>
        <a:bodyPr/>
        <a:lstStyle/>
        <a:p>
          <a:r>
            <a:rPr lang="tr-TR" sz="1200" dirty="0" smtClean="0">
              <a:solidFill>
                <a:schemeClr val="bg1"/>
              </a:solidFill>
              <a:latin typeface="Comic Sans MS" panose="030F0702030302020204" pitchFamily="66" charset="0"/>
            </a:rPr>
            <a:t>RAM</a:t>
          </a:r>
          <a:endParaRPr lang="tr-TR" sz="1200" dirty="0">
            <a:solidFill>
              <a:schemeClr val="bg1"/>
            </a:solidFill>
            <a:latin typeface="Comic Sans MS" panose="030F0702030302020204" pitchFamily="66" charset="0"/>
          </a:endParaRPr>
        </a:p>
      </dgm:t>
    </dgm:pt>
    <dgm:pt modelId="{5BFE7977-D162-4BE0-8DE9-C8B1AAF5F793}" type="parTrans" cxnId="{8EB2C1A3-7130-4896-8A49-714C4C6099E6}">
      <dgm:prSet/>
      <dgm:spPr/>
      <dgm:t>
        <a:bodyPr/>
        <a:lstStyle/>
        <a:p>
          <a:endParaRPr lang="tr-TR"/>
        </a:p>
      </dgm:t>
    </dgm:pt>
    <dgm:pt modelId="{3976A876-209F-424F-9362-65810004E2CB}" type="sibTrans" cxnId="{8EB2C1A3-7130-4896-8A49-714C4C6099E6}">
      <dgm:prSet/>
      <dgm:spPr/>
      <dgm:t>
        <a:bodyPr/>
        <a:lstStyle/>
        <a:p>
          <a:endParaRPr lang="tr-TR"/>
        </a:p>
      </dgm:t>
    </dgm:pt>
    <dgm:pt modelId="{04337231-892E-441B-B31A-17C0E73BF949}">
      <dgm:prSet custT="1"/>
      <dgm:spPr/>
      <dgm:t>
        <a:bodyPr/>
        <a:lstStyle/>
        <a:p>
          <a:r>
            <a:rPr lang="tr-TR" sz="1200" dirty="0" smtClean="0">
              <a:solidFill>
                <a:schemeClr val="bg1"/>
              </a:solidFill>
              <a:latin typeface="Comic Sans MS" panose="030F0702030302020204" pitchFamily="66" charset="0"/>
            </a:rPr>
            <a:t>( DÖRTÇELİK ÇOCUK HAST.,ŞEVKET YILMAZ HASTANESİ,ULUDAĞ ÜN)</a:t>
          </a:r>
          <a:endParaRPr lang="tr-TR" sz="1200" dirty="0">
            <a:solidFill>
              <a:schemeClr val="bg1"/>
            </a:solidFill>
            <a:latin typeface="Comic Sans MS" panose="030F0702030302020204" pitchFamily="66" charset="0"/>
          </a:endParaRPr>
        </a:p>
      </dgm:t>
    </dgm:pt>
    <dgm:pt modelId="{32C1CF8D-F5BF-4003-99AC-4CD9573FAD14}" type="parTrans" cxnId="{3E7060F6-9119-493F-9D5E-14C64F3DF0BD}">
      <dgm:prSet/>
      <dgm:spPr/>
      <dgm:t>
        <a:bodyPr/>
        <a:lstStyle/>
        <a:p>
          <a:endParaRPr lang="tr-TR"/>
        </a:p>
      </dgm:t>
    </dgm:pt>
    <dgm:pt modelId="{884E4BE9-7892-41FA-A303-831CEDC033E5}" type="sibTrans" cxnId="{3E7060F6-9119-493F-9D5E-14C64F3DF0BD}">
      <dgm:prSet/>
      <dgm:spPr/>
      <dgm:t>
        <a:bodyPr/>
        <a:lstStyle/>
        <a:p>
          <a:endParaRPr lang="tr-TR"/>
        </a:p>
      </dgm:t>
    </dgm:pt>
    <dgm:pt modelId="{9A60E3EE-8C4A-44E7-B4C5-56EFE846B202}">
      <dgm:prSet phldrT="[Metin]" custT="1"/>
      <dgm:spPr/>
      <dgm:t>
        <a:bodyPr/>
        <a:lstStyle/>
        <a:p>
          <a:r>
            <a:rPr lang="tr-TR" sz="1200" dirty="0" smtClean="0">
              <a:solidFill>
                <a:schemeClr val="bg1"/>
              </a:solidFill>
              <a:latin typeface="Comic Sans MS" panose="030F0702030302020204" pitchFamily="66" charset="0"/>
            </a:rPr>
            <a:t>ÇOCUK İZLEM MERKEZİ </a:t>
          </a:r>
          <a:endParaRPr lang="tr-TR" sz="1200" dirty="0">
            <a:solidFill>
              <a:schemeClr val="bg1"/>
            </a:solidFill>
            <a:latin typeface="Comic Sans MS" panose="030F0702030302020204" pitchFamily="66" charset="0"/>
          </a:endParaRPr>
        </a:p>
      </dgm:t>
    </dgm:pt>
    <dgm:pt modelId="{1B6AA996-81DA-4401-BA1A-1DBD0895F073}" type="parTrans" cxnId="{3C598F70-F325-44C0-B804-643B9EC72E5A}">
      <dgm:prSet/>
      <dgm:spPr/>
      <dgm:t>
        <a:bodyPr/>
        <a:lstStyle/>
        <a:p>
          <a:endParaRPr lang="tr-TR"/>
        </a:p>
      </dgm:t>
    </dgm:pt>
    <dgm:pt modelId="{27820408-3E2D-4275-AC3D-DFD856B4F01A}" type="sibTrans" cxnId="{3C598F70-F325-44C0-B804-643B9EC72E5A}">
      <dgm:prSet/>
      <dgm:spPr/>
      <dgm:t>
        <a:bodyPr/>
        <a:lstStyle/>
        <a:p>
          <a:endParaRPr lang="tr-TR"/>
        </a:p>
      </dgm:t>
    </dgm:pt>
    <dgm:pt modelId="{BD874C07-793B-40EC-91E8-EA04BF4A9D2B}" type="pres">
      <dgm:prSet presAssocID="{1433B140-CD4F-4E38-A38A-379A3AD46FC4}" presName="Name0" presStyleCnt="0">
        <dgm:presLayoutVars>
          <dgm:dir/>
          <dgm:animLvl val="lvl"/>
          <dgm:resizeHandles val="exact"/>
        </dgm:presLayoutVars>
      </dgm:prSet>
      <dgm:spPr/>
      <dgm:t>
        <a:bodyPr/>
        <a:lstStyle/>
        <a:p>
          <a:endParaRPr lang="tr-TR"/>
        </a:p>
      </dgm:t>
    </dgm:pt>
    <dgm:pt modelId="{73C41855-AE67-4A84-B991-B1F16128027D}" type="pres">
      <dgm:prSet presAssocID="{D7B62772-16B1-41FA-97B0-0F88A479E565}" presName="linNode" presStyleCnt="0"/>
      <dgm:spPr/>
    </dgm:pt>
    <dgm:pt modelId="{44AAC9A9-0DA8-475F-97B3-A755C713D8C5}" type="pres">
      <dgm:prSet presAssocID="{D7B62772-16B1-41FA-97B0-0F88A479E565}" presName="parTx" presStyleLbl="revTx" presStyleIdx="0" presStyleCnt="6">
        <dgm:presLayoutVars>
          <dgm:chMax val="1"/>
          <dgm:bulletEnabled val="1"/>
        </dgm:presLayoutVars>
      </dgm:prSet>
      <dgm:spPr>
        <a:prstGeom prst="bracePair">
          <a:avLst/>
        </a:prstGeom>
      </dgm:spPr>
      <dgm:t>
        <a:bodyPr/>
        <a:lstStyle/>
        <a:p>
          <a:endParaRPr lang="tr-TR"/>
        </a:p>
      </dgm:t>
    </dgm:pt>
    <dgm:pt modelId="{4E3E2814-6561-4789-B127-A8E478C55048}" type="pres">
      <dgm:prSet presAssocID="{D7B62772-16B1-41FA-97B0-0F88A479E565}" presName="bracket" presStyleLbl="parChTrans1D1" presStyleIdx="0" presStyleCnt="6"/>
      <dgm:spPr>
        <a:prstGeom prst="rightBrace">
          <a:avLst/>
        </a:prstGeom>
      </dgm:spPr>
    </dgm:pt>
    <dgm:pt modelId="{4C86C0B5-EBCF-4655-9DB4-BC97FD845F5C}" type="pres">
      <dgm:prSet presAssocID="{D7B62772-16B1-41FA-97B0-0F88A479E565}" presName="spH" presStyleCnt="0"/>
      <dgm:spPr/>
    </dgm:pt>
    <dgm:pt modelId="{DF26A0C3-905B-467D-9C26-F425C1924E8E}" type="pres">
      <dgm:prSet presAssocID="{D7B62772-16B1-41FA-97B0-0F88A479E565}" presName="desTx" presStyleLbl="node1" presStyleIdx="0" presStyleCnt="6" custAng="0">
        <dgm:presLayoutVars>
          <dgm:bulletEnabled val="1"/>
        </dgm:presLayoutVars>
      </dgm:prSet>
      <dgm:spPr/>
      <dgm:t>
        <a:bodyPr/>
        <a:lstStyle/>
        <a:p>
          <a:endParaRPr lang="tr-TR"/>
        </a:p>
      </dgm:t>
    </dgm:pt>
    <dgm:pt modelId="{E3DDA411-8CDE-412E-9CFC-882A8F4B6604}" type="pres">
      <dgm:prSet presAssocID="{18021FF6-2F2D-4F52-82A8-27645CB0AAC5}" presName="spV" presStyleCnt="0"/>
      <dgm:spPr/>
    </dgm:pt>
    <dgm:pt modelId="{FA0C6C71-747B-46DE-9CD6-DE1F8EE6B211}" type="pres">
      <dgm:prSet presAssocID="{521AFA33-1940-451E-A24B-76294569AC33}" presName="linNode" presStyleCnt="0"/>
      <dgm:spPr/>
    </dgm:pt>
    <dgm:pt modelId="{9C5BA574-57B3-47AD-9592-2302B45FD1DC}" type="pres">
      <dgm:prSet presAssocID="{521AFA33-1940-451E-A24B-76294569AC33}" presName="parTx" presStyleLbl="revTx" presStyleIdx="1" presStyleCnt="6">
        <dgm:presLayoutVars>
          <dgm:chMax val="1"/>
          <dgm:bulletEnabled val="1"/>
        </dgm:presLayoutVars>
      </dgm:prSet>
      <dgm:spPr/>
      <dgm:t>
        <a:bodyPr/>
        <a:lstStyle/>
        <a:p>
          <a:endParaRPr lang="tr-TR"/>
        </a:p>
      </dgm:t>
    </dgm:pt>
    <dgm:pt modelId="{7EC61BEE-268E-4441-AC14-BDF7348D755A}" type="pres">
      <dgm:prSet presAssocID="{521AFA33-1940-451E-A24B-76294569AC33}" presName="bracket" presStyleLbl="parChTrans1D1" presStyleIdx="1" presStyleCnt="6"/>
      <dgm:spPr>
        <a:prstGeom prst="rightBrace">
          <a:avLst/>
        </a:prstGeom>
      </dgm:spPr>
    </dgm:pt>
    <dgm:pt modelId="{1B8EFE80-5ED8-4804-BB5B-989147D9E936}" type="pres">
      <dgm:prSet presAssocID="{521AFA33-1940-451E-A24B-76294569AC33}" presName="spH" presStyleCnt="0"/>
      <dgm:spPr/>
    </dgm:pt>
    <dgm:pt modelId="{0DEBEB87-CCC9-477C-86EB-7ECBA206A329}" type="pres">
      <dgm:prSet presAssocID="{521AFA33-1940-451E-A24B-76294569AC33}" presName="desTx" presStyleLbl="node1" presStyleIdx="1" presStyleCnt="6">
        <dgm:presLayoutVars>
          <dgm:bulletEnabled val="1"/>
        </dgm:presLayoutVars>
      </dgm:prSet>
      <dgm:spPr/>
      <dgm:t>
        <a:bodyPr/>
        <a:lstStyle/>
        <a:p>
          <a:endParaRPr lang="tr-TR"/>
        </a:p>
      </dgm:t>
    </dgm:pt>
    <dgm:pt modelId="{DB2CE59E-E315-4BFE-B78A-B057B09E6A72}" type="pres">
      <dgm:prSet presAssocID="{AE13F07A-8204-42E8-BCC2-BF614681D22A}" presName="spV" presStyleCnt="0"/>
      <dgm:spPr/>
    </dgm:pt>
    <dgm:pt modelId="{3DD6CEDA-C0D4-44EF-8F50-E7C950EF0690}" type="pres">
      <dgm:prSet presAssocID="{8F6F0D02-BDB2-4286-A3D5-1BFD1EF8FB4F}" presName="linNode" presStyleCnt="0"/>
      <dgm:spPr/>
    </dgm:pt>
    <dgm:pt modelId="{CA5353E0-F71A-42C7-813A-F995C8280BF8}" type="pres">
      <dgm:prSet presAssocID="{8F6F0D02-BDB2-4286-A3D5-1BFD1EF8FB4F}" presName="parTx" presStyleLbl="revTx" presStyleIdx="2" presStyleCnt="6">
        <dgm:presLayoutVars>
          <dgm:chMax val="1"/>
          <dgm:bulletEnabled val="1"/>
        </dgm:presLayoutVars>
      </dgm:prSet>
      <dgm:spPr/>
      <dgm:t>
        <a:bodyPr/>
        <a:lstStyle/>
        <a:p>
          <a:endParaRPr lang="tr-TR"/>
        </a:p>
      </dgm:t>
    </dgm:pt>
    <dgm:pt modelId="{EE603C83-25EE-4EBA-9BC7-C3F726341541}" type="pres">
      <dgm:prSet presAssocID="{8F6F0D02-BDB2-4286-A3D5-1BFD1EF8FB4F}" presName="bracket" presStyleLbl="parChTrans1D1" presStyleIdx="2" presStyleCnt="6"/>
      <dgm:spPr>
        <a:prstGeom prst="rightBrace">
          <a:avLst/>
        </a:prstGeom>
      </dgm:spPr>
    </dgm:pt>
    <dgm:pt modelId="{1AA325A3-E36D-406C-A66D-F98D757C7A27}" type="pres">
      <dgm:prSet presAssocID="{8F6F0D02-BDB2-4286-A3D5-1BFD1EF8FB4F}" presName="spH" presStyleCnt="0"/>
      <dgm:spPr/>
    </dgm:pt>
    <dgm:pt modelId="{41ECE0FA-BFB3-4746-8026-A9ABC938F339}" type="pres">
      <dgm:prSet presAssocID="{8F6F0D02-BDB2-4286-A3D5-1BFD1EF8FB4F}" presName="desTx" presStyleLbl="node1" presStyleIdx="2" presStyleCnt="6">
        <dgm:presLayoutVars>
          <dgm:bulletEnabled val="1"/>
        </dgm:presLayoutVars>
      </dgm:prSet>
      <dgm:spPr/>
      <dgm:t>
        <a:bodyPr/>
        <a:lstStyle/>
        <a:p>
          <a:endParaRPr lang="tr-TR"/>
        </a:p>
      </dgm:t>
    </dgm:pt>
    <dgm:pt modelId="{23071906-B33A-46E6-888F-7FD86A57B15F}" type="pres">
      <dgm:prSet presAssocID="{05AD0F16-391B-4CA2-A11A-2403283308FC}" presName="spV" presStyleCnt="0"/>
      <dgm:spPr/>
    </dgm:pt>
    <dgm:pt modelId="{FA51B60F-F1E8-455B-9B19-668643EA813A}" type="pres">
      <dgm:prSet presAssocID="{F1E01E39-C6EF-4FF6-88EC-9B8FAE8E671C}" presName="linNode" presStyleCnt="0"/>
      <dgm:spPr/>
    </dgm:pt>
    <dgm:pt modelId="{12851C28-2C2B-4216-9904-45F94220C73A}" type="pres">
      <dgm:prSet presAssocID="{F1E01E39-C6EF-4FF6-88EC-9B8FAE8E671C}" presName="parTx" presStyleLbl="revTx" presStyleIdx="3" presStyleCnt="6">
        <dgm:presLayoutVars>
          <dgm:chMax val="1"/>
          <dgm:bulletEnabled val="1"/>
        </dgm:presLayoutVars>
      </dgm:prSet>
      <dgm:spPr/>
      <dgm:t>
        <a:bodyPr/>
        <a:lstStyle/>
        <a:p>
          <a:endParaRPr lang="tr-TR"/>
        </a:p>
      </dgm:t>
    </dgm:pt>
    <dgm:pt modelId="{FCBD10A4-DC17-47D3-BB71-8E4605255AD0}" type="pres">
      <dgm:prSet presAssocID="{F1E01E39-C6EF-4FF6-88EC-9B8FAE8E671C}" presName="bracket" presStyleLbl="parChTrans1D1" presStyleIdx="3" presStyleCnt="6"/>
      <dgm:spPr>
        <a:prstGeom prst="rightBrace">
          <a:avLst/>
        </a:prstGeom>
      </dgm:spPr>
    </dgm:pt>
    <dgm:pt modelId="{F0C3F056-2BCE-49EC-9EA2-4CCAC67BF9BC}" type="pres">
      <dgm:prSet presAssocID="{F1E01E39-C6EF-4FF6-88EC-9B8FAE8E671C}" presName="spH" presStyleCnt="0"/>
      <dgm:spPr/>
    </dgm:pt>
    <dgm:pt modelId="{14E7656B-A34C-4160-8636-9B13E8AE2FF0}" type="pres">
      <dgm:prSet presAssocID="{F1E01E39-C6EF-4FF6-88EC-9B8FAE8E671C}" presName="desTx" presStyleLbl="node1" presStyleIdx="3" presStyleCnt="6">
        <dgm:presLayoutVars>
          <dgm:bulletEnabled val="1"/>
        </dgm:presLayoutVars>
      </dgm:prSet>
      <dgm:spPr/>
      <dgm:t>
        <a:bodyPr/>
        <a:lstStyle/>
        <a:p>
          <a:endParaRPr lang="tr-TR"/>
        </a:p>
      </dgm:t>
    </dgm:pt>
    <dgm:pt modelId="{669056B8-D1AE-4B90-8038-25818B1CB012}" type="pres">
      <dgm:prSet presAssocID="{29EF78DA-33DB-4CCA-B77B-3B9F10C9339B}" presName="spV" presStyleCnt="0"/>
      <dgm:spPr/>
    </dgm:pt>
    <dgm:pt modelId="{4C3391D0-5F40-4942-B21F-4696FF73AEE8}" type="pres">
      <dgm:prSet presAssocID="{D12EB6D5-E7FF-4BEE-9BCD-2C5458E897BC}" presName="linNode" presStyleCnt="0"/>
      <dgm:spPr/>
    </dgm:pt>
    <dgm:pt modelId="{4A4F9946-0832-4B69-90F2-3225FD117BCE}" type="pres">
      <dgm:prSet presAssocID="{D12EB6D5-E7FF-4BEE-9BCD-2C5458E897BC}" presName="parTx" presStyleLbl="revTx" presStyleIdx="4" presStyleCnt="6">
        <dgm:presLayoutVars>
          <dgm:chMax val="1"/>
          <dgm:bulletEnabled val="1"/>
        </dgm:presLayoutVars>
      </dgm:prSet>
      <dgm:spPr/>
      <dgm:t>
        <a:bodyPr/>
        <a:lstStyle/>
        <a:p>
          <a:endParaRPr lang="tr-TR"/>
        </a:p>
      </dgm:t>
    </dgm:pt>
    <dgm:pt modelId="{23A02314-0D41-4D74-BA76-AB20B5F7BC3F}" type="pres">
      <dgm:prSet presAssocID="{D12EB6D5-E7FF-4BEE-9BCD-2C5458E897BC}" presName="bracket" presStyleLbl="parChTrans1D1" presStyleIdx="4" presStyleCnt="6"/>
      <dgm:spPr>
        <a:prstGeom prst="rightBrace">
          <a:avLst/>
        </a:prstGeom>
      </dgm:spPr>
    </dgm:pt>
    <dgm:pt modelId="{BDAFCB73-270B-4FB5-A221-7BAB0270222A}" type="pres">
      <dgm:prSet presAssocID="{D12EB6D5-E7FF-4BEE-9BCD-2C5458E897BC}" presName="spH" presStyleCnt="0"/>
      <dgm:spPr/>
    </dgm:pt>
    <dgm:pt modelId="{288B0E7C-5CD8-4EF6-B15E-B3C9162E47BF}" type="pres">
      <dgm:prSet presAssocID="{D12EB6D5-E7FF-4BEE-9BCD-2C5458E897BC}" presName="desTx" presStyleLbl="node1" presStyleIdx="4" presStyleCnt="6">
        <dgm:presLayoutVars>
          <dgm:bulletEnabled val="1"/>
        </dgm:presLayoutVars>
      </dgm:prSet>
      <dgm:spPr/>
      <dgm:t>
        <a:bodyPr/>
        <a:lstStyle/>
        <a:p>
          <a:endParaRPr lang="tr-TR"/>
        </a:p>
      </dgm:t>
    </dgm:pt>
    <dgm:pt modelId="{2CE11289-52A2-4470-ABF7-2F4C26680F0B}" type="pres">
      <dgm:prSet presAssocID="{E8694C54-A831-4473-AD3C-846ED2F3BFAE}" presName="spV" presStyleCnt="0"/>
      <dgm:spPr/>
    </dgm:pt>
    <dgm:pt modelId="{090A125A-1D60-4FF4-9F2D-18041A7C9E28}" type="pres">
      <dgm:prSet presAssocID="{F1ABFE37-DEE4-4ECC-A81C-03093E544ADC}" presName="linNode" presStyleCnt="0"/>
      <dgm:spPr/>
    </dgm:pt>
    <dgm:pt modelId="{53ACCBD4-1190-4173-9EC0-3B63334C0443}" type="pres">
      <dgm:prSet presAssocID="{F1ABFE37-DEE4-4ECC-A81C-03093E544ADC}" presName="parTx" presStyleLbl="revTx" presStyleIdx="5" presStyleCnt="6">
        <dgm:presLayoutVars>
          <dgm:chMax val="1"/>
          <dgm:bulletEnabled val="1"/>
        </dgm:presLayoutVars>
      </dgm:prSet>
      <dgm:spPr/>
      <dgm:t>
        <a:bodyPr/>
        <a:lstStyle/>
        <a:p>
          <a:endParaRPr lang="tr-TR"/>
        </a:p>
      </dgm:t>
    </dgm:pt>
    <dgm:pt modelId="{E5EEFCB5-6026-4130-8134-7013FD5F6EE8}" type="pres">
      <dgm:prSet presAssocID="{F1ABFE37-DEE4-4ECC-A81C-03093E544ADC}" presName="bracket" presStyleLbl="parChTrans1D1" presStyleIdx="5" presStyleCnt="6"/>
      <dgm:spPr>
        <a:prstGeom prst="rightBrace">
          <a:avLst/>
        </a:prstGeom>
      </dgm:spPr>
    </dgm:pt>
    <dgm:pt modelId="{59528013-ED9E-4814-92E8-73B9D7A3718E}" type="pres">
      <dgm:prSet presAssocID="{F1ABFE37-DEE4-4ECC-A81C-03093E544ADC}" presName="spH" presStyleCnt="0"/>
      <dgm:spPr/>
    </dgm:pt>
    <dgm:pt modelId="{538B0F51-2CFE-48D8-9A04-62A2801F808F}" type="pres">
      <dgm:prSet presAssocID="{F1ABFE37-DEE4-4ECC-A81C-03093E544ADC}" presName="desTx" presStyleLbl="node1" presStyleIdx="5" presStyleCnt="6">
        <dgm:presLayoutVars>
          <dgm:bulletEnabled val="1"/>
        </dgm:presLayoutVars>
      </dgm:prSet>
      <dgm:spPr/>
      <dgm:t>
        <a:bodyPr/>
        <a:lstStyle/>
        <a:p>
          <a:endParaRPr lang="tr-TR"/>
        </a:p>
      </dgm:t>
    </dgm:pt>
  </dgm:ptLst>
  <dgm:cxnLst>
    <dgm:cxn modelId="{AE097D02-1CC3-4C79-82F6-185397E8916C}" type="presOf" srcId="{CEC1D240-42E8-48AF-A174-1749D0F7E224}" destId="{14E7656B-A34C-4160-8636-9B13E8AE2FF0}" srcOrd="0" destOrd="2" presId="urn:diagrams.loki3.com/BracketList+Icon"/>
    <dgm:cxn modelId="{18FFB655-90CA-4A41-AFC0-22841718C9DE}" type="presOf" srcId="{EFA38BE1-F12F-4781-9640-BE7925F94CA9}" destId="{41ECE0FA-BFB3-4746-8026-A9ABC938F339}" srcOrd="0" destOrd="2" presId="urn:diagrams.loki3.com/BracketList+Icon"/>
    <dgm:cxn modelId="{F6FAE825-70F2-463B-BE49-4A8214094DA6}" srcId="{8F6F0D02-BDB2-4286-A3D5-1BFD1EF8FB4F}" destId="{FF22F5A7-D289-4165-ADE8-5EE4049D86F9}" srcOrd="1" destOrd="0" parTransId="{3E508826-23CF-49FD-8143-FFFA4116A8D0}" sibTransId="{C961A1FD-1548-4049-AB42-7A53A5C142AC}"/>
    <dgm:cxn modelId="{85EDA45A-4CA1-4CAB-A4B3-159B61EC62FF}" type="presOf" srcId="{D12EB6D5-E7FF-4BEE-9BCD-2C5458E897BC}" destId="{4A4F9946-0832-4B69-90F2-3225FD117BCE}" srcOrd="0" destOrd="0" presId="urn:diagrams.loki3.com/BracketList+Icon"/>
    <dgm:cxn modelId="{3A92171B-69F6-41C7-BA85-EC17DB9625F4}" srcId="{D12EB6D5-E7FF-4BEE-9BCD-2C5458E897BC}" destId="{14DBDD9D-49F7-4EC4-AD1B-32DCC328CAFF}" srcOrd="0" destOrd="0" parTransId="{D0EEF622-F7CE-47A9-9AD1-CD13658B5975}" sibTransId="{B12BB9D2-9D7B-41C2-B8E5-F1E9C1EBA159}"/>
    <dgm:cxn modelId="{3C598F70-F325-44C0-B804-643B9EC72E5A}" srcId="{D12EB6D5-E7FF-4BEE-9BCD-2C5458E897BC}" destId="{9A60E3EE-8C4A-44E7-B4C5-56EFE846B202}" srcOrd="1" destOrd="0" parTransId="{1B6AA996-81DA-4401-BA1A-1DBD0895F073}" sibTransId="{27820408-3E2D-4275-AC3D-DFD856B4F01A}"/>
    <dgm:cxn modelId="{7FE5CFFB-BB9F-4383-8C92-ED7C0683BF89}" srcId="{D7B62772-16B1-41FA-97B0-0F88A479E565}" destId="{7AD3FDC6-CF1E-4D07-9312-8CDB7FEC4BFE}" srcOrd="1" destOrd="0" parTransId="{B72362D0-405D-49BB-8C39-B30839AC559F}" sibTransId="{C2ED76A4-6921-48A7-97F8-33B8D9FBBED1}"/>
    <dgm:cxn modelId="{186FFAE8-826D-4F03-9260-5AC94DFD9C09}" type="presOf" srcId="{B4D968CB-85FC-43E3-88F9-C2E6B842685A}" destId="{DF26A0C3-905B-467D-9C26-F425C1924E8E}" srcOrd="0" destOrd="0" presId="urn:diagrams.loki3.com/BracketList+Icon"/>
    <dgm:cxn modelId="{FCED2704-60D9-406C-A9F4-FD47F3366985}" srcId="{8F6F0D02-BDB2-4286-A3D5-1BFD1EF8FB4F}" destId="{0B97DA05-A018-4E5D-95EF-8DBBF542B566}" srcOrd="4" destOrd="0" parTransId="{A2FA6F9E-EAF5-4E5F-AE3B-B78DEA5D300F}" sibTransId="{D4A375E9-9DB0-49F2-9579-102789BB0AC9}"/>
    <dgm:cxn modelId="{E67FC4CE-A0B1-461C-965B-2BDB27B01416}" type="presOf" srcId="{FF22F5A7-D289-4165-ADE8-5EE4049D86F9}" destId="{41ECE0FA-BFB3-4746-8026-A9ABC938F339}" srcOrd="0" destOrd="1" presId="urn:diagrams.loki3.com/BracketList+Icon"/>
    <dgm:cxn modelId="{8EB2C1A3-7130-4896-8A49-714C4C6099E6}" srcId="{F1E01E39-C6EF-4FF6-88EC-9B8FAE8E671C}" destId="{A6E3F13E-F25B-42CC-99B1-A1B3ABD29D60}" srcOrd="1" destOrd="0" parTransId="{5BFE7977-D162-4BE0-8DE9-C8B1AAF5F793}" sibTransId="{3976A876-209F-424F-9362-65810004E2CB}"/>
    <dgm:cxn modelId="{610B44F4-1417-4D5F-818C-B215E44A6B73}" type="presOf" srcId="{14DBDD9D-49F7-4EC4-AD1B-32DCC328CAFF}" destId="{288B0E7C-5CD8-4EF6-B15E-B3C9162E47BF}" srcOrd="0" destOrd="0" presId="urn:diagrams.loki3.com/BracketList+Icon"/>
    <dgm:cxn modelId="{0E91A303-B8A7-4956-BFA2-C62B74644FE5}" srcId="{1433B140-CD4F-4E38-A38A-379A3AD46FC4}" destId="{D12EB6D5-E7FF-4BEE-9BCD-2C5458E897BC}" srcOrd="4" destOrd="0" parTransId="{C2F1FAC5-9FB0-47E0-8657-D20149062EF8}" sibTransId="{E8694C54-A831-4473-AD3C-846ED2F3BFAE}"/>
    <dgm:cxn modelId="{0B101E12-EC47-4BAF-8ECC-523C0889545C}" type="presOf" srcId="{8F6F0D02-BDB2-4286-A3D5-1BFD1EF8FB4F}" destId="{CA5353E0-F71A-42C7-813A-F995C8280BF8}" srcOrd="0" destOrd="0" presId="urn:diagrams.loki3.com/BracketList+Icon"/>
    <dgm:cxn modelId="{5884A28E-7200-4F3B-9432-C9463E72C2E9}" type="presOf" srcId="{04337231-892E-441B-B31A-17C0E73BF949}" destId="{41ECE0FA-BFB3-4746-8026-A9ABC938F339}" srcOrd="0" destOrd="3" presId="urn:diagrams.loki3.com/BracketList+Icon"/>
    <dgm:cxn modelId="{239D65CE-426F-44F1-B609-4CB4E45A623D}" type="presOf" srcId="{1433B140-CD4F-4E38-A38A-379A3AD46FC4}" destId="{BD874C07-793B-40EC-91E8-EA04BF4A9D2B}" srcOrd="0" destOrd="0" presId="urn:diagrams.loki3.com/BracketList+Icon"/>
    <dgm:cxn modelId="{34595447-94D3-481A-A49F-5900E26325D9}" type="presOf" srcId="{F1ABFE37-DEE4-4ECC-A81C-03093E544ADC}" destId="{53ACCBD4-1190-4173-9EC0-3B63334C0443}" srcOrd="0" destOrd="0" presId="urn:diagrams.loki3.com/BracketList+Icon"/>
    <dgm:cxn modelId="{7D1965DE-210F-4DAB-8ECA-33CD533D1CE4}" srcId="{F1E01E39-C6EF-4FF6-88EC-9B8FAE8E671C}" destId="{C010E6D5-C637-4148-ABBD-E41C3A453E4C}" srcOrd="0" destOrd="0" parTransId="{D425DE31-D773-43EA-9FCC-C074D342E694}" sibTransId="{C3D9CB7D-0456-442C-8C76-A038134E50C6}"/>
    <dgm:cxn modelId="{F1F862F1-4F70-4B3F-8E93-6FC11E7862D6}" type="presOf" srcId="{3E99B572-19DD-4F41-A151-E7E20D4061D6}" destId="{288B0E7C-5CD8-4EF6-B15E-B3C9162E47BF}" srcOrd="0" destOrd="2" presId="urn:diagrams.loki3.com/BracketList+Icon"/>
    <dgm:cxn modelId="{0EE9A113-7BFB-47C7-839D-0AD445CFDC2C}" type="presOf" srcId="{BB44C53C-DB07-4074-BF02-2623526B4DC2}" destId="{538B0F51-2CFE-48D8-9A04-62A2801F808F}" srcOrd="0" destOrd="1" presId="urn:diagrams.loki3.com/BracketList+Icon"/>
    <dgm:cxn modelId="{90FF9D41-3B92-48DD-BF76-944AEF7E2DEA}" type="presOf" srcId="{E38E2EC8-B1B1-4597-8021-72AD61DA2000}" destId="{0DEBEB87-CCC9-477C-86EB-7ECBA206A329}" srcOrd="0" destOrd="0" presId="urn:diagrams.loki3.com/BracketList+Icon"/>
    <dgm:cxn modelId="{041B63BD-0891-41F1-B6A1-8336804A6137}" srcId="{D7B62772-16B1-41FA-97B0-0F88A479E565}" destId="{B4D968CB-85FC-43E3-88F9-C2E6B842685A}" srcOrd="0" destOrd="0" parTransId="{6B1FF38E-8A80-4A2B-875A-FB782A71B890}" sibTransId="{D753BDA0-7D0D-4306-9355-5936AE924991}"/>
    <dgm:cxn modelId="{821691FA-089C-4262-B862-CAC84DC8369E}" srcId="{F1ABFE37-DEE4-4ECC-A81C-03093E544ADC}" destId="{C89159A7-4E2F-4C67-878F-6F2723E5E805}" srcOrd="0" destOrd="0" parTransId="{A6D09E6B-1297-4831-9730-738B83483BAD}" sibTransId="{80C73B82-5FDD-42C9-B260-099BBDDB458C}"/>
    <dgm:cxn modelId="{32EE8568-16CF-48DE-8D11-655C4B9118E2}" srcId="{8F6F0D02-BDB2-4286-A3D5-1BFD1EF8FB4F}" destId="{EFA38BE1-F12F-4781-9640-BE7925F94CA9}" srcOrd="2" destOrd="0" parTransId="{EF2105D2-7B5D-4584-B5DB-7420EB184DFB}" sibTransId="{D1565D92-5070-4859-835A-6B152CCF8196}"/>
    <dgm:cxn modelId="{7A95DA86-B253-4F31-83A7-6FFA492091E4}" type="presOf" srcId="{0B97DA05-A018-4E5D-95EF-8DBBF542B566}" destId="{41ECE0FA-BFB3-4746-8026-A9ABC938F339}" srcOrd="0" destOrd="4" presId="urn:diagrams.loki3.com/BracketList+Icon"/>
    <dgm:cxn modelId="{5F25ACC7-66FB-4ABA-8714-81127E62EDF2}" srcId="{521AFA33-1940-451E-A24B-76294569AC33}" destId="{E38E2EC8-B1B1-4597-8021-72AD61DA2000}" srcOrd="0" destOrd="0" parTransId="{90CAFA40-7191-49DA-A246-7AEE5211A6E3}" sibTransId="{CFE9F5A6-29CC-46A9-8861-C0A2AFCF6323}"/>
    <dgm:cxn modelId="{3DD937F8-104F-4349-8EE0-AC6A31057B31}" srcId="{8F6F0D02-BDB2-4286-A3D5-1BFD1EF8FB4F}" destId="{A59360E3-9455-4D10-A51A-3ED823D990EA}" srcOrd="0" destOrd="0" parTransId="{91D0DF52-66D5-4D0C-8C17-575FFC2EC788}" sibTransId="{DAD794DB-F73B-485C-91C3-2868298F85CE}"/>
    <dgm:cxn modelId="{C8245A2A-5A60-4FAA-93DC-2738E48841AC}" srcId="{D12EB6D5-E7FF-4BEE-9BCD-2C5458E897BC}" destId="{3E99B572-19DD-4F41-A151-E7E20D4061D6}" srcOrd="2" destOrd="0" parTransId="{94F6FD7D-B365-4946-B5B0-1BAC3BC6BF60}" sibTransId="{46428D72-7C1C-4A27-9C1E-F43B1D96E8AA}"/>
    <dgm:cxn modelId="{861BE0FA-E9AE-4FA7-ADC9-2B19121F867E}" srcId="{521AFA33-1940-451E-A24B-76294569AC33}" destId="{71E9DB2C-EE54-491B-A7DE-E779141A7154}" srcOrd="1" destOrd="0" parTransId="{0754626A-5552-4DD3-8B57-A121250B8B6C}" sibTransId="{99C26953-244D-4A1F-B9A7-166E2A279372}"/>
    <dgm:cxn modelId="{24B07872-1C46-4838-A249-B26545787C76}" type="presOf" srcId="{A6E3F13E-F25B-42CC-99B1-A1B3ABD29D60}" destId="{14E7656B-A34C-4160-8636-9B13E8AE2FF0}" srcOrd="0" destOrd="1" presId="urn:diagrams.loki3.com/BracketList+Icon"/>
    <dgm:cxn modelId="{A731162B-3FA4-477B-8BCB-FF503D426733}" type="presOf" srcId="{F1E01E39-C6EF-4FF6-88EC-9B8FAE8E671C}" destId="{12851C28-2C2B-4216-9904-45F94220C73A}" srcOrd="0" destOrd="0" presId="urn:diagrams.loki3.com/BracketList+Icon"/>
    <dgm:cxn modelId="{8B2E7E3B-A1AD-46EE-93F9-D33719363FBD}" srcId="{1433B140-CD4F-4E38-A38A-379A3AD46FC4}" destId="{8F6F0D02-BDB2-4286-A3D5-1BFD1EF8FB4F}" srcOrd="2" destOrd="0" parTransId="{A6C9ED53-F34A-43B3-B5B5-21513A053A71}" sibTransId="{05AD0F16-391B-4CA2-A11A-2403283308FC}"/>
    <dgm:cxn modelId="{F4C3ECC4-4167-4022-BFC4-51A716D698CA}" srcId="{F1ABFE37-DEE4-4ECC-A81C-03093E544ADC}" destId="{BB44C53C-DB07-4074-BF02-2623526B4DC2}" srcOrd="1" destOrd="0" parTransId="{5D4EBAB0-B878-4D6F-812D-1E40099DA35D}" sibTransId="{D79D6409-FF14-40A9-A6FF-A10B66CA5D50}"/>
    <dgm:cxn modelId="{5470D3C4-FD76-498E-9FA7-DAF58F9553B9}" srcId="{1433B140-CD4F-4E38-A38A-379A3AD46FC4}" destId="{F1E01E39-C6EF-4FF6-88EC-9B8FAE8E671C}" srcOrd="3" destOrd="0" parTransId="{F60FC045-90CF-4C62-A6AA-4A0A9942E7E2}" sibTransId="{29EF78DA-33DB-4CCA-B77B-3B9F10C9339B}"/>
    <dgm:cxn modelId="{24F3FE04-3281-430A-982B-173F9A963097}" srcId="{F1E01E39-C6EF-4FF6-88EC-9B8FAE8E671C}" destId="{CEC1D240-42E8-48AF-A174-1749D0F7E224}" srcOrd="2" destOrd="0" parTransId="{D208B04D-69FA-4EC9-9456-A28525F444EF}" sibTransId="{9ED002EB-5B24-4E27-AC4B-AD9DD4B5E627}"/>
    <dgm:cxn modelId="{92375BEA-F106-4FC6-8CCF-173C3B24C5C6}" type="presOf" srcId="{71E9DB2C-EE54-491B-A7DE-E779141A7154}" destId="{0DEBEB87-CCC9-477C-86EB-7ECBA206A329}" srcOrd="0" destOrd="1" presId="urn:diagrams.loki3.com/BracketList+Icon"/>
    <dgm:cxn modelId="{8BB115F4-3A62-40D1-A2A1-6663810285F4}" type="presOf" srcId="{9A60E3EE-8C4A-44E7-B4C5-56EFE846B202}" destId="{288B0E7C-5CD8-4EF6-B15E-B3C9162E47BF}" srcOrd="0" destOrd="1" presId="urn:diagrams.loki3.com/BracketList+Icon"/>
    <dgm:cxn modelId="{39133E4B-EE30-4B2B-9E1F-A8097E8B267E}" type="presOf" srcId="{7AD3FDC6-CF1E-4D07-9312-8CDB7FEC4BFE}" destId="{DF26A0C3-905B-467D-9C26-F425C1924E8E}" srcOrd="0" destOrd="1" presId="urn:diagrams.loki3.com/BracketList+Icon"/>
    <dgm:cxn modelId="{53FE5415-CAA0-4B8D-89CB-B31DFF04181C}" type="presOf" srcId="{D7B62772-16B1-41FA-97B0-0F88A479E565}" destId="{44AAC9A9-0DA8-475F-97B3-A755C713D8C5}" srcOrd="0" destOrd="0" presId="urn:diagrams.loki3.com/BracketList+Icon"/>
    <dgm:cxn modelId="{E192AB7F-4892-4657-BEC5-3730C2805E38}" type="presOf" srcId="{C89159A7-4E2F-4C67-878F-6F2723E5E805}" destId="{538B0F51-2CFE-48D8-9A04-62A2801F808F}" srcOrd="0" destOrd="0" presId="urn:diagrams.loki3.com/BracketList+Icon"/>
    <dgm:cxn modelId="{EC8FB5EB-0E43-4606-A8F3-822C2618E0D2}" srcId="{1433B140-CD4F-4E38-A38A-379A3AD46FC4}" destId="{521AFA33-1940-451E-A24B-76294569AC33}" srcOrd="1" destOrd="0" parTransId="{DD9114DC-ECE3-4463-9ACF-F5D190AEF19A}" sibTransId="{AE13F07A-8204-42E8-BCC2-BF614681D22A}"/>
    <dgm:cxn modelId="{DECB38C7-6D10-4334-9F1C-461849C5AF38}" type="presOf" srcId="{A59360E3-9455-4D10-A51A-3ED823D990EA}" destId="{41ECE0FA-BFB3-4746-8026-A9ABC938F339}" srcOrd="0" destOrd="0" presId="urn:diagrams.loki3.com/BracketList+Icon"/>
    <dgm:cxn modelId="{8DB3FC62-7CD2-441E-8EA4-EDDCCE9745B7}" srcId="{1433B140-CD4F-4E38-A38A-379A3AD46FC4}" destId="{F1ABFE37-DEE4-4ECC-A81C-03093E544ADC}" srcOrd="5" destOrd="0" parTransId="{EFDA7456-56EC-4FAB-BF79-20A5E747BDAC}" sibTransId="{895F71A5-2F4E-429B-BDA1-465BF8C7CF85}"/>
    <dgm:cxn modelId="{9AE0181D-BFBB-477D-B273-444CB225D7E0}" type="presOf" srcId="{521AFA33-1940-451E-A24B-76294569AC33}" destId="{9C5BA574-57B3-47AD-9592-2302B45FD1DC}" srcOrd="0" destOrd="0" presId="urn:diagrams.loki3.com/BracketList+Icon"/>
    <dgm:cxn modelId="{ED660EFC-6887-4454-A8F3-956DC9CBC075}" type="presOf" srcId="{C010E6D5-C637-4148-ABBD-E41C3A453E4C}" destId="{14E7656B-A34C-4160-8636-9B13E8AE2FF0}" srcOrd="0" destOrd="0" presId="urn:diagrams.loki3.com/BracketList+Icon"/>
    <dgm:cxn modelId="{3E7060F6-9119-493F-9D5E-14C64F3DF0BD}" srcId="{8F6F0D02-BDB2-4286-A3D5-1BFD1EF8FB4F}" destId="{04337231-892E-441B-B31A-17C0E73BF949}" srcOrd="3" destOrd="0" parTransId="{32C1CF8D-F5BF-4003-99AC-4CD9573FAD14}" sibTransId="{884E4BE9-7892-41FA-A303-831CEDC033E5}"/>
    <dgm:cxn modelId="{E6656AB2-920B-47C7-A628-8386CB39C1E9}" srcId="{1433B140-CD4F-4E38-A38A-379A3AD46FC4}" destId="{D7B62772-16B1-41FA-97B0-0F88A479E565}" srcOrd="0" destOrd="0" parTransId="{2524629C-C597-47D8-BDF0-796A3AD0B0E5}" sibTransId="{18021FF6-2F2D-4F52-82A8-27645CB0AAC5}"/>
    <dgm:cxn modelId="{95A75C1E-EE95-44E9-AD44-D7FF16E434CD}" type="presParOf" srcId="{BD874C07-793B-40EC-91E8-EA04BF4A9D2B}" destId="{73C41855-AE67-4A84-B991-B1F16128027D}" srcOrd="0" destOrd="0" presId="urn:diagrams.loki3.com/BracketList+Icon"/>
    <dgm:cxn modelId="{F60374D7-82DB-42D5-BCEE-DDD0A3956FF9}" type="presParOf" srcId="{73C41855-AE67-4A84-B991-B1F16128027D}" destId="{44AAC9A9-0DA8-475F-97B3-A755C713D8C5}" srcOrd="0" destOrd="0" presId="urn:diagrams.loki3.com/BracketList+Icon"/>
    <dgm:cxn modelId="{67A05E61-11B1-4873-B5C9-E1ABEAFB46BA}" type="presParOf" srcId="{73C41855-AE67-4A84-B991-B1F16128027D}" destId="{4E3E2814-6561-4789-B127-A8E478C55048}" srcOrd="1" destOrd="0" presId="urn:diagrams.loki3.com/BracketList+Icon"/>
    <dgm:cxn modelId="{A9436CFB-A225-4ACA-A838-E75F7CF363E9}" type="presParOf" srcId="{73C41855-AE67-4A84-B991-B1F16128027D}" destId="{4C86C0B5-EBCF-4655-9DB4-BC97FD845F5C}" srcOrd="2" destOrd="0" presId="urn:diagrams.loki3.com/BracketList+Icon"/>
    <dgm:cxn modelId="{F47F2BD1-03C3-4D1C-892D-E53982C44458}" type="presParOf" srcId="{73C41855-AE67-4A84-B991-B1F16128027D}" destId="{DF26A0C3-905B-467D-9C26-F425C1924E8E}" srcOrd="3" destOrd="0" presId="urn:diagrams.loki3.com/BracketList+Icon"/>
    <dgm:cxn modelId="{0EA7731B-BCD1-41DA-8B24-A10363127D29}" type="presParOf" srcId="{BD874C07-793B-40EC-91E8-EA04BF4A9D2B}" destId="{E3DDA411-8CDE-412E-9CFC-882A8F4B6604}" srcOrd="1" destOrd="0" presId="urn:diagrams.loki3.com/BracketList+Icon"/>
    <dgm:cxn modelId="{A6727818-74FB-4507-B21C-A1C6B616D2F8}" type="presParOf" srcId="{BD874C07-793B-40EC-91E8-EA04BF4A9D2B}" destId="{FA0C6C71-747B-46DE-9CD6-DE1F8EE6B211}" srcOrd="2" destOrd="0" presId="urn:diagrams.loki3.com/BracketList+Icon"/>
    <dgm:cxn modelId="{E7260B36-C686-4DC7-9E87-891A6B48F930}" type="presParOf" srcId="{FA0C6C71-747B-46DE-9CD6-DE1F8EE6B211}" destId="{9C5BA574-57B3-47AD-9592-2302B45FD1DC}" srcOrd="0" destOrd="0" presId="urn:diagrams.loki3.com/BracketList+Icon"/>
    <dgm:cxn modelId="{CDD6B179-C225-43AF-BEA5-9DB2781A14B3}" type="presParOf" srcId="{FA0C6C71-747B-46DE-9CD6-DE1F8EE6B211}" destId="{7EC61BEE-268E-4441-AC14-BDF7348D755A}" srcOrd="1" destOrd="0" presId="urn:diagrams.loki3.com/BracketList+Icon"/>
    <dgm:cxn modelId="{8117B495-17F4-4711-B05B-61BDC75C80AE}" type="presParOf" srcId="{FA0C6C71-747B-46DE-9CD6-DE1F8EE6B211}" destId="{1B8EFE80-5ED8-4804-BB5B-989147D9E936}" srcOrd="2" destOrd="0" presId="urn:diagrams.loki3.com/BracketList+Icon"/>
    <dgm:cxn modelId="{AEC34EBD-668F-4444-83D5-B920F3F02772}" type="presParOf" srcId="{FA0C6C71-747B-46DE-9CD6-DE1F8EE6B211}" destId="{0DEBEB87-CCC9-477C-86EB-7ECBA206A329}" srcOrd="3" destOrd="0" presId="urn:diagrams.loki3.com/BracketList+Icon"/>
    <dgm:cxn modelId="{BC5C3D3B-6E6F-449D-BAAD-7152A0A8F551}" type="presParOf" srcId="{BD874C07-793B-40EC-91E8-EA04BF4A9D2B}" destId="{DB2CE59E-E315-4BFE-B78A-B057B09E6A72}" srcOrd="3" destOrd="0" presId="urn:diagrams.loki3.com/BracketList+Icon"/>
    <dgm:cxn modelId="{13CEC0A2-F2B1-4002-BBBB-75B1340A8A44}" type="presParOf" srcId="{BD874C07-793B-40EC-91E8-EA04BF4A9D2B}" destId="{3DD6CEDA-C0D4-44EF-8F50-E7C950EF0690}" srcOrd="4" destOrd="0" presId="urn:diagrams.loki3.com/BracketList+Icon"/>
    <dgm:cxn modelId="{62EC0879-4479-417A-BA1C-CD4F6DFDF7BE}" type="presParOf" srcId="{3DD6CEDA-C0D4-44EF-8F50-E7C950EF0690}" destId="{CA5353E0-F71A-42C7-813A-F995C8280BF8}" srcOrd="0" destOrd="0" presId="urn:diagrams.loki3.com/BracketList+Icon"/>
    <dgm:cxn modelId="{0DE96855-91A0-4467-980F-528145B46583}" type="presParOf" srcId="{3DD6CEDA-C0D4-44EF-8F50-E7C950EF0690}" destId="{EE603C83-25EE-4EBA-9BC7-C3F726341541}" srcOrd="1" destOrd="0" presId="urn:diagrams.loki3.com/BracketList+Icon"/>
    <dgm:cxn modelId="{3E6B1687-9D43-46DB-929F-21852129F123}" type="presParOf" srcId="{3DD6CEDA-C0D4-44EF-8F50-E7C950EF0690}" destId="{1AA325A3-E36D-406C-A66D-F98D757C7A27}" srcOrd="2" destOrd="0" presId="urn:diagrams.loki3.com/BracketList+Icon"/>
    <dgm:cxn modelId="{71221C69-71DF-4642-819C-C828ECA1ADC3}" type="presParOf" srcId="{3DD6CEDA-C0D4-44EF-8F50-E7C950EF0690}" destId="{41ECE0FA-BFB3-4746-8026-A9ABC938F339}" srcOrd="3" destOrd="0" presId="urn:diagrams.loki3.com/BracketList+Icon"/>
    <dgm:cxn modelId="{F2835C69-1CB7-4E43-8552-3F7A4ED2BD79}" type="presParOf" srcId="{BD874C07-793B-40EC-91E8-EA04BF4A9D2B}" destId="{23071906-B33A-46E6-888F-7FD86A57B15F}" srcOrd="5" destOrd="0" presId="urn:diagrams.loki3.com/BracketList+Icon"/>
    <dgm:cxn modelId="{8FC88F4D-9C89-4168-BB64-5F4932864437}" type="presParOf" srcId="{BD874C07-793B-40EC-91E8-EA04BF4A9D2B}" destId="{FA51B60F-F1E8-455B-9B19-668643EA813A}" srcOrd="6" destOrd="0" presId="urn:diagrams.loki3.com/BracketList+Icon"/>
    <dgm:cxn modelId="{0A6DEF61-7A31-440D-9341-DB5D8100AB6B}" type="presParOf" srcId="{FA51B60F-F1E8-455B-9B19-668643EA813A}" destId="{12851C28-2C2B-4216-9904-45F94220C73A}" srcOrd="0" destOrd="0" presId="urn:diagrams.loki3.com/BracketList+Icon"/>
    <dgm:cxn modelId="{771F6D26-AEB0-43B4-8F33-F572FEA1F53E}" type="presParOf" srcId="{FA51B60F-F1E8-455B-9B19-668643EA813A}" destId="{FCBD10A4-DC17-47D3-BB71-8E4605255AD0}" srcOrd="1" destOrd="0" presId="urn:diagrams.loki3.com/BracketList+Icon"/>
    <dgm:cxn modelId="{F1E07C17-84AC-4703-946A-A5D0560C86AC}" type="presParOf" srcId="{FA51B60F-F1E8-455B-9B19-668643EA813A}" destId="{F0C3F056-2BCE-49EC-9EA2-4CCAC67BF9BC}" srcOrd="2" destOrd="0" presId="urn:diagrams.loki3.com/BracketList+Icon"/>
    <dgm:cxn modelId="{A937CE58-18A5-4B01-BD23-E7F82275D95F}" type="presParOf" srcId="{FA51B60F-F1E8-455B-9B19-668643EA813A}" destId="{14E7656B-A34C-4160-8636-9B13E8AE2FF0}" srcOrd="3" destOrd="0" presId="urn:diagrams.loki3.com/BracketList+Icon"/>
    <dgm:cxn modelId="{BDDF566C-ADAE-4B03-A2CF-224B623DDEF5}" type="presParOf" srcId="{BD874C07-793B-40EC-91E8-EA04BF4A9D2B}" destId="{669056B8-D1AE-4B90-8038-25818B1CB012}" srcOrd="7" destOrd="0" presId="urn:diagrams.loki3.com/BracketList+Icon"/>
    <dgm:cxn modelId="{E057BC65-B4AA-4A69-8891-ACB24257861D}" type="presParOf" srcId="{BD874C07-793B-40EC-91E8-EA04BF4A9D2B}" destId="{4C3391D0-5F40-4942-B21F-4696FF73AEE8}" srcOrd="8" destOrd="0" presId="urn:diagrams.loki3.com/BracketList+Icon"/>
    <dgm:cxn modelId="{56F92748-60AE-418D-8F31-8DDDCF4C2CBC}" type="presParOf" srcId="{4C3391D0-5F40-4942-B21F-4696FF73AEE8}" destId="{4A4F9946-0832-4B69-90F2-3225FD117BCE}" srcOrd="0" destOrd="0" presId="urn:diagrams.loki3.com/BracketList+Icon"/>
    <dgm:cxn modelId="{59BBB0E6-12E7-442E-B66A-5A8FB9B79703}" type="presParOf" srcId="{4C3391D0-5F40-4942-B21F-4696FF73AEE8}" destId="{23A02314-0D41-4D74-BA76-AB20B5F7BC3F}" srcOrd="1" destOrd="0" presId="urn:diagrams.loki3.com/BracketList+Icon"/>
    <dgm:cxn modelId="{B19ADA7F-E578-4540-95EA-54BA76995BD6}" type="presParOf" srcId="{4C3391D0-5F40-4942-B21F-4696FF73AEE8}" destId="{BDAFCB73-270B-4FB5-A221-7BAB0270222A}" srcOrd="2" destOrd="0" presId="urn:diagrams.loki3.com/BracketList+Icon"/>
    <dgm:cxn modelId="{F48E294C-578A-4CE4-AE12-ECEE07546473}" type="presParOf" srcId="{4C3391D0-5F40-4942-B21F-4696FF73AEE8}" destId="{288B0E7C-5CD8-4EF6-B15E-B3C9162E47BF}" srcOrd="3" destOrd="0" presId="urn:diagrams.loki3.com/BracketList+Icon"/>
    <dgm:cxn modelId="{FB72E2F8-95FD-497D-9722-54DA5DC0C720}" type="presParOf" srcId="{BD874C07-793B-40EC-91E8-EA04BF4A9D2B}" destId="{2CE11289-52A2-4470-ABF7-2F4C26680F0B}" srcOrd="9" destOrd="0" presId="urn:diagrams.loki3.com/BracketList+Icon"/>
    <dgm:cxn modelId="{9D2CF744-3AA3-49B9-813C-1EA160722359}" type="presParOf" srcId="{BD874C07-793B-40EC-91E8-EA04BF4A9D2B}" destId="{090A125A-1D60-4FF4-9F2D-18041A7C9E28}" srcOrd="10" destOrd="0" presId="urn:diagrams.loki3.com/BracketList+Icon"/>
    <dgm:cxn modelId="{51B1B5AD-C7D6-4225-B03B-6F6A92EB4A47}" type="presParOf" srcId="{090A125A-1D60-4FF4-9F2D-18041A7C9E28}" destId="{53ACCBD4-1190-4173-9EC0-3B63334C0443}" srcOrd="0" destOrd="0" presId="urn:diagrams.loki3.com/BracketList+Icon"/>
    <dgm:cxn modelId="{ED179B33-3188-4927-86A4-0F0C0CFC3848}" type="presParOf" srcId="{090A125A-1D60-4FF4-9F2D-18041A7C9E28}" destId="{E5EEFCB5-6026-4130-8134-7013FD5F6EE8}" srcOrd="1" destOrd="0" presId="urn:diagrams.loki3.com/BracketList+Icon"/>
    <dgm:cxn modelId="{B35B7C88-D769-4128-A085-9AE1459C3516}" type="presParOf" srcId="{090A125A-1D60-4FF4-9F2D-18041A7C9E28}" destId="{59528013-ED9E-4814-92E8-73B9D7A3718E}" srcOrd="2" destOrd="0" presId="urn:diagrams.loki3.com/BracketList+Icon"/>
    <dgm:cxn modelId="{F1F27D4E-2E75-47BC-8EAA-220A82C440E9}" type="presParOf" srcId="{090A125A-1D60-4FF4-9F2D-18041A7C9E28}" destId="{538B0F51-2CFE-48D8-9A04-62A2801F808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89A86-A9E5-491E-83AD-3A9C279254AD}">
      <dsp:nvSpPr>
        <dsp:cNvPr id="0" name=""/>
        <dsp:cNvSpPr/>
      </dsp:nvSpPr>
      <dsp:spPr>
        <a:xfrm>
          <a:off x="3613867" y="1022"/>
          <a:ext cx="1520729" cy="1520729"/>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300" kern="1200" dirty="0" smtClean="0">
              <a:solidFill>
                <a:srgbClr val="7030A0"/>
              </a:solidFill>
            </a:rPr>
            <a:t>Tanımadığı insanlar</a:t>
          </a:r>
          <a:endParaRPr lang="tr-TR" sz="1300" kern="1200" dirty="0">
            <a:solidFill>
              <a:srgbClr val="7030A0"/>
            </a:solidFill>
          </a:endParaRPr>
        </a:p>
      </dsp:txBody>
      <dsp:txXfrm>
        <a:off x="3836573" y="223728"/>
        <a:ext cx="1075317" cy="1075317"/>
      </dsp:txXfrm>
    </dsp:sp>
    <dsp:sp modelId="{7F24F74F-53A8-424D-BCE8-26794ABA4C3F}">
      <dsp:nvSpPr>
        <dsp:cNvPr id="0" name=""/>
        <dsp:cNvSpPr/>
      </dsp:nvSpPr>
      <dsp:spPr>
        <a:xfrm rot="2160000">
          <a:off x="5086854" y="1169854"/>
          <a:ext cx="405591" cy="513246"/>
        </a:xfrm>
        <a:prstGeom prst="rightArrow">
          <a:avLst>
            <a:gd name="adj1" fmla="val 600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5098473" y="1236743"/>
        <a:ext cx="283914" cy="307948"/>
      </dsp:txXfrm>
    </dsp:sp>
    <dsp:sp modelId="{124F873D-A433-498F-9EF9-02D067459EAF}">
      <dsp:nvSpPr>
        <dsp:cNvPr id="0" name=""/>
        <dsp:cNvSpPr/>
      </dsp:nvSpPr>
      <dsp:spPr>
        <a:xfrm>
          <a:off x="5463276" y="1344697"/>
          <a:ext cx="1520729" cy="1520729"/>
        </a:xfrm>
        <a:prstGeom prst="ellipse">
          <a:avLst/>
        </a:prstGeom>
        <a:gradFill rotWithShape="0">
          <a:gsLst>
            <a:gs pos="0">
              <a:schemeClr val="accent5">
                <a:hueOff val="1202033"/>
                <a:satOff val="-2441"/>
                <a:lumOff val="1569"/>
                <a:alphaOff val="0"/>
                <a:tint val="96000"/>
                <a:lumMod val="104000"/>
              </a:schemeClr>
            </a:gs>
            <a:gs pos="100000">
              <a:schemeClr val="accent5">
                <a:hueOff val="1202033"/>
                <a:satOff val="-2441"/>
                <a:lumOff val="156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solidFill>
                <a:srgbClr val="7030A0"/>
              </a:solidFill>
            </a:rPr>
            <a:t>Yeni öğretmenler</a:t>
          </a:r>
          <a:endParaRPr lang="tr-TR" sz="1300" kern="1200" dirty="0">
            <a:solidFill>
              <a:srgbClr val="7030A0"/>
            </a:solidFill>
          </a:endParaRPr>
        </a:p>
      </dsp:txBody>
      <dsp:txXfrm>
        <a:off x="5685982" y="1567403"/>
        <a:ext cx="1075317" cy="1075317"/>
      </dsp:txXfrm>
    </dsp:sp>
    <dsp:sp modelId="{428AF840-6BC0-47BE-A49F-764AD329E12A}">
      <dsp:nvSpPr>
        <dsp:cNvPr id="0" name=""/>
        <dsp:cNvSpPr/>
      </dsp:nvSpPr>
      <dsp:spPr>
        <a:xfrm rot="6480000">
          <a:off x="5671187" y="2924577"/>
          <a:ext cx="405591" cy="513246"/>
        </a:xfrm>
        <a:prstGeom prst="rightArrow">
          <a:avLst>
            <a:gd name="adj1" fmla="val 60000"/>
            <a:gd name="adj2" fmla="val 50000"/>
          </a:avLst>
        </a:prstGeom>
        <a:gradFill rotWithShape="0">
          <a:gsLst>
            <a:gs pos="0">
              <a:schemeClr val="accent5">
                <a:hueOff val="1202033"/>
                <a:satOff val="-2441"/>
                <a:lumOff val="1569"/>
                <a:alphaOff val="0"/>
                <a:tint val="96000"/>
                <a:lumMod val="104000"/>
              </a:schemeClr>
            </a:gs>
            <a:gs pos="100000">
              <a:schemeClr val="accent5">
                <a:hueOff val="1202033"/>
                <a:satOff val="-2441"/>
                <a:lumOff val="156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rot="10800000">
        <a:off x="5750826" y="2969365"/>
        <a:ext cx="283914" cy="307948"/>
      </dsp:txXfrm>
    </dsp:sp>
    <dsp:sp modelId="{F0D36DCB-2980-4CD2-80A0-63BCA7297CA0}">
      <dsp:nvSpPr>
        <dsp:cNvPr id="0" name=""/>
        <dsp:cNvSpPr/>
      </dsp:nvSpPr>
      <dsp:spPr>
        <a:xfrm>
          <a:off x="4756865" y="3518808"/>
          <a:ext cx="1520729" cy="1520729"/>
        </a:xfrm>
        <a:prstGeom prst="ellipse">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solidFill>
                <a:srgbClr val="7030A0"/>
              </a:solidFill>
            </a:rPr>
            <a:t>Ses/gürültü</a:t>
          </a:r>
          <a:endParaRPr lang="tr-TR" sz="1300" kern="1200" dirty="0">
            <a:solidFill>
              <a:srgbClr val="7030A0"/>
            </a:solidFill>
          </a:endParaRPr>
        </a:p>
      </dsp:txBody>
      <dsp:txXfrm>
        <a:off x="4979571" y="3741514"/>
        <a:ext cx="1075317" cy="1075317"/>
      </dsp:txXfrm>
    </dsp:sp>
    <dsp:sp modelId="{E7F6A1FB-7437-453D-8CFF-6BF969E17C0D}">
      <dsp:nvSpPr>
        <dsp:cNvPr id="0" name=""/>
        <dsp:cNvSpPr/>
      </dsp:nvSpPr>
      <dsp:spPr>
        <a:xfrm rot="10800000">
          <a:off x="4182915" y="4022549"/>
          <a:ext cx="405591" cy="513246"/>
        </a:xfrm>
        <a:prstGeom prst="rightArrow">
          <a:avLst>
            <a:gd name="adj1" fmla="val 60000"/>
            <a:gd name="adj2" fmla="val 50000"/>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rot="10800000">
        <a:off x="4304592" y="4125198"/>
        <a:ext cx="283914" cy="307948"/>
      </dsp:txXfrm>
    </dsp:sp>
    <dsp:sp modelId="{EC218B18-B74C-4AC3-8CFB-4D515B4A9B59}">
      <dsp:nvSpPr>
        <dsp:cNvPr id="0" name=""/>
        <dsp:cNvSpPr/>
      </dsp:nvSpPr>
      <dsp:spPr>
        <a:xfrm>
          <a:off x="2470869" y="3518808"/>
          <a:ext cx="1520729" cy="1520729"/>
        </a:xfrm>
        <a:prstGeom prst="ellipse">
          <a:avLst/>
        </a:prstGeom>
        <a:gradFill rotWithShape="0">
          <a:gsLst>
            <a:gs pos="0">
              <a:schemeClr val="accent5">
                <a:hueOff val="3606099"/>
                <a:satOff val="-7323"/>
                <a:lumOff val="4706"/>
                <a:alphaOff val="0"/>
                <a:tint val="96000"/>
                <a:lumMod val="104000"/>
              </a:schemeClr>
            </a:gs>
            <a:gs pos="100000">
              <a:schemeClr val="accent5">
                <a:hueOff val="3606099"/>
                <a:satOff val="-7323"/>
                <a:lumOff val="470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solidFill>
                <a:srgbClr val="7030A0"/>
              </a:solidFill>
            </a:rPr>
            <a:t>Yeni bir bina</a:t>
          </a:r>
          <a:endParaRPr lang="tr-TR" sz="1300" kern="1200" dirty="0">
            <a:solidFill>
              <a:srgbClr val="7030A0"/>
            </a:solidFill>
          </a:endParaRPr>
        </a:p>
      </dsp:txBody>
      <dsp:txXfrm>
        <a:off x="2693575" y="3741514"/>
        <a:ext cx="1075317" cy="1075317"/>
      </dsp:txXfrm>
    </dsp:sp>
    <dsp:sp modelId="{E1A9A074-0FD9-45EF-91AD-220F76B6CAD4}">
      <dsp:nvSpPr>
        <dsp:cNvPr id="0" name=""/>
        <dsp:cNvSpPr/>
      </dsp:nvSpPr>
      <dsp:spPr>
        <a:xfrm rot="15120000">
          <a:off x="2678780" y="2946411"/>
          <a:ext cx="405591" cy="513246"/>
        </a:xfrm>
        <a:prstGeom prst="rightArrow">
          <a:avLst>
            <a:gd name="adj1" fmla="val 60000"/>
            <a:gd name="adj2" fmla="val 50000"/>
          </a:avLst>
        </a:prstGeom>
        <a:gradFill rotWithShape="0">
          <a:gsLst>
            <a:gs pos="0">
              <a:schemeClr val="accent5">
                <a:hueOff val="3606099"/>
                <a:satOff val="-7323"/>
                <a:lumOff val="4706"/>
                <a:alphaOff val="0"/>
                <a:tint val="96000"/>
                <a:lumMod val="104000"/>
              </a:schemeClr>
            </a:gs>
            <a:gs pos="100000">
              <a:schemeClr val="accent5">
                <a:hueOff val="3606099"/>
                <a:satOff val="-7323"/>
                <a:lumOff val="470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rot="10800000">
        <a:off x="2758419" y="3106921"/>
        <a:ext cx="283914" cy="307948"/>
      </dsp:txXfrm>
    </dsp:sp>
    <dsp:sp modelId="{1E189F47-E815-4E5F-AEF2-42EFE15E2922}">
      <dsp:nvSpPr>
        <dsp:cNvPr id="0" name=""/>
        <dsp:cNvSpPr/>
      </dsp:nvSpPr>
      <dsp:spPr>
        <a:xfrm>
          <a:off x="1764458" y="1344697"/>
          <a:ext cx="1520729" cy="1520729"/>
        </a:xfrm>
        <a:prstGeom prst="ellipse">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solidFill>
                <a:srgbClr val="7030A0"/>
              </a:solidFill>
            </a:rPr>
            <a:t>Uyulması gereken kurallar</a:t>
          </a:r>
          <a:endParaRPr lang="tr-TR" sz="1300" kern="1200" dirty="0">
            <a:solidFill>
              <a:srgbClr val="7030A0"/>
            </a:solidFill>
          </a:endParaRPr>
        </a:p>
      </dsp:txBody>
      <dsp:txXfrm>
        <a:off x="1987164" y="1567403"/>
        <a:ext cx="1075317" cy="1075317"/>
      </dsp:txXfrm>
    </dsp:sp>
    <dsp:sp modelId="{621996B7-829B-4FAC-9FF9-DFC7A8126105}">
      <dsp:nvSpPr>
        <dsp:cNvPr id="0" name=""/>
        <dsp:cNvSpPr/>
      </dsp:nvSpPr>
      <dsp:spPr>
        <a:xfrm rot="19440000">
          <a:off x="3237445" y="1183348"/>
          <a:ext cx="405591" cy="513246"/>
        </a:xfrm>
        <a:prstGeom prst="rightArrow">
          <a:avLst>
            <a:gd name="adj1" fmla="val 60000"/>
            <a:gd name="adj2" fmla="val 50000"/>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3249064" y="1321757"/>
        <a:ext cx="283914" cy="30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95320-B12C-4FC1-8422-A41A1B2A6548}">
      <dsp:nvSpPr>
        <dsp:cNvPr id="0" name=""/>
        <dsp:cNvSpPr/>
      </dsp:nvSpPr>
      <dsp:spPr>
        <a:xfrm>
          <a:off x="1218101" y="262980"/>
          <a:ext cx="3568716" cy="3568716"/>
        </a:xfrm>
        <a:prstGeom prst="pie">
          <a:avLst>
            <a:gd name="adj1" fmla="val 16200000"/>
            <a:gd name="adj2" fmla="val 2052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t>Okul olgunluğu</a:t>
          </a:r>
          <a:endParaRPr lang="tr-TR" sz="1300" kern="1200" dirty="0"/>
        </a:p>
      </dsp:txBody>
      <dsp:txXfrm>
        <a:off x="3079782" y="862864"/>
        <a:ext cx="1147087" cy="764724"/>
      </dsp:txXfrm>
    </dsp:sp>
    <dsp:sp modelId="{59F0817D-0534-4574-A18C-BC6594FD0B86}">
      <dsp:nvSpPr>
        <dsp:cNvPr id="0" name=""/>
        <dsp:cNvSpPr/>
      </dsp:nvSpPr>
      <dsp:spPr>
        <a:xfrm>
          <a:off x="1248690" y="358146"/>
          <a:ext cx="3568716" cy="3568716"/>
        </a:xfrm>
        <a:prstGeom prst="pie">
          <a:avLst>
            <a:gd name="adj1" fmla="val 20520000"/>
            <a:gd name="adj2" fmla="val 3240000"/>
          </a:avLst>
        </a:prstGeom>
        <a:gradFill rotWithShape="0">
          <a:gsLst>
            <a:gs pos="0">
              <a:schemeClr val="accent4">
                <a:hueOff val="-123153"/>
                <a:satOff val="3677"/>
                <a:lumOff val="1421"/>
                <a:alphaOff val="0"/>
                <a:tint val="96000"/>
                <a:lumMod val="104000"/>
              </a:schemeClr>
            </a:gs>
            <a:gs pos="100000">
              <a:schemeClr val="accent4">
                <a:hueOff val="-123153"/>
                <a:satOff val="3677"/>
                <a:lumOff val="142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solidFill>
                <a:schemeClr val="bg1"/>
              </a:solidFill>
            </a:rPr>
            <a:t>Çocuğun özellikleri</a:t>
          </a:r>
          <a:endParaRPr lang="tr-TR" sz="1300" kern="1200" dirty="0">
            <a:solidFill>
              <a:schemeClr val="bg1"/>
            </a:solidFill>
          </a:endParaRPr>
        </a:p>
      </dsp:txBody>
      <dsp:txXfrm>
        <a:off x="3547114" y="1988709"/>
        <a:ext cx="1062118" cy="849694"/>
      </dsp:txXfrm>
    </dsp:sp>
    <dsp:sp modelId="{CDEF6603-8BFB-4D35-88E6-3CB88121FB03}">
      <dsp:nvSpPr>
        <dsp:cNvPr id="0" name=""/>
        <dsp:cNvSpPr/>
      </dsp:nvSpPr>
      <dsp:spPr>
        <a:xfrm>
          <a:off x="1167969" y="416775"/>
          <a:ext cx="3568716" cy="3568716"/>
        </a:xfrm>
        <a:prstGeom prst="pie">
          <a:avLst>
            <a:gd name="adj1" fmla="val 3240000"/>
            <a:gd name="adj2" fmla="val 7560000"/>
          </a:avLst>
        </a:prstGeom>
        <a:gradFill rotWithShape="0">
          <a:gsLst>
            <a:gs pos="0">
              <a:schemeClr val="accent4">
                <a:hueOff val="-246306"/>
                <a:satOff val="7355"/>
                <a:lumOff val="2843"/>
                <a:alphaOff val="0"/>
                <a:tint val="96000"/>
                <a:lumMod val="104000"/>
              </a:schemeClr>
            </a:gs>
            <a:gs pos="100000">
              <a:schemeClr val="accent4">
                <a:hueOff val="-246306"/>
                <a:satOff val="7355"/>
                <a:lumOff val="284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solidFill>
                <a:schemeClr val="bg1"/>
              </a:solidFill>
            </a:rPr>
            <a:t>Öğretmenin desteği</a:t>
          </a:r>
          <a:endParaRPr lang="tr-TR" sz="1300" kern="1200" dirty="0">
            <a:solidFill>
              <a:schemeClr val="bg1"/>
            </a:solidFill>
          </a:endParaRPr>
        </a:p>
      </dsp:txBody>
      <dsp:txXfrm>
        <a:off x="2442511" y="2923373"/>
        <a:ext cx="1019633" cy="934663"/>
      </dsp:txXfrm>
    </dsp:sp>
    <dsp:sp modelId="{DBECC1BF-93BB-48EC-9CC6-F00F8B0AD892}">
      <dsp:nvSpPr>
        <dsp:cNvPr id="0" name=""/>
        <dsp:cNvSpPr/>
      </dsp:nvSpPr>
      <dsp:spPr>
        <a:xfrm>
          <a:off x="1087248" y="358146"/>
          <a:ext cx="3568716" cy="3568716"/>
        </a:xfrm>
        <a:prstGeom prst="pie">
          <a:avLst>
            <a:gd name="adj1" fmla="val 7560000"/>
            <a:gd name="adj2" fmla="val 11880000"/>
          </a:avLst>
        </a:prstGeom>
        <a:gradFill rotWithShape="0">
          <a:gsLst>
            <a:gs pos="0">
              <a:schemeClr val="accent4">
                <a:hueOff val="-369459"/>
                <a:satOff val="11032"/>
                <a:lumOff val="4264"/>
                <a:alphaOff val="0"/>
                <a:tint val="96000"/>
                <a:lumMod val="104000"/>
              </a:schemeClr>
            </a:gs>
            <a:gs pos="100000">
              <a:schemeClr val="accent4">
                <a:hueOff val="-369459"/>
                <a:satOff val="11032"/>
                <a:lumOff val="426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solidFill>
                <a:schemeClr val="bg1"/>
              </a:solidFill>
            </a:rPr>
            <a:t>Anne babanın desteği</a:t>
          </a:r>
          <a:endParaRPr lang="tr-TR" sz="1300" kern="1200" dirty="0">
            <a:solidFill>
              <a:schemeClr val="bg1"/>
            </a:solidFill>
          </a:endParaRPr>
        </a:p>
      </dsp:txBody>
      <dsp:txXfrm>
        <a:off x="1295423" y="1988709"/>
        <a:ext cx="1062118" cy="849694"/>
      </dsp:txXfrm>
    </dsp:sp>
    <dsp:sp modelId="{05DC627B-E9D9-4E2A-9E7B-CBD1F5EC3E5D}">
      <dsp:nvSpPr>
        <dsp:cNvPr id="0" name=""/>
        <dsp:cNvSpPr/>
      </dsp:nvSpPr>
      <dsp:spPr>
        <a:xfrm>
          <a:off x="1117837" y="262980"/>
          <a:ext cx="3568716" cy="3568716"/>
        </a:xfrm>
        <a:prstGeom prst="pie">
          <a:avLst>
            <a:gd name="adj1" fmla="val 11880000"/>
            <a:gd name="adj2" fmla="val 16200000"/>
          </a:avLst>
        </a:prstGeom>
        <a:gradFill rotWithShape="0">
          <a:gsLst>
            <a:gs pos="0">
              <a:schemeClr val="accent4">
                <a:hueOff val="-492612"/>
                <a:satOff val="14709"/>
                <a:lumOff val="5686"/>
                <a:alphaOff val="0"/>
                <a:tint val="96000"/>
                <a:lumMod val="104000"/>
              </a:schemeClr>
            </a:gs>
            <a:gs pos="100000">
              <a:schemeClr val="accent4">
                <a:hueOff val="-492612"/>
                <a:satOff val="14709"/>
                <a:lumOff val="568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solidFill>
                <a:schemeClr val="bg1"/>
              </a:solidFill>
            </a:rPr>
            <a:t>Sosyal destek öğeleri</a:t>
          </a:r>
          <a:endParaRPr lang="tr-TR" sz="1300" kern="1200" dirty="0">
            <a:solidFill>
              <a:schemeClr val="bg1"/>
            </a:solidFill>
          </a:endParaRPr>
        </a:p>
      </dsp:txBody>
      <dsp:txXfrm>
        <a:off x="1677786" y="862864"/>
        <a:ext cx="1147087" cy="764724"/>
      </dsp:txXfrm>
    </dsp:sp>
    <dsp:sp modelId="{23B5842B-2CF8-4016-86CC-C8221B75695B}">
      <dsp:nvSpPr>
        <dsp:cNvPr id="0" name=""/>
        <dsp:cNvSpPr/>
      </dsp:nvSpPr>
      <dsp:spPr>
        <a:xfrm>
          <a:off x="997013" y="42059"/>
          <a:ext cx="4010557" cy="4010557"/>
        </a:xfrm>
        <a:prstGeom prst="circularArrow">
          <a:avLst>
            <a:gd name="adj1" fmla="val 5085"/>
            <a:gd name="adj2" fmla="val 327528"/>
            <a:gd name="adj3" fmla="val 20192361"/>
            <a:gd name="adj4" fmla="val 16200324"/>
            <a:gd name="adj5" fmla="val 5932"/>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50FCA32-9169-4F9F-AB67-21B25605A163}">
      <dsp:nvSpPr>
        <dsp:cNvPr id="0" name=""/>
        <dsp:cNvSpPr/>
      </dsp:nvSpPr>
      <dsp:spPr>
        <a:xfrm>
          <a:off x="1028016" y="137194"/>
          <a:ext cx="4010557" cy="4010557"/>
        </a:xfrm>
        <a:prstGeom prst="circularArrow">
          <a:avLst>
            <a:gd name="adj1" fmla="val 5085"/>
            <a:gd name="adj2" fmla="val 327528"/>
            <a:gd name="adj3" fmla="val 2912753"/>
            <a:gd name="adj4" fmla="val 20519953"/>
            <a:gd name="adj5" fmla="val 5932"/>
          </a:avLst>
        </a:prstGeom>
        <a:gradFill rotWithShape="0">
          <a:gsLst>
            <a:gs pos="0">
              <a:schemeClr val="accent4">
                <a:hueOff val="-123153"/>
                <a:satOff val="3677"/>
                <a:lumOff val="1421"/>
                <a:alphaOff val="0"/>
                <a:tint val="96000"/>
                <a:lumMod val="104000"/>
              </a:schemeClr>
            </a:gs>
            <a:gs pos="100000">
              <a:schemeClr val="accent4">
                <a:hueOff val="-123153"/>
                <a:satOff val="3677"/>
                <a:lumOff val="142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501EED79-E2FC-4B39-9557-C8DFF8C7F3D7}">
      <dsp:nvSpPr>
        <dsp:cNvPr id="0" name=""/>
        <dsp:cNvSpPr/>
      </dsp:nvSpPr>
      <dsp:spPr>
        <a:xfrm>
          <a:off x="947049" y="196002"/>
          <a:ext cx="4010557" cy="4010557"/>
        </a:xfrm>
        <a:prstGeom prst="circularArrow">
          <a:avLst>
            <a:gd name="adj1" fmla="val 5085"/>
            <a:gd name="adj2" fmla="val 327528"/>
            <a:gd name="adj3" fmla="val 7232777"/>
            <a:gd name="adj4" fmla="val 3239695"/>
            <a:gd name="adj5" fmla="val 5932"/>
          </a:avLst>
        </a:prstGeom>
        <a:gradFill rotWithShape="0">
          <a:gsLst>
            <a:gs pos="0">
              <a:schemeClr val="accent4">
                <a:hueOff val="-246306"/>
                <a:satOff val="7355"/>
                <a:lumOff val="2843"/>
                <a:alphaOff val="0"/>
                <a:tint val="96000"/>
                <a:lumMod val="104000"/>
              </a:schemeClr>
            </a:gs>
            <a:gs pos="100000">
              <a:schemeClr val="accent4">
                <a:hueOff val="-246306"/>
                <a:satOff val="7355"/>
                <a:lumOff val="284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572ABDD0-BDCA-4D9D-8FE8-2795EA1DB329}">
      <dsp:nvSpPr>
        <dsp:cNvPr id="0" name=""/>
        <dsp:cNvSpPr/>
      </dsp:nvSpPr>
      <dsp:spPr>
        <a:xfrm>
          <a:off x="866081" y="137194"/>
          <a:ext cx="4010557" cy="4010557"/>
        </a:xfrm>
        <a:prstGeom prst="circularArrow">
          <a:avLst>
            <a:gd name="adj1" fmla="val 5085"/>
            <a:gd name="adj2" fmla="val 327528"/>
            <a:gd name="adj3" fmla="val 11552519"/>
            <a:gd name="adj4" fmla="val 7559718"/>
            <a:gd name="adj5" fmla="val 5932"/>
          </a:avLst>
        </a:prstGeom>
        <a:gradFill rotWithShape="0">
          <a:gsLst>
            <a:gs pos="0">
              <a:schemeClr val="accent4">
                <a:hueOff val="-369459"/>
                <a:satOff val="11032"/>
                <a:lumOff val="4264"/>
                <a:alphaOff val="0"/>
                <a:tint val="96000"/>
                <a:lumMod val="104000"/>
              </a:schemeClr>
            </a:gs>
            <a:gs pos="100000">
              <a:schemeClr val="accent4">
                <a:hueOff val="-369459"/>
                <a:satOff val="11032"/>
                <a:lumOff val="426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7808C0D-6D32-4765-AACC-CA6F976981CC}">
      <dsp:nvSpPr>
        <dsp:cNvPr id="0" name=""/>
        <dsp:cNvSpPr/>
      </dsp:nvSpPr>
      <dsp:spPr>
        <a:xfrm>
          <a:off x="897085" y="42059"/>
          <a:ext cx="4010557" cy="4010557"/>
        </a:xfrm>
        <a:prstGeom prst="circularArrow">
          <a:avLst>
            <a:gd name="adj1" fmla="val 5085"/>
            <a:gd name="adj2" fmla="val 327528"/>
            <a:gd name="adj3" fmla="val 15872148"/>
            <a:gd name="adj4" fmla="val 11880111"/>
            <a:gd name="adj5" fmla="val 5932"/>
          </a:avLst>
        </a:prstGeom>
        <a:gradFill rotWithShape="0">
          <a:gsLst>
            <a:gs pos="0">
              <a:schemeClr val="accent4">
                <a:hueOff val="-492612"/>
                <a:satOff val="14709"/>
                <a:lumOff val="5686"/>
                <a:alphaOff val="0"/>
                <a:tint val="96000"/>
                <a:lumMod val="104000"/>
              </a:schemeClr>
            </a:gs>
            <a:gs pos="100000">
              <a:schemeClr val="accent4">
                <a:hueOff val="-492612"/>
                <a:satOff val="14709"/>
                <a:lumOff val="568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C9A9-0DA8-475F-97B3-A755C713D8C5}">
      <dsp:nvSpPr>
        <dsp:cNvPr id="0" name=""/>
        <dsp:cNvSpPr/>
      </dsp:nvSpPr>
      <dsp:spPr>
        <a:xfrm>
          <a:off x="0" y="17041"/>
          <a:ext cx="2106234" cy="742500"/>
        </a:xfrm>
        <a:prstGeom prst="bracePair">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r" defTabSz="533400">
            <a:lnSpc>
              <a:spcPct val="90000"/>
            </a:lnSpc>
            <a:spcBef>
              <a:spcPct val="0"/>
            </a:spcBef>
            <a:spcAft>
              <a:spcPct val="35000"/>
            </a:spcAft>
          </a:pPr>
          <a:r>
            <a:rPr lang="tr-TR" sz="1200" b="1" kern="1200" dirty="0" smtClean="0">
              <a:solidFill>
                <a:srgbClr val="7030A0"/>
              </a:solidFill>
              <a:latin typeface="Comic Sans MS" panose="030F0702030302020204" pitchFamily="66" charset="0"/>
            </a:rPr>
            <a:t>ÖĞRENCİNİN AİLESİNİN MADDİ DURUMU KÖTÜ</a:t>
          </a:r>
          <a:endParaRPr lang="tr-TR" sz="1200" b="1" kern="1200" dirty="0">
            <a:solidFill>
              <a:srgbClr val="7030A0"/>
            </a:solidFill>
            <a:latin typeface="Comic Sans MS" panose="030F0702030302020204" pitchFamily="66" charset="0"/>
          </a:endParaRPr>
        </a:p>
      </dsp:txBody>
      <dsp:txXfrm>
        <a:off x="79994" y="97035"/>
        <a:ext cx="1946246" cy="644384"/>
      </dsp:txXfrm>
    </dsp:sp>
    <dsp:sp modelId="{4E3E2814-6561-4789-B127-A8E478C55048}">
      <dsp:nvSpPr>
        <dsp:cNvPr id="0" name=""/>
        <dsp:cNvSpPr/>
      </dsp:nvSpPr>
      <dsp:spPr>
        <a:xfrm>
          <a:off x="2106233" y="17041"/>
          <a:ext cx="421246" cy="742500"/>
        </a:xfrm>
        <a:prstGeom prst="rightBrace">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6A0C3-905B-467D-9C26-F425C1924E8E}">
      <dsp:nvSpPr>
        <dsp:cNvPr id="0" name=""/>
        <dsp:cNvSpPr/>
      </dsp:nvSpPr>
      <dsp:spPr>
        <a:xfrm>
          <a:off x="2695979" y="17041"/>
          <a:ext cx="5728956" cy="74250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AİLE VE SOSYAL POLİTİKALAR İL MÜDÜRLÜĞÜ</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KAYMAKAMLIK –BEYAZ MASA</a:t>
          </a:r>
          <a:endParaRPr lang="tr-TR" sz="1200" kern="1200" dirty="0">
            <a:solidFill>
              <a:schemeClr val="bg1"/>
            </a:solidFill>
            <a:latin typeface="Comic Sans MS" panose="030F0702030302020204" pitchFamily="66" charset="0"/>
          </a:endParaRPr>
        </a:p>
      </dsp:txBody>
      <dsp:txXfrm>
        <a:off x="2695979" y="17041"/>
        <a:ext cx="5728956" cy="742500"/>
      </dsp:txXfrm>
    </dsp:sp>
    <dsp:sp modelId="{9C5BA574-57B3-47AD-9592-2302B45FD1DC}">
      <dsp:nvSpPr>
        <dsp:cNvPr id="0" name=""/>
        <dsp:cNvSpPr/>
      </dsp:nvSpPr>
      <dsp:spPr>
        <a:xfrm>
          <a:off x="0" y="857275"/>
          <a:ext cx="2106234"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r" defTabSz="533400">
            <a:lnSpc>
              <a:spcPct val="90000"/>
            </a:lnSpc>
            <a:spcBef>
              <a:spcPct val="0"/>
            </a:spcBef>
            <a:spcAft>
              <a:spcPct val="35000"/>
            </a:spcAft>
          </a:pPr>
          <a:r>
            <a:rPr lang="tr-TR" sz="1200" kern="1200" dirty="0" smtClean="0">
              <a:solidFill>
                <a:srgbClr val="7030A0"/>
              </a:solidFill>
              <a:latin typeface="Comic Sans MS" panose="030F0702030302020204" pitchFamily="66" charset="0"/>
            </a:rPr>
            <a:t>ÖĞRENCİNİN BİR ENGELİ VAR</a:t>
          </a:r>
          <a:endParaRPr lang="tr-TR" sz="1200" kern="1200" dirty="0">
            <a:solidFill>
              <a:srgbClr val="7030A0"/>
            </a:solidFill>
            <a:latin typeface="Comic Sans MS" panose="030F0702030302020204" pitchFamily="66" charset="0"/>
          </a:endParaRPr>
        </a:p>
      </dsp:txBody>
      <dsp:txXfrm>
        <a:off x="0" y="857275"/>
        <a:ext cx="2106234" cy="495000"/>
      </dsp:txXfrm>
    </dsp:sp>
    <dsp:sp modelId="{7EC61BEE-268E-4441-AC14-BDF7348D755A}">
      <dsp:nvSpPr>
        <dsp:cNvPr id="0" name=""/>
        <dsp:cNvSpPr/>
      </dsp:nvSpPr>
      <dsp:spPr>
        <a:xfrm>
          <a:off x="2106233" y="849541"/>
          <a:ext cx="421246" cy="510468"/>
        </a:xfrm>
        <a:prstGeom prst="rightBrace">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BEB87-CCC9-477C-86EB-7ECBA206A329}">
      <dsp:nvSpPr>
        <dsp:cNvPr id="0" name=""/>
        <dsp:cNvSpPr/>
      </dsp:nvSpPr>
      <dsp:spPr>
        <a:xfrm>
          <a:off x="2695979" y="849541"/>
          <a:ext cx="5728956" cy="510468"/>
        </a:xfrm>
        <a:prstGeom prst="rect">
          <a:avLst/>
        </a:prstGeom>
        <a:gradFill rotWithShape="0">
          <a:gsLst>
            <a:gs pos="0">
              <a:schemeClr val="accent4">
                <a:hueOff val="-98522"/>
                <a:satOff val="2942"/>
                <a:lumOff val="1137"/>
                <a:alphaOff val="0"/>
                <a:tint val="96000"/>
                <a:lumMod val="104000"/>
              </a:schemeClr>
            </a:gs>
            <a:gs pos="100000">
              <a:schemeClr val="accent4">
                <a:hueOff val="-98522"/>
                <a:satOff val="2942"/>
                <a:lumOff val="113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SAĞLIK RAPORU VARSA REHBER ÖĞRETMENLE RAM’A YÖNLENDİR.</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SAĞLIK RAPORU YOKSA RAPOR İÇİN HASTANEYE YÖNLENDİR</a:t>
          </a:r>
          <a:endParaRPr lang="tr-TR" sz="1200" kern="1200" dirty="0">
            <a:solidFill>
              <a:schemeClr val="bg1"/>
            </a:solidFill>
            <a:latin typeface="Comic Sans MS" panose="030F0702030302020204" pitchFamily="66" charset="0"/>
          </a:endParaRPr>
        </a:p>
      </dsp:txBody>
      <dsp:txXfrm>
        <a:off x="2695979" y="849541"/>
        <a:ext cx="5728956" cy="510468"/>
      </dsp:txXfrm>
    </dsp:sp>
    <dsp:sp modelId="{CA5353E0-F71A-42C7-813A-F995C8280BF8}">
      <dsp:nvSpPr>
        <dsp:cNvPr id="0" name=""/>
        <dsp:cNvSpPr/>
      </dsp:nvSpPr>
      <dsp:spPr>
        <a:xfrm>
          <a:off x="0" y="1790322"/>
          <a:ext cx="2106234"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r" defTabSz="533400">
            <a:lnSpc>
              <a:spcPct val="90000"/>
            </a:lnSpc>
            <a:spcBef>
              <a:spcPct val="0"/>
            </a:spcBef>
            <a:spcAft>
              <a:spcPct val="35000"/>
            </a:spcAft>
          </a:pPr>
          <a:r>
            <a:rPr lang="tr-TR" sz="1200" b="1" kern="1200" dirty="0" smtClean="0">
              <a:solidFill>
                <a:srgbClr val="7030A0"/>
              </a:solidFill>
              <a:latin typeface="Comic Sans MS" panose="030F0702030302020204" pitchFamily="66" charset="0"/>
            </a:rPr>
            <a:t>ÖĞRENCİDE DAVRANIŞ PROBLEMLERİ VAR</a:t>
          </a:r>
          <a:endParaRPr lang="tr-TR" sz="1200" b="1" kern="1200" dirty="0">
            <a:solidFill>
              <a:srgbClr val="7030A0"/>
            </a:solidFill>
            <a:latin typeface="Comic Sans MS" panose="030F0702030302020204" pitchFamily="66" charset="0"/>
          </a:endParaRPr>
        </a:p>
      </dsp:txBody>
      <dsp:txXfrm>
        <a:off x="0" y="1790322"/>
        <a:ext cx="2106234" cy="495000"/>
      </dsp:txXfrm>
    </dsp:sp>
    <dsp:sp modelId="{EE603C83-25EE-4EBA-9BC7-C3F726341541}">
      <dsp:nvSpPr>
        <dsp:cNvPr id="0" name=""/>
        <dsp:cNvSpPr/>
      </dsp:nvSpPr>
      <dsp:spPr>
        <a:xfrm>
          <a:off x="2106233" y="1450010"/>
          <a:ext cx="421246" cy="1175625"/>
        </a:xfrm>
        <a:prstGeom prst="rightBrace">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CE0FA-BFB3-4746-8026-A9ABC938F339}">
      <dsp:nvSpPr>
        <dsp:cNvPr id="0" name=""/>
        <dsp:cNvSpPr/>
      </dsp:nvSpPr>
      <dsp:spPr>
        <a:xfrm>
          <a:off x="2695979" y="1450010"/>
          <a:ext cx="5728956" cy="1175625"/>
        </a:xfrm>
        <a:prstGeom prst="rect">
          <a:avLst/>
        </a:prstGeom>
        <a:gradFill rotWithShape="0">
          <a:gsLst>
            <a:gs pos="0">
              <a:schemeClr val="accent4">
                <a:hueOff val="-197045"/>
                <a:satOff val="5884"/>
                <a:lumOff val="2274"/>
                <a:alphaOff val="0"/>
                <a:tint val="96000"/>
                <a:lumMod val="104000"/>
              </a:schemeClr>
            </a:gs>
            <a:gs pos="100000">
              <a:schemeClr val="accent4">
                <a:hueOff val="-197045"/>
                <a:satOff val="5884"/>
                <a:lumOff val="227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REHBER ÖĞRETMEN</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RAM</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ÇOCUK VE ERGEN PSİKİYATRİSİ</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 DÖRTÇELİK ÇOCUK HAST.,ŞEVKET YILMAZ HASTANESİ,ULUDAĞ ÜN)</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ERGEN DANIŞMA MERKEZİ ( 75. YIL MAHALLESİ)</a:t>
          </a:r>
          <a:endParaRPr lang="tr-TR" sz="1200" kern="1200" dirty="0">
            <a:solidFill>
              <a:schemeClr val="bg1"/>
            </a:solidFill>
            <a:latin typeface="Comic Sans MS" panose="030F0702030302020204" pitchFamily="66" charset="0"/>
          </a:endParaRPr>
        </a:p>
      </dsp:txBody>
      <dsp:txXfrm>
        <a:off x="2695979" y="1450010"/>
        <a:ext cx="5728956" cy="1175625"/>
      </dsp:txXfrm>
    </dsp:sp>
    <dsp:sp modelId="{12851C28-2C2B-4216-9904-45F94220C73A}">
      <dsp:nvSpPr>
        <dsp:cNvPr id="0" name=""/>
        <dsp:cNvSpPr/>
      </dsp:nvSpPr>
      <dsp:spPr>
        <a:xfrm>
          <a:off x="0" y="2839385"/>
          <a:ext cx="2106234"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r" defTabSz="533400">
            <a:lnSpc>
              <a:spcPct val="90000"/>
            </a:lnSpc>
            <a:spcBef>
              <a:spcPct val="0"/>
            </a:spcBef>
            <a:spcAft>
              <a:spcPct val="35000"/>
            </a:spcAft>
          </a:pPr>
          <a:r>
            <a:rPr lang="tr-TR" sz="1200" kern="1200" dirty="0" smtClean="0">
              <a:solidFill>
                <a:srgbClr val="7030A0"/>
              </a:solidFill>
              <a:latin typeface="Comic Sans MS" panose="030F0702030302020204" pitchFamily="66" charset="0"/>
            </a:rPr>
            <a:t>ÖĞRENCİ OKUMA YAZMA YA GEÇEMİYOR.</a:t>
          </a:r>
          <a:endParaRPr lang="tr-TR" sz="1200" kern="1200" dirty="0">
            <a:solidFill>
              <a:srgbClr val="7030A0"/>
            </a:solidFill>
            <a:latin typeface="Comic Sans MS" panose="030F0702030302020204" pitchFamily="66" charset="0"/>
          </a:endParaRPr>
        </a:p>
      </dsp:txBody>
      <dsp:txXfrm>
        <a:off x="0" y="2839385"/>
        <a:ext cx="2106234" cy="495000"/>
      </dsp:txXfrm>
    </dsp:sp>
    <dsp:sp modelId="{FCBD10A4-DC17-47D3-BB71-8E4605255AD0}">
      <dsp:nvSpPr>
        <dsp:cNvPr id="0" name=""/>
        <dsp:cNvSpPr/>
      </dsp:nvSpPr>
      <dsp:spPr>
        <a:xfrm>
          <a:off x="2106233" y="2715635"/>
          <a:ext cx="421246" cy="742500"/>
        </a:xfrm>
        <a:prstGeom prst="rightBrace">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7656B-A34C-4160-8636-9B13E8AE2FF0}">
      <dsp:nvSpPr>
        <dsp:cNvPr id="0" name=""/>
        <dsp:cNvSpPr/>
      </dsp:nvSpPr>
      <dsp:spPr>
        <a:xfrm>
          <a:off x="2695979" y="2715635"/>
          <a:ext cx="5728956" cy="742500"/>
        </a:xfrm>
        <a:prstGeom prst="rect">
          <a:avLst/>
        </a:prstGeom>
        <a:gradFill rotWithShape="0">
          <a:gsLst>
            <a:gs pos="0">
              <a:schemeClr val="accent4">
                <a:hueOff val="-295567"/>
                <a:satOff val="8825"/>
                <a:lumOff val="3412"/>
                <a:alphaOff val="0"/>
                <a:tint val="96000"/>
                <a:lumMod val="104000"/>
              </a:schemeClr>
            </a:gs>
            <a:gs pos="100000">
              <a:schemeClr val="accent4">
                <a:hueOff val="-295567"/>
                <a:satOff val="8825"/>
                <a:lumOff val="341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REHBER ÖĞRETMEN</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RAM</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endParaRPr lang="tr-TR" sz="1200" kern="1200" dirty="0">
            <a:solidFill>
              <a:schemeClr val="bg1"/>
            </a:solidFill>
            <a:latin typeface="Comic Sans MS" panose="030F0702030302020204" pitchFamily="66" charset="0"/>
          </a:endParaRPr>
        </a:p>
      </dsp:txBody>
      <dsp:txXfrm>
        <a:off x="2695979" y="2715635"/>
        <a:ext cx="5728956" cy="742500"/>
      </dsp:txXfrm>
    </dsp:sp>
    <dsp:sp modelId="{4A4F9946-0832-4B69-90F2-3225FD117BCE}">
      <dsp:nvSpPr>
        <dsp:cNvPr id="0" name=""/>
        <dsp:cNvSpPr/>
      </dsp:nvSpPr>
      <dsp:spPr>
        <a:xfrm>
          <a:off x="0" y="3588740"/>
          <a:ext cx="2106234" cy="64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r" defTabSz="533400">
            <a:lnSpc>
              <a:spcPct val="90000"/>
            </a:lnSpc>
            <a:spcBef>
              <a:spcPct val="0"/>
            </a:spcBef>
            <a:spcAft>
              <a:spcPct val="35000"/>
            </a:spcAft>
          </a:pPr>
          <a:r>
            <a:rPr lang="tr-TR" sz="1200" b="1" kern="1200" dirty="0" smtClean="0">
              <a:solidFill>
                <a:srgbClr val="7030A0"/>
              </a:solidFill>
              <a:latin typeface="Comic Sans MS" panose="030F0702030302020204" pitchFamily="66" charset="0"/>
            </a:rPr>
            <a:t>ÖĞRENCİNİN CİNSEL İSTİSTAMARINDAN ŞÜPHELENİLİYOR</a:t>
          </a:r>
          <a:endParaRPr lang="tr-TR" sz="1200" b="1" kern="1200" dirty="0">
            <a:solidFill>
              <a:srgbClr val="7030A0"/>
            </a:solidFill>
            <a:latin typeface="Comic Sans MS" panose="030F0702030302020204" pitchFamily="66" charset="0"/>
          </a:endParaRPr>
        </a:p>
      </dsp:txBody>
      <dsp:txXfrm>
        <a:off x="0" y="3588740"/>
        <a:ext cx="2106234" cy="649687"/>
      </dsp:txXfrm>
    </dsp:sp>
    <dsp:sp modelId="{23A02314-0D41-4D74-BA76-AB20B5F7BC3F}">
      <dsp:nvSpPr>
        <dsp:cNvPr id="0" name=""/>
        <dsp:cNvSpPr/>
      </dsp:nvSpPr>
      <dsp:spPr>
        <a:xfrm>
          <a:off x="2106233" y="3548135"/>
          <a:ext cx="421246" cy="730898"/>
        </a:xfrm>
        <a:prstGeom prst="rightBrace">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B0E7C-5CD8-4EF6-B15E-B3C9162E47BF}">
      <dsp:nvSpPr>
        <dsp:cNvPr id="0" name=""/>
        <dsp:cNvSpPr/>
      </dsp:nvSpPr>
      <dsp:spPr>
        <a:xfrm>
          <a:off x="2695979" y="3548135"/>
          <a:ext cx="5728956" cy="730898"/>
        </a:xfrm>
        <a:prstGeom prst="rect">
          <a:avLst/>
        </a:prstGeom>
        <a:gradFill rotWithShape="0">
          <a:gsLst>
            <a:gs pos="0">
              <a:schemeClr val="accent4">
                <a:hueOff val="-394089"/>
                <a:satOff val="11767"/>
                <a:lumOff val="4549"/>
                <a:alphaOff val="0"/>
                <a:tint val="96000"/>
                <a:lumMod val="104000"/>
              </a:schemeClr>
            </a:gs>
            <a:gs pos="100000">
              <a:schemeClr val="accent4">
                <a:hueOff val="-394089"/>
                <a:satOff val="11767"/>
                <a:lumOff val="454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REHBER ÖĞRETMEN</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ÇOCUK İZLEM MERKEZİ </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endParaRPr lang="tr-TR" sz="1200" kern="1200" dirty="0">
            <a:solidFill>
              <a:schemeClr val="bg1"/>
            </a:solidFill>
            <a:latin typeface="Comic Sans MS" panose="030F0702030302020204" pitchFamily="66" charset="0"/>
          </a:endParaRPr>
        </a:p>
      </dsp:txBody>
      <dsp:txXfrm>
        <a:off x="2695979" y="3548135"/>
        <a:ext cx="5728956" cy="730898"/>
      </dsp:txXfrm>
    </dsp:sp>
    <dsp:sp modelId="{53ACCBD4-1190-4173-9EC0-3B63334C0443}">
      <dsp:nvSpPr>
        <dsp:cNvPr id="0" name=""/>
        <dsp:cNvSpPr/>
      </dsp:nvSpPr>
      <dsp:spPr>
        <a:xfrm>
          <a:off x="0" y="4376768"/>
          <a:ext cx="2106234"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r" defTabSz="533400">
            <a:lnSpc>
              <a:spcPct val="90000"/>
            </a:lnSpc>
            <a:spcBef>
              <a:spcPct val="0"/>
            </a:spcBef>
            <a:spcAft>
              <a:spcPct val="35000"/>
            </a:spcAft>
          </a:pPr>
          <a:r>
            <a:rPr lang="tr-TR" sz="1200" kern="1200" dirty="0" smtClean="0">
              <a:solidFill>
                <a:srgbClr val="7030A0"/>
              </a:solidFill>
              <a:latin typeface="Comic Sans MS" panose="030F0702030302020204" pitchFamily="66" charset="0"/>
            </a:rPr>
            <a:t>ÇOCUK EVDE ŞİDDET GÖRÜYOR</a:t>
          </a:r>
          <a:endParaRPr lang="tr-TR" sz="1200" kern="1200" dirty="0">
            <a:solidFill>
              <a:srgbClr val="7030A0"/>
            </a:solidFill>
            <a:latin typeface="Comic Sans MS" panose="030F0702030302020204" pitchFamily="66" charset="0"/>
          </a:endParaRPr>
        </a:p>
      </dsp:txBody>
      <dsp:txXfrm>
        <a:off x="0" y="4376768"/>
        <a:ext cx="2106234" cy="495000"/>
      </dsp:txXfrm>
    </dsp:sp>
    <dsp:sp modelId="{E5EEFCB5-6026-4130-8134-7013FD5F6EE8}">
      <dsp:nvSpPr>
        <dsp:cNvPr id="0" name=""/>
        <dsp:cNvSpPr/>
      </dsp:nvSpPr>
      <dsp:spPr>
        <a:xfrm>
          <a:off x="2106233" y="4369033"/>
          <a:ext cx="421246" cy="510468"/>
        </a:xfrm>
        <a:prstGeom prst="rightBrace">
          <a:avLst/>
        </a:pr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B0F51-2CFE-48D8-9A04-62A2801F808F}">
      <dsp:nvSpPr>
        <dsp:cNvPr id="0" name=""/>
        <dsp:cNvSpPr/>
      </dsp:nvSpPr>
      <dsp:spPr>
        <a:xfrm>
          <a:off x="2695979" y="4369033"/>
          <a:ext cx="5728956" cy="510468"/>
        </a:xfrm>
        <a:prstGeom prst="rect">
          <a:avLst/>
        </a:prstGeom>
        <a:gradFill rotWithShape="0">
          <a:gsLst>
            <a:gs pos="0">
              <a:schemeClr val="accent4">
                <a:hueOff val="-492612"/>
                <a:satOff val="14709"/>
                <a:lumOff val="5686"/>
                <a:alphaOff val="0"/>
                <a:tint val="96000"/>
                <a:lumMod val="104000"/>
              </a:schemeClr>
            </a:gs>
            <a:gs pos="100000">
              <a:schemeClr val="accent4">
                <a:hueOff val="-492612"/>
                <a:satOff val="14709"/>
                <a:lumOff val="568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ÇOCUK POLİSİ</a:t>
          </a:r>
          <a:endParaRPr lang="tr-TR" sz="1200" kern="1200" dirty="0">
            <a:solidFill>
              <a:schemeClr val="bg1"/>
            </a:solidFill>
            <a:latin typeface="Comic Sans MS" panose="030F0702030302020204" pitchFamily="66" charset="0"/>
          </a:endParaRPr>
        </a:p>
        <a:p>
          <a:pPr marL="114300" lvl="1" indent="-114300" algn="l" defTabSz="533400">
            <a:lnSpc>
              <a:spcPct val="90000"/>
            </a:lnSpc>
            <a:spcBef>
              <a:spcPct val="0"/>
            </a:spcBef>
            <a:spcAft>
              <a:spcPct val="15000"/>
            </a:spcAft>
            <a:buChar char="••"/>
          </a:pPr>
          <a:r>
            <a:rPr lang="tr-TR" sz="1200" kern="1200" dirty="0" smtClean="0">
              <a:solidFill>
                <a:schemeClr val="bg1"/>
              </a:solidFill>
              <a:latin typeface="Comic Sans MS" panose="030F0702030302020204" pitchFamily="66" charset="0"/>
            </a:rPr>
            <a:t>AİLE VE SOSYAL POLİTİKALAR İL MÜDÜRLÜĞÜ</a:t>
          </a:r>
          <a:endParaRPr lang="tr-TR" sz="1200" kern="1200" dirty="0">
            <a:solidFill>
              <a:schemeClr val="bg1"/>
            </a:solidFill>
            <a:latin typeface="Comic Sans MS" panose="030F0702030302020204" pitchFamily="66" charset="0"/>
          </a:endParaRPr>
        </a:p>
      </dsp:txBody>
      <dsp:txXfrm>
        <a:off x="2695979" y="4369033"/>
        <a:ext cx="5728956" cy="5104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614EA7F-5959-4F8A-9A79-76BF017926B1}"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39341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614EA7F-5959-4F8A-9A79-76BF017926B1}"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369669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614EA7F-5959-4F8A-9A79-76BF017926B1}"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70279F-3B51-469E-B5C2-FAE45C619A74}" type="slidenum">
              <a:rPr lang="tr-TR" smtClean="0"/>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4294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0614EA7F-5959-4F8A-9A79-76BF017926B1}"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4238862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0614EA7F-5959-4F8A-9A79-76BF017926B1}"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70279F-3B51-469E-B5C2-FAE45C619A74}" type="slidenum">
              <a:rPr lang="tr-TR" smtClean="0"/>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812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0614EA7F-5959-4F8A-9A79-76BF017926B1}"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753157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614EA7F-5959-4F8A-9A79-76BF017926B1}"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1533781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614EA7F-5959-4F8A-9A79-76BF017926B1}"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134458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614EA7F-5959-4F8A-9A79-76BF017926B1}"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121758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614EA7F-5959-4F8A-9A79-76BF017926B1}"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178804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614EA7F-5959-4F8A-9A79-76BF017926B1}"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177573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614EA7F-5959-4F8A-9A79-76BF017926B1}" type="datetimeFigureOut">
              <a:rPr lang="tr-TR" smtClean="0"/>
              <a:t>17.12.2024</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287800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614EA7F-5959-4F8A-9A79-76BF017926B1}" type="datetimeFigureOut">
              <a:rPr lang="tr-TR" smtClean="0"/>
              <a:t>17.12.2024</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190645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4EA7F-5959-4F8A-9A79-76BF017926B1}" type="datetimeFigureOut">
              <a:rPr lang="tr-TR" smtClean="0"/>
              <a:t>17.12.2024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128639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614EA7F-5959-4F8A-9A79-76BF017926B1}"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28735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614EA7F-5959-4F8A-9A79-76BF017926B1}"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70279F-3B51-469E-B5C2-FAE45C619A74}" type="slidenum">
              <a:rPr lang="tr-TR" smtClean="0"/>
              <a:t>‹#›</a:t>
            </a:fld>
            <a:endParaRPr lang="tr-TR"/>
          </a:p>
        </p:txBody>
      </p:sp>
    </p:spTree>
    <p:extLst>
      <p:ext uri="{BB962C8B-B14F-4D97-AF65-F5344CB8AC3E}">
        <p14:creationId xmlns:p14="http://schemas.microsoft.com/office/powerpoint/2010/main" val="66286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614EA7F-5959-4F8A-9A79-76BF017926B1}" type="datetimeFigureOut">
              <a:rPr lang="tr-TR" smtClean="0"/>
              <a:t>17.12.2024</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070279F-3B51-469E-B5C2-FAE45C619A74}" type="slidenum">
              <a:rPr lang="tr-TR" smtClean="0"/>
              <a:t>‹#›</a:t>
            </a:fld>
            <a:endParaRPr lang="tr-TR"/>
          </a:p>
        </p:txBody>
      </p:sp>
    </p:spTree>
    <p:extLst>
      <p:ext uri="{BB962C8B-B14F-4D97-AF65-F5344CB8AC3E}">
        <p14:creationId xmlns:p14="http://schemas.microsoft.com/office/powerpoint/2010/main" val="1523721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640" y="836712"/>
            <a:ext cx="7185314" cy="1303484"/>
          </a:xfrm>
          <a:prstGeom prst="rect">
            <a:avLst/>
          </a:prstGeom>
          <a:solidFill>
            <a:schemeClr val="accent4">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b="1" dirty="0"/>
              <a:t>YEŞİLYURT </a:t>
            </a:r>
          </a:p>
          <a:p>
            <a:pPr algn="ctr"/>
            <a:r>
              <a:rPr lang="tr-TR" sz="3300" b="1" dirty="0"/>
              <a:t>REHBERLİK VE ARAŞTIRMA MERKEZİ</a:t>
            </a:r>
            <a:endParaRPr lang="tr-TR" sz="3300" dirty="0"/>
          </a:p>
        </p:txBody>
      </p:sp>
      <p:sp>
        <p:nvSpPr>
          <p:cNvPr id="5" name="Yuvarlatılmış Dikdörtgen 4"/>
          <p:cNvSpPr/>
          <p:nvPr/>
        </p:nvSpPr>
        <p:spPr>
          <a:xfrm>
            <a:off x="1580322" y="3133312"/>
            <a:ext cx="6211956" cy="2192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smtClean="0"/>
              <a:t>OKULA UYUM SÜRECİ</a:t>
            </a:r>
            <a:endParaRPr lang="tr-TR" sz="3000" dirty="0"/>
          </a:p>
        </p:txBody>
      </p:sp>
    </p:spTree>
    <p:extLst>
      <p:ext uri="{BB962C8B-B14F-4D97-AF65-F5344CB8AC3E}">
        <p14:creationId xmlns:p14="http://schemas.microsoft.com/office/powerpoint/2010/main" val="21237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696654"/>
            <a:ext cx="7618040" cy="4525963"/>
          </a:xfrm>
        </p:spPr>
        <p:txBody>
          <a:bodyPr>
            <a:normAutofit/>
          </a:bodyPr>
          <a:lstStyle/>
          <a:p>
            <a:pPr algn="just">
              <a:buNone/>
            </a:pPr>
            <a:r>
              <a:rPr lang="tr-TR" sz="2800" dirty="0" smtClean="0">
                <a:latin typeface="Comic Sans MS" pitchFamily="66" charset="0"/>
              </a:rPr>
              <a:t>		Öğrenciler yeni başladıkları okullardaki öğretmenlerle ilk kez </a:t>
            </a:r>
            <a:r>
              <a:rPr lang="tr-TR" sz="2800" dirty="0">
                <a:latin typeface="Comic Sans MS" pitchFamily="66" charset="0"/>
              </a:rPr>
              <a:t>karşılaşacağı için ilk başta alışmakta zorlanabilir. Ancak öğretmeler ile tanıştıkça ve öğretmenler </a:t>
            </a:r>
            <a:r>
              <a:rPr lang="tr-TR" sz="2800" dirty="0" smtClean="0">
                <a:latin typeface="Comic Sans MS" pitchFamily="66" charset="0"/>
              </a:rPr>
              <a:t>dersler </a:t>
            </a:r>
            <a:r>
              <a:rPr lang="tr-TR" sz="2800" dirty="0">
                <a:latin typeface="Comic Sans MS" pitchFamily="66" charset="0"/>
              </a:rPr>
              <a:t>konusunda bilgi verdikçe bu farklılık sıkıntı olmayacaktır.</a:t>
            </a:r>
          </a:p>
        </p:txBody>
      </p:sp>
      <p:pic>
        <p:nvPicPr>
          <p:cNvPr id="6146" name="Picture 2" descr="Ã¶Ärenci Ã¶Äretmen tanÄ±Åma ile ilgili gÃ¶rsel sonucu"/>
          <p:cNvPicPr>
            <a:picLocks noChangeAspect="1" noChangeArrowheads="1"/>
          </p:cNvPicPr>
          <p:nvPr/>
        </p:nvPicPr>
        <p:blipFill>
          <a:blip r:embed="rId2"/>
          <a:srcRect/>
          <a:stretch>
            <a:fillRect/>
          </a:stretch>
        </p:blipFill>
        <p:spPr bwMode="auto">
          <a:xfrm>
            <a:off x="3131840" y="3865304"/>
            <a:ext cx="2790825" cy="27146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765109"/>
            <a:ext cx="7330008" cy="4525963"/>
          </a:xfrm>
        </p:spPr>
        <p:txBody>
          <a:bodyPr>
            <a:normAutofit/>
          </a:bodyPr>
          <a:lstStyle/>
          <a:p>
            <a:pPr algn="just">
              <a:buNone/>
            </a:pPr>
            <a:r>
              <a:rPr lang="tr-TR" sz="2800" dirty="0" smtClean="0">
                <a:latin typeface="Comic Sans MS" pitchFamily="66" charset="0"/>
              </a:rPr>
              <a:t>		İlk </a:t>
            </a:r>
            <a:r>
              <a:rPr lang="tr-TR" sz="2800" dirty="0">
                <a:latin typeface="Comic Sans MS" pitchFamily="66" charset="0"/>
              </a:rPr>
              <a:t>aylar hatta haftalar sınıf öğretmeni aileler ile sık sık görüşerek öğrenciler konusunda bilgi paylaşımında bulunmalıdır. Varsa sorunlar zamanında fark edilmesi sağlanarak çözüm yolu aranmalıdır.</a:t>
            </a:r>
          </a:p>
        </p:txBody>
      </p:sp>
      <p:pic>
        <p:nvPicPr>
          <p:cNvPr id="5122" name="Picture 2" descr="aile Ã¶Äretmen iÅbirliÄi ile ilgili gÃ¶rsel sonucu"/>
          <p:cNvPicPr>
            <a:picLocks noChangeAspect="1" noChangeArrowheads="1"/>
          </p:cNvPicPr>
          <p:nvPr/>
        </p:nvPicPr>
        <p:blipFill>
          <a:blip r:embed="rId2"/>
          <a:srcRect/>
          <a:stretch>
            <a:fillRect/>
          </a:stretch>
        </p:blipFill>
        <p:spPr bwMode="auto">
          <a:xfrm>
            <a:off x="3214678" y="4143380"/>
            <a:ext cx="3143272" cy="235442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419918"/>
            <a:ext cx="6589199" cy="1280890"/>
          </a:xfrm>
        </p:spPr>
        <p:txBody>
          <a:bodyPr>
            <a:normAutofit fontScale="90000"/>
          </a:bodyPr>
          <a:lstStyle/>
          <a:p>
            <a:r>
              <a:rPr lang="tr-TR" sz="4000" dirty="0" smtClean="0">
                <a:solidFill>
                  <a:srgbClr val="7030A0"/>
                </a:solidFill>
                <a:latin typeface="Comic Sans MS" panose="030F0702030302020204" pitchFamily="66" charset="0"/>
              </a:rPr>
              <a:t>Öğretmenlere destek veren kurumlar</a:t>
            </a:r>
            <a:endParaRPr lang="tr-TR" sz="4000" dirty="0">
              <a:solidFill>
                <a:srgbClr val="7030A0"/>
              </a:solidFill>
              <a:latin typeface="Comic Sans MS" panose="030F0702030302020204" pitchFamily="66" charset="0"/>
            </a:endParaRPr>
          </a:p>
        </p:txBody>
      </p:sp>
      <p:sp>
        <p:nvSpPr>
          <p:cNvPr id="3" name="İçerik Yer Tutucusu 2"/>
          <p:cNvSpPr>
            <a:spLocks noGrp="1"/>
          </p:cNvSpPr>
          <p:nvPr>
            <p:ph idx="1"/>
          </p:nvPr>
        </p:nvSpPr>
        <p:spPr/>
        <p:txBody>
          <a:bodyPr/>
          <a:lstStyle/>
          <a:p>
            <a:endParaRPr lang="tr-TR" dirty="0" smtClean="0"/>
          </a:p>
          <a:p>
            <a:endParaRPr lang="tr-TR" dirty="0"/>
          </a:p>
        </p:txBody>
      </p:sp>
      <p:graphicFrame>
        <p:nvGraphicFramePr>
          <p:cNvPr id="4" name="Diyagram 3"/>
          <p:cNvGraphicFramePr/>
          <p:nvPr>
            <p:extLst>
              <p:ext uri="{D42A27DB-BD31-4B8C-83A1-F6EECF244321}">
                <p14:modId xmlns:p14="http://schemas.microsoft.com/office/powerpoint/2010/main" val="3087445827"/>
              </p:ext>
            </p:extLst>
          </p:nvPr>
        </p:nvGraphicFramePr>
        <p:xfrm>
          <a:off x="179512" y="1700808"/>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2261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enovo\Desktop\seminer görselleri\moving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26" t="14127" r="18896"/>
          <a:stretch/>
        </p:blipFill>
        <p:spPr bwMode="auto">
          <a:xfrm>
            <a:off x="5776926" y="4149080"/>
            <a:ext cx="3367074" cy="27089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3347864" y="332656"/>
            <a:ext cx="7787208" cy="778098"/>
          </a:xfrm>
        </p:spPr>
        <p:txBody>
          <a:bodyPr/>
          <a:lstStyle/>
          <a:p>
            <a:pPr algn="l"/>
            <a:r>
              <a:rPr lang="tr-TR" b="1" i="1" dirty="0" smtClean="0">
                <a:solidFill>
                  <a:srgbClr val="FF0000"/>
                </a:solidFill>
                <a:latin typeface="Comic Sans MS" pitchFamily="66" charset="0"/>
              </a:rPr>
              <a:t>Öneriler…</a:t>
            </a:r>
            <a:endParaRPr lang="tr-TR" b="1" i="1" dirty="0">
              <a:solidFill>
                <a:srgbClr val="FF0000"/>
              </a:solidFill>
              <a:latin typeface="Comic Sans MS" pitchFamily="66" charset="0"/>
            </a:endParaRPr>
          </a:p>
        </p:txBody>
      </p:sp>
      <p:sp>
        <p:nvSpPr>
          <p:cNvPr id="3" name="İçerik Yer Tutucusu 2"/>
          <p:cNvSpPr>
            <a:spLocks noGrp="1"/>
          </p:cNvSpPr>
          <p:nvPr>
            <p:ph idx="1"/>
          </p:nvPr>
        </p:nvSpPr>
        <p:spPr>
          <a:xfrm>
            <a:off x="714400" y="1340768"/>
            <a:ext cx="5266927" cy="5184576"/>
          </a:xfrm>
        </p:spPr>
        <p:txBody>
          <a:bodyPr>
            <a:normAutofit/>
          </a:bodyPr>
          <a:lstStyle/>
          <a:p>
            <a:r>
              <a:rPr lang="tr-TR" sz="2800" dirty="0" smtClean="0">
                <a:latin typeface="Comic Sans MS" pitchFamily="66" charset="0"/>
              </a:rPr>
              <a:t>Okula başlama çocuk için yeterince önemlidir. Aynı zamana önemli başka bir olayı sıkıştırmayın.</a:t>
            </a:r>
          </a:p>
          <a:p>
            <a:r>
              <a:rPr lang="tr-TR" sz="2800" dirty="0" smtClean="0">
                <a:latin typeface="Comic Sans MS" pitchFamily="66" charset="0"/>
              </a:rPr>
              <a:t>Okula başlama önemli ama herkesin yaşadığı bir olaydır. Gereğinden fazla önemserseniz durumu zorlaştırırsınız.</a:t>
            </a:r>
          </a:p>
        </p:txBody>
      </p:sp>
    </p:spTree>
    <p:extLst>
      <p:ext uri="{BB962C8B-B14F-4D97-AF65-F5344CB8AC3E}">
        <p14:creationId xmlns:p14="http://schemas.microsoft.com/office/powerpoint/2010/main" val="1875641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03648" y="692696"/>
            <a:ext cx="5688632" cy="2282596"/>
          </a:xfrm>
        </p:spPr>
        <p:txBody>
          <a:bodyPr>
            <a:normAutofit/>
          </a:bodyPr>
          <a:lstStyle/>
          <a:p>
            <a:pPr algn="ctr">
              <a:buNone/>
            </a:pPr>
            <a:r>
              <a:rPr lang="tr-TR" b="1" i="1" dirty="0" smtClean="0">
                <a:solidFill>
                  <a:srgbClr val="FF0000"/>
                </a:solidFill>
              </a:rPr>
              <a:t>	</a:t>
            </a:r>
            <a:r>
              <a:rPr lang="tr-TR" sz="6000" b="1" i="1" dirty="0" smtClean="0">
                <a:solidFill>
                  <a:srgbClr val="FF0000"/>
                </a:solidFill>
              </a:rPr>
              <a:t>	Unutmayın,</a:t>
            </a:r>
          </a:p>
          <a:p>
            <a:pPr algn="ctr">
              <a:buNone/>
            </a:pPr>
            <a:r>
              <a:rPr lang="tr-TR" b="1" i="1" dirty="0" smtClean="0">
                <a:solidFill>
                  <a:srgbClr val="FF0000"/>
                </a:solidFill>
              </a:rPr>
              <a:t> </a:t>
            </a:r>
            <a:r>
              <a:rPr lang="tr-TR" sz="2200" b="1" i="1" dirty="0" smtClean="0">
                <a:solidFill>
                  <a:srgbClr val="FF0000"/>
                </a:solidFill>
              </a:rPr>
              <a:t>kaygı bulaşıcıdır ve çocuğunuz kaygınızı kolayca algılar ve hissetmeye başlar.</a:t>
            </a:r>
            <a:endParaRPr lang="tr-TR" sz="2200" dirty="0"/>
          </a:p>
        </p:txBody>
      </p:sp>
      <p:pic>
        <p:nvPicPr>
          <p:cNvPr id="2050" name="Picture 2" descr="kaygÄ± ile ilgili gÃ¶rsel sonucu"/>
          <p:cNvPicPr>
            <a:picLocks noChangeAspect="1" noChangeArrowheads="1"/>
          </p:cNvPicPr>
          <p:nvPr/>
        </p:nvPicPr>
        <p:blipFill>
          <a:blip r:embed="rId2"/>
          <a:srcRect/>
          <a:stretch>
            <a:fillRect/>
          </a:stretch>
        </p:blipFill>
        <p:spPr bwMode="auto">
          <a:xfrm>
            <a:off x="2424392" y="3789040"/>
            <a:ext cx="4151200" cy="24306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Rectangle 6"/>
          <p:cNvSpPr>
            <a:spLocks noChangeArrowheads="1"/>
          </p:cNvSpPr>
          <p:nvPr/>
        </p:nvSpPr>
        <p:spPr bwMode="auto">
          <a:xfrm>
            <a:off x="611188" y="196850"/>
            <a:ext cx="8101012" cy="6247864"/>
          </a:xfrm>
          <a:prstGeom prst="rect">
            <a:avLst/>
          </a:prstGeom>
          <a:noFill/>
          <a:ln w="9525">
            <a:noFill/>
            <a:miter lim="800000"/>
            <a:headEnd/>
            <a:tailEnd/>
          </a:ln>
        </p:spPr>
        <p:txBody>
          <a:bodyPr anchor="ctr">
            <a:spAutoFit/>
          </a:bodyPr>
          <a:lstStyle/>
          <a:p>
            <a:pPr indent="449263" algn="ctr">
              <a:tabLst>
                <a:tab pos="906463" algn="l"/>
              </a:tabLst>
            </a:pPr>
            <a:r>
              <a:rPr lang="tr-TR" sz="2000" b="1" u="sng" dirty="0" smtClean="0">
                <a:solidFill>
                  <a:schemeClr val="accent2"/>
                </a:solidFill>
                <a:latin typeface="Comic Sans MS" pitchFamily="66" charset="0"/>
              </a:rPr>
              <a:t>Tüm kalbimizle inanıyoruz ki</a:t>
            </a:r>
          </a:p>
          <a:p>
            <a:pPr indent="449263" algn="ctr">
              <a:tabLst>
                <a:tab pos="906463" algn="l"/>
              </a:tabLst>
            </a:pPr>
            <a:endParaRPr lang="tr-TR" sz="2000" dirty="0" smtClean="0">
              <a:solidFill>
                <a:schemeClr val="accent2"/>
              </a:solidFill>
              <a:latin typeface="Comic Sans MS" pitchFamily="66" charset="0"/>
            </a:endParaRPr>
          </a:p>
          <a:p>
            <a:pPr indent="449263" algn="ctr">
              <a:buFontTx/>
              <a:buChar char="•"/>
              <a:tabLst>
                <a:tab pos="906463" algn="l"/>
              </a:tabLst>
            </a:pPr>
            <a:r>
              <a:rPr lang="tr-TR" sz="2000" dirty="0" smtClean="0">
                <a:latin typeface="Comic Sans MS" pitchFamily="66" charset="0"/>
              </a:rPr>
              <a:t>Bütün anne-babalar iyi niyetlidir.</a:t>
            </a:r>
          </a:p>
          <a:p>
            <a:pPr indent="449263" algn="ctr">
              <a:buFontTx/>
              <a:buChar char="•"/>
              <a:tabLst>
                <a:tab pos="906463" algn="l"/>
              </a:tabLst>
            </a:pPr>
            <a:endParaRPr lang="tr-TR" sz="2000" dirty="0" smtClean="0">
              <a:latin typeface="Comic Sans MS" pitchFamily="66" charset="0"/>
            </a:endParaRPr>
          </a:p>
          <a:p>
            <a:pPr indent="449263" algn="ctr">
              <a:buFontTx/>
              <a:buChar char="•"/>
              <a:tabLst>
                <a:tab pos="906463" algn="l"/>
              </a:tabLst>
            </a:pPr>
            <a:r>
              <a:rPr lang="tr-TR" sz="2000" dirty="0" smtClean="0">
                <a:latin typeface="Comic Sans MS" pitchFamily="66" charset="0"/>
              </a:rPr>
              <a:t>Umurlarında değilmiş gibi görünseler de çocuklarınız için siz ve sizin tutum ve davranışlarınız çok ama çok önemlidir.</a:t>
            </a:r>
          </a:p>
          <a:p>
            <a:pPr indent="449263" algn="ctr">
              <a:buFontTx/>
              <a:buChar char="•"/>
              <a:tabLst>
                <a:tab pos="906463" algn="l"/>
              </a:tabLst>
            </a:pPr>
            <a:endParaRPr lang="tr-TR" sz="2000" dirty="0" smtClean="0">
              <a:latin typeface="Comic Sans MS" pitchFamily="66" charset="0"/>
            </a:endParaRPr>
          </a:p>
          <a:p>
            <a:pPr indent="449263" algn="ctr">
              <a:buFontTx/>
              <a:buChar char="•"/>
              <a:tabLst>
                <a:tab pos="906463" algn="l"/>
              </a:tabLst>
            </a:pPr>
            <a:r>
              <a:rPr lang="tr-TR" sz="2000" dirty="0" smtClean="0">
                <a:latin typeface="Comic Sans MS" pitchFamily="66" charset="0"/>
              </a:rPr>
              <a:t>Dünyaya yeniden gelecek olsalar, çocuklarınız anne ve baba olarak yine sizi seçerlerdi. Siz onlar için bu kadar önemlisiniz.</a:t>
            </a:r>
          </a:p>
          <a:p>
            <a:pPr indent="449263" algn="ctr">
              <a:buFontTx/>
              <a:buChar char="•"/>
              <a:tabLst>
                <a:tab pos="906463" algn="l"/>
              </a:tabLst>
            </a:pPr>
            <a:endParaRPr lang="tr-TR" sz="2000" dirty="0" smtClean="0">
              <a:latin typeface="Comic Sans MS" pitchFamily="66" charset="0"/>
            </a:endParaRPr>
          </a:p>
          <a:p>
            <a:pPr indent="449263" algn="ctr">
              <a:buFontTx/>
              <a:buChar char="•"/>
              <a:tabLst>
                <a:tab pos="906463" algn="l"/>
              </a:tabLst>
            </a:pPr>
            <a:r>
              <a:rPr lang="tr-TR" sz="2000" dirty="0" smtClean="0">
                <a:latin typeface="Comic Sans MS" pitchFamily="66" charset="0"/>
              </a:rPr>
              <a:t>Küçük değişiklikler büyük sonuçlar ortaya çıkarabilir.</a:t>
            </a:r>
          </a:p>
          <a:p>
            <a:pPr indent="449263" algn="ctr">
              <a:buFontTx/>
              <a:buChar char="•"/>
              <a:tabLst>
                <a:tab pos="906463" algn="l"/>
              </a:tabLst>
            </a:pPr>
            <a:endParaRPr lang="tr-TR" sz="2000" dirty="0" smtClean="0">
              <a:latin typeface="Comic Sans MS" pitchFamily="66" charset="0"/>
            </a:endParaRPr>
          </a:p>
          <a:p>
            <a:pPr indent="449263" algn="ctr">
              <a:buFontTx/>
              <a:buChar char="•"/>
              <a:tabLst>
                <a:tab pos="906463" algn="l"/>
              </a:tabLst>
            </a:pPr>
            <a:r>
              <a:rPr lang="tr-TR" sz="2000" dirty="0" smtClean="0">
                <a:latin typeface="Comic Sans MS" pitchFamily="66" charset="0"/>
              </a:rPr>
              <a:t>Bir kişiyi de, bir mesleği de geliştiren başlıca güç; objektif, cesur ve dürüst yapılmış bir öz eleştiridir. Sadece biyolojik anne-baba olmayan bir insanın atacağı ilk adım da bu olmalıdır.</a:t>
            </a:r>
          </a:p>
          <a:p>
            <a:pPr indent="449263" algn="ctr">
              <a:buFontTx/>
              <a:buChar char="•"/>
              <a:tabLst>
                <a:tab pos="906463" algn="l"/>
              </a:tabLst>
            </a:pPr>
            <a:endParaRPr lang="tr-TR" sz="2000" dirty="0" smtClean="0">
              <a:latin typeface="Comic Sans MS" pitchFamily="66" charset="0"/>
            </a:endParaRPr>
          </a:p>
          <a:p>
            <a:pPr indent="449263" algn="ctr">
              <a:buFontTx/>
              <a:buChar char="•"/>
              <a:tabLst>
                <a:tab pos="906463" algn="l"/>
              </a:tabLst>
            </a:pPr>
            <a:r>
              <a:rPr lang="tr-TR" sz="2000" dirty="0" smtClean="0">
                <a:latin typeface="Comic Sans MS" pitchFamily="66" charset="0"/>
              </a:rPr>
              <a:t>Bir şeylerin değişmesini istiyorsak işe kendimizden başlamalıyız. Suçlu arayarak ya da bahaneler üreterek değişim gerçekleşmez.</a:t>
            </a:r>
          </a:p>
          <a:p>
            <a:pPr indent="449263" algn="ctr" eaLnBrk="0" hangingPunct="0">
              <a:buFontTx/>
              <a:buChar char="•"/>
              <a:tabLst>
                <a:tab pos="906463" algn="l"/>
              </a:tabLst>
            </a:pPr>
            <a:endParaRPr lang="tr-TR" sz="2000" dirty="0">
              <a:solidFill>
                <a:schemeClr val="accent2"/>
              </a:solidFill>
              <a:latin typeface="Comic Sans MS" pitchFamily="66"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933056"/>
            <a:ext cx="9143999" cy="2924944"/>
          </a:xfrm>
        </p:spPr>
        <p:style>
          <a:lnRef idx="1">
            <a:schemeClr val="accent3"/>
          </a:lnRef>
          <a:fillRef idx="3">
            <a:schemeClr val="accent3"/>
          </a:fillRef>
          <a:effectRef idx="2">
            <a:schemeClr val="accent3"/>
          </a:effectRef>
          <a:fontRef idx="minor">
            <a:schemeClr val="lt1"/>
          </a:fontRef>
        </p:style>
        <p:txBody>
          <a:bodyPr rtlCol="0">
            <a:normAutofit/>
          </a:bodyPr>
          <a:lstStyle/>
          <a:p>
            <a:pPr algn="ctr" eaLnBrk="1" fontAlgn="auto" hangingPunct="1">
              <a:spcAft>
                <a:spcPts val="0"/>
              </a:spcAft>
              <a:buFont typeface="Arial" pitchFamily="34" charset="0"/>
              <a:buNone/>
              <a:defRPr/>
            </a:pPr>
            <a:endParaRPr lang="tr-TR" sz="4400" b="1" dirty="0" smtClean="0"/>
          </a:p>
          <a:p>
            <a:pPr algn="ctr" eaLnBrk="1" fontAlgn="auto" hangingPunct="1">
              <a:spcAft>
                <a:spcPts val="0"/>
              </a:spcAft>
              <a:buFont typeface="Arial" pitchFamily="34" charset="0"/>
              <a:buNone/>
              <a:defRPr/>
            </a:pPr>
            <a:r>
              <a:rPr lang="tr-TR" sz="4200" b="1" dirty="0" smtClean="0">
                <a:solidFill>
                  <a:srgbClr val="FF0000"/>
                </a:solidFill>
              </a:rPr>
              <a:t>TEŞEKKÜR EDERİZ.</a:t>
            </a:r>
          </a:p>
          <a:p>
            <a:pPr algn="ctr" eaLnBrk="1" fontAlgn="auto" hangingPunct="1">
              <a:spcAft>
                <a:spcPts val="0"/>
              </a:spcAft>
              <a:buFont typeface="Arial" pitchFamily="34" charset="0"/>
              <a:buNone/>
              <a:defRPr/>
            </a:pPr>
            <a:endParaRPr lang="tr-TR" sz="4200" b="1" dirty="0" smtClean="0">
              <a:solidFill>
                <a:srgbClr val="FF0000"/>
              </a:solidFill>
            </a:endParaRPr>
          </a:p>
          <a:p>
            <a:pPr algn="ctr" eaLnBrk="1" fontAlgn="auto" hangingPunct="1">
              <a:spcAft>
                <a:spcPts val="0"/>
              </a:spcAft>
              <a:buFont typeface="Arial" pitchFamily="34" charset="0"/>
              <a:buNone/>
              <a:defRPr/>
            </a:pPr>
            <a:endParaRPr lang="tr-TR" b="1" dirty="0" smtClean="0"/>
          </a:p>
          <a:p>
            <a:pPr algn="ctr" eaLnBrk="1" fontAlgn="auto" hangingPunct="1">
              <a:spcAft>
                <a:spcPts val="0"/>
              </a:spcAft>
              <a:buFont typeface="Arial" pitchFamily="34" charset="0"/>
              <a:buNone/>
              <a:defRPr/>
            </a:pPr>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9330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C:\Users\hp\Documents\İLKÖĞRETİM HAFTASI 15.09.2014\DSCF66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42415" y="207392"/>
            <a:ext cx="6589199" cy="1280890"/>
          </a:xfrm>
        </p:spPr>
        <p:txBody>
          <a:bodyPr/>
          <a:lstStyle/>
          <a:p>
            <a:r>
              <a:rPr lang="tr-TR" sz="4000" dirty="0" smtClean="0">
                <a:solidFill>
                  <a:srgbClr val="7030A0"/>
                </a:solidFill>
                <a:latin typeface="Comic Sans MS" panose="030F0702030302020204" pitchFamily="66" charset="0"/>
              </a:rPr>
              <a:t>Yeni bir okula başlamak…</a:t>
            </a:r>
            <a:endParaRPr lang="tr-TR" sz="4000" dirty="0">
              <a:solidFill>
                <a:srgbClr val="7030A0"/>
              </a:solidFill>
              <a:latin typeface="Comic Sans MS" panose="030F0702030302020204" pitchFamily="66" charset="0"/>
            </a:endParaRPr>
          </a:p>
        </p:txBody>
      </p:sp>
      <p:sp>
        <p:nvSpPr>
          <p:cNvPr id="3" name="İçerik Yer Tutucusu 2"/>
          <p:cNvSpPr>
            <a:spLocks noGrp="1"/>
          </p:cNvSpPr>
          <p:nvPr>
            <p:ph idx="1"/>
          </p:nvPr>
        </p:nvSpPr>
        <p:spPr>
          <a:xfrm>
            <a:off x="1835696" y="1268760"/>
            <a:ext cx="6591985" cy="3777622"/>
          </a:xfrm>
        </p:spPr>
        <p:txBody>
          <a:bodyPr/>
          <a:lstStyle/>
          <a:p>
            <a:pPr lvl="0"/>
            <a:r>
              <a:rPr lang="tr-TR" sz="2000" dirty="0" smtClean="0">
                <a:solidFill>
                  <a:prstClr val="black"/>
                </a:solidFill>
                <a:latin typeface="Comic Sans MS"/>
              </a:rPr>
              <a:t>Hem </a:t>
            </a:r>
            <a:r>
              <a:rPr lang="tr-TR" sz="2000" dirty="0">
                <a:solidFill>
                  <a:prstClr val="black"/>
                </a:solidFill>
                <a:latin typeface="Comic Sans MS"/>
              </a:rPr>
              <a:t>aile, hem de çocuk için heyecan verici bir deneyimdir</a:t>
            </a:r>
            <a:r>
              <a:rPr lang="tr-TR" sz="2000" dirty="0" smtClean="0">
                <a:solidFill>
                  <a:prstClr val="black"/>
                </a:solidFill>
                <a:latin typeface="Comic Sans MS"/>
              </a:rPr>
              <a:t>.</a:t>
            </a:r>
          </a:p>
          <a:p>
            <a:pPr lvl="0"/>
            <a:r>
              <a:rPr lang="tr-TR" sz="2000" dirty="0" smtClean="0">
                <a:solidFill>
                  <a:prstClr val="black"/>
                </a:solidFill>
                <a:latin typeface="Comic Sans MS"/>
              </a:rPr>
              <a:t>Sevinç</a:t>
            </a:r>
            <a:r>
              <a:rPr lang="tr-TR" sz="2000" dirty="0">
                <a:solidFill>
                  <a:prstClr val="black"/>
                </a:solidFill>
                <a:latin typeface="Comic Sans MS"/>
              </a:rPr>
              <a:t>, kaygı, korku gibi pek çok </a:t>
            </a:r>
            <a:r>
              <a:rPr lang="tr-TR" sz="2000" dirty="0" smtClean="0">
                <a:solidFill>
                  <a:prstClr val="black"/>
                </a:solidFill>
                <a:latin typeface="Comic Sans MS"/>
              </a:rPr>
              <a:t>duyguyu </a:t>
            </a:r>
            <a:r>
              <a:rPr lang="tr-TR" sz="2000" dirty="0">
                <a:solidFill>
                  <a:prstClr val="black"/>
                </a:solidFill>
                <a:latin typeface="Comic Sans MS"/>
              </a:rPr>
              <a:t>birlikte </a:t>
            </a:r>
            <a:r>
              <a:rPr lang="tr-TR" sz="2000" dirty="0" smtClean="0">
                <a:solidFill>
                  <a:prstClr val="black"/>
                </a:solidFill>
                <a:latin typeface="Comic Sans MS"/>
              </a:rPr>
              <a:t>yaşatır. Bu duyguları yaşamak son derece NORMALDİR.</a:t>
            </a:r>
            <a:endParaRPr lang="tr-TR" sz="2000" dirty="0">
              <a:solidFill>
                <a:prstClr val="black"/>
              </a:solidFill>
              <a:latin typeface="Comic Sans MS"/>
            </a:endParaRPr>
          </a:p>
          <a:p>
            <a:pPr marL="0" indent="0">
              <a:buNone/>
            </a:pPr>
            <a:endParaRPr lang="tr-TR" sz="2000" dirty="0"/>
          </a:p>
        </p:txBody>
      </p:sp>
      <p:pic>
        <p:nvPicPr>
          <p:cNvPr id="4098" name="Picture 2" descr="C:\Users\RAM\AppData\Local\Microsoft\Windows\Temporary Internet Files\Content.IE5\7NVHNWTA\faccin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418586"/>
            <a:ext cx="4464496" cy="310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7556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348518"/>
            <a:ext cx="6589199" cy="1280890"/>
          </a:xfrm>
        </p:spPr>
        <p:txBody>
          <a:bodyPr>
            <a:normAutofit fontScale="90000"/>
          </a:bodyPr>
          <a:lstStyle/>
          <a:p>
            <a:r>
              <a:rPr lang="tr-TR" sz="4000" dirty="0" smtClean="0">
                <a:solidFill>
                  <a:srgbClr val="7030A0"/>
                </a:solidFill>
                <a:latin typeface="Comic Sans MS" panose="030F0702030302020204" pitchFamily="66" charset="0"/>
              </a:rPr>
              <a:t>Çocuk okulda nelerle karşılaşır?</a:t>
            </a:r>
            <a:endParaRPr lang="tr-TR" sz="4000" dirty="0">
              <a:solidFill>
                <a:srgbClr val="7030A0"/>
              </a:solidFill>
              <a:latin typeface="Comic Sans MS" panose="030F0702030302020204"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2708920"/>
            <a:ext cx="1433044" cy="202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yagram 3"/>
          <p:cNvGraphicFramePr/>
          <p:nvPr>
            <p:extLst>
              <p:ext uri="{D42A27DB-BD31-4B8C-83A1-F6EECF244321}">
                <p14:modId xmlns:p14="http://schemas.microsoft.com/office/powerpoint/2010/main" val="2856306967"/>
              </p:ext>
            </p:extLst>
          </p:nvPr>
        </p:nvGraphicFramePr>
        <p:xfrm>
          <a:off x="395536" y="1412776"/>
          <a:ext cx="874846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674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4290" y="639502"/>
            <a:ext cx="8243887" cy="1314450"/>
          </a:xfrm>
        </p:spPr>
        <p:txBody>
          <a:bodyPr/>
          <a:lstStyle/>
          <a:p>
            <a:r>
              <a:rPr lang="tr-TR" sz="3600" dirty="0" smtClean="0">
                <a:solidFill>
                  <a:srgbClr val="7030A0"/>
                </a:solidFill>
                <a:latin typeface="Comic Sans MS" panose="030F0702030302020204" pitchFamily="66" charset="0"/>
              </a:rPr>
              <a:t>Okula alışmasına yardım etmek </a:t>
            </a:r>
            <a:endParaRPr lang="tr-TR" sz="3600" dirty="0">
              <a:solidFill>
                <a:srgbClr val="7030A0"/>
              </a:solidFill>
              <a:latin typeface="Comic Sans MS" panose="030F0702030302020204" pitchFamily="66" charset="0"/>
            </a:endParaRPr>
          </a:p>
        </p:txBody>
      </p:sp>
      <p:sp>
        <p:nvSpPr>
          <p:cNvPr id="3" name="İçerik Yer Tutucusu 2"/>
          <p:cNvSpPr>
            <a:spLocks noGrp="1"/>
          </p:cNvSpPr>
          <p:nvPr>
            <p:ph idx="1"/>
          </p:nvPr>
        </p:nvSpPr>
        <p:spPr>
          <a:xfrm>
            <a:off x="1259632" y="1484784"/>
            <a:ext cx="6591985" cy="3777622"/>
          </a:xfrm>
        </p:spPr>
        <p:txBody>
          <a:bodyPr>
            <a:normAutofit/>
          </a:bodyPr>
          <a:lstStyle/>
          <a:p>
            <a:endParaRPr lang="tr-TR" sz="1400" b="0" i="0" u="none" strike="noStrike" baseline="0" dirty="0" smtClean="0">
              <a:solidFill>
                <a:srgbClr val="000000"/>
              </a:solidFill>
              <a:latin typeface="Comic Sans MS"/>
            </a:endParaRPr>
          </a:p>
          <a:p>
            <a:pPr marL="0" indent="0" algn="ctr">
              <a:buNone/>
            </a:pPr>
            <a:r>
              <a:rPr lang="tr-TR" sz="1800" dirty="0" smtClean="0">
                <a:latin typeface="Comic Sans MS"/>
              </a:rPr>
              <a:t>Çocuğun okula uyumunu kolaylaştıran faktörler vardır.</a:t>
            </a:r>
            <a:endParaRPr lang="tr-TR" sz="4000" b="0" i="0" u="none" strike="noStrike" baseline="0" dirty="0" smtClean="0">
              <a:latin typeface="Wingdings"/>
            </a:endParaRPr>
          </a:p>
          <a:p>
            <a:pPr marL="0" indent="0">
              <a:buNone/>
            </a:pPr>
            <a:endParaRPr lang="tr-TR" sz="4000" dirty="0"/>
          </a:p>
        </p:txBody>
      </p:sp>
      <p:graphicFrame>
        <p:nvGraphicFramePr>
          <p:cNvPr id="4" name="Diyagram 3"/>
          <p:cNvGraphicFramePr/>
          <p:nvPr>
            <p:extLst>
              <p:ext uri="{D42A27DB-BD31-4B8C-83A1-F6EECF244321}">
                <p14:modId xmlns:p14="http://schemas.microsoft.com/office/powerpoint/2010/main" val="1246923888"/>
              </p:ext>
            </p:extLst>
          </p:nvPr>
        </p:nvGraphicFramePr>
        <p:xfrm>
          <a:off x="1603296" y="2492896"/>
          <a:ext cx="5904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264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189293"/>
            <a:ext cx="8229600" cy="3883045"/>
          </a:xfrm>
        </p:spPr>
        <p:txBody>
          <a:bodyPr>
            <a:normAutofit/>
          </a:bodyPr>
          <a:lstStyle/>
          <a:p>
            <a:pPr algn="just">
              <a:buNone/>
            </a:pPr>
            <a:r>
              <a:rPr lang="tr-TR" sz="2800" dirty="0" smtClean="0">
                <a:latin typeface="Comic Sans MS" pitchFamily="66" charset="0"/>
              </a:rPr>
              <a:t>		Yeni bir </a:t>
            </a:r>
            <a:r>
              <a:rPr lang="tr-TR" sz="2800" dirty="0">
                <a:latin typeface="Comic Sans MS" pitchFamily="66" charset="0"/>
              </a:rPr>
              <a:t>okula nakledilen yada sınıfları değiştirilen öğrenciler muhtemelen kurdukları yakın arkadaşlıkları değiştirmekte ve yeni arkadaşlıklar kurmada sorunlar yaşayabilir. Dolayısıyla bu sınıf düzeyinde aileler ve eğitimciler arkadaşlık ilişkileri konusunda öğrencileri dikkatlice izlemesi ve duruma göre desteklemesi gerekebilir.</a:t>
            </a:r>
          </a:p>
        </p:txBody>
      </p:sp>
      <p:pic>
        <p:nvPicPr>
          <p:cNvPr id="9218" name="Picture 2" descr="arkadaÅlÄ±k ile ilgili gÃ¶rsel sonucu"/>
          <p:cNvPicPr>
            <a:picLocks noChangeAspect="1" noChangeArrowheads="1"/>
          </p:cNvPicPr>
          <p:nvPr/>
        </p:nvPicPr>
        <p:blipFill>
          <a:blip r:embed="rId2"/>
          <a:srcRect/>
          <a:stretch>
            <a:fillRect/>
          </a:stretch>
        </p:blipFill>
        <p:spPr bwMode="auto">
          <a:xfrm>
            <a:off x="2000232" y="158811"/>
            <a:ext cx="5500726" cy="298443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247724" y="4149080"/>
            <a:ext cx="7286676" cy="2400304"/>
          </a:xfrm>
        </p:spPr>
        <p:txBody>
          <a:bodyPr/>
          <a:lstStyle/>
          <a:p>
            <a:pPr algn="just"/>
            <a:r>
              <a:rPr lang="tr-TR" sz="2400" dirty="0" smtClean="0">
                <a:latin typeface="Comic Sans MS" pitchFamily="66" charset="0"/>
              </a:rPr>
              <a:t>Her yeni dönem beraberinde belirsizlikleri de getirir. Dolayısıyla öğrencileri yeni dönemin dersleri ve içerikleri konusunda bilgilendirilmelidir.</a:t>
            </a:r>
          </a:p>
          <a:p>
            <a:endParaRPr lang="tr-TR" dirty="0"/>
          </a:p>
        </p:txBody>
      </p:sp>
      <p:pic>
        <p:nvPicPr>
          <p:cNvPr id="28674" name="Picture 2" descr="Ã¶Äretmen Ã¶Ärenci iletiÅimi ile ilgili gÃ¶rsel sonucu"/>
          <p:cNvPicPr>
            <a:picLocks noChangeAspect="1" noChangeArrowheads="1"/>
          </p:cNvPicPr>
          <p:nvPr/>
        </p:nvPicPr>
        <p:blipFill>
          <a:blip r:embed="rId2"/>
          <a:srcRect/>
          <a:stretch>
            <a:fillRect/>
          </a:stretch>
        </p:blipFill>
        <p:spPr bwMode="auto">
          <a:xfrm>
            <a:off x="1500166" y="500042"/>
            <a:ext cx="5857916" cy="330934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764704"/>
            <a:ext cx="6840760" cy="2571768"/>
          </a:xfrm>
        </p:spPr>
        <p:txBody>
          <a:bodyPr>
            <a:normAutofit lnSpcReduction="10000"/>
          </a:bodyPr>
          <a:lstStyle/>
          <a:p>
            <a:pPr marL="0" indent="0" algn="just" fontAlgn="base">
              <a:buNone/>
            </a:pPr>
            <a:r>
              <a:rPr lang="tr-TR" sz="2800" dirty="0" smtClean="0">
                <a:latin typeface="Comic Sans MS" pitchFamily="66" charset="0"/>
              </a:rPr>
              <a:t>Öğrencilerin her kademede sorunlar </a:t>
            </a:r>
            <a:r>
              <a:rPr lang="tr-TR" sz="2800" dirty="0">
                <a:latin typeface="Comic Sans MS" pitchFamily="66" charset="0"/>
              </a:rPr>
              <a:t>yaşayabileceği bunların normal olduğu belirtilmelidir. Hiçbir problemin çözümsüz olmadığını bunun için hangi yolları kullanması gerektiği anlatılmalıdır.</a:t>
            </a:r>
          </a:p>
          <a:p>
            <a:pPr>
              <a:buNone/>
            </a:pPr>
            <a:endParaRPr lang="tr-TR" sz="2800" dirty="0">
              <a:latin typeface="Comic Sans MS" pitchFamily="66" charset="0"/>
            </a:endParaRPr>
          </a:p>
        </p:txBody>
      </p:sp>
      <p:pic>
        <p:nvPicPr>
          <p:cNvPr id="8194" name="Picture 2" descr="Ã¶Ärenci problem ile ilgili gÃ¶rsel sonucu"/>
          <p:cNvPicPr>
            <a:picLocks noChangeAspect="1" noChangeArrowheads="1"/>
          </p:cNvPicPr>
          <p:nvPr/>
        </p:nvPicPr>
        <p:blipFill>
          <a:blip r:embed="rId2"/>
          <a:srcRect/>
          <a:stretch>
            <a:fillRect/>
          </a:stretch>
        </p:blipFill>
        <p:spPr bwMode="auto">
          <a:xfrm>
            <a:off x="4572000" y="3857628"/>
            <a:ext cx="4145189" cy="2214554"/>
          </a:xfrm>
          <a:prstGeom prst="rect">
            <a:avLst/>
          </a:prstGeom>
          <a:noFill/>
        </p:spPr>
      </p:pic>
      <p:sp>
        <p:nvSpPr>
          <p:cNvPr id="8198" name="AutoShape 6" descr="Ã¶Ärenci problem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200" name="AutoShape 8" descr="Ã¶Ärenci problem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7 Resim" descr="OTrXfpCzlSqBQef-800x450-noPad.jpg"/>
          <p:cNvPicPr>
            <a:picLocks noChangeAspect="1"/>
          </p:cNvPicPr>
          <p:nvPr/>
        </p:nvPicPr>
        <p:blipFill>
          <a:blip r:embed="rId3"/>
          <a:stretch>
            <a:fillRect/>
          </a:stretch>
        </p:blipFill>
        <p:spPr>
          <a:xfrm>
            <a:off x="571472" y="3857628"/>
            <a:ext cx="4041659" cy="22288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3903697"/>
            <a:ext cx="7615728" cy="2954327"/>
          </a:xfrm>
        </p:spPr>
        <p:txBody>
          <a:bodyPr>
            <a:normAutofit/>
          </a:bodyPr>
          <a:lstStyle/>
          <a:p>
            <a:pPr algn="just">
              <a:buNone/>
            </a:pPr>
            <a:r>
              <a:rPr lang="tr-TR" sz="2400" dirty="0" smtClean="0">
                <a:latin typeface="Comic Sans MS" pitchFamily="66" charset="0"/>
              </a:rPr>
              <a:t>		Öğrencilerin </a:t>
            </a:r>
            <a:r>
              <a:rPr lang="tr-TR" sz="2400" dirty="0">
                <a:latin typeface="Comic Sans MS" pitchFamily="66" charset="0"/>
              </a:rPr>
              <a:t>yeni döneme uyumlarını kolaylaştırmak ve desteklemek için anne-babaların birbirleriyle tanışabilecekleri bir ortam oluşturulabilir ya da etkinlik yapılabilir. Birbirlerini tanıyan aileler çocukları konusunda birbirlerine yardımcı olabilirler.</a:t>
            </a:r>
          </a:p>
        </p:txBody>
      </p:sp>
      <p:pic>
        <p:nvPicPr>
          <p:cNvPr id="7170" name="Picture 2" descr="veli toplantÄ±sÄ± ile ilgili gÃ¶rsel sonucu"/>
          <p:cNvPicPr>
            <a:picLocks noChangeAspect="1" noChangeArrowheads="1"/>
          </p:cNvPicPr>
          <p:nvPr/>
        </p:nvPicPr>
        <p:blipFill>
          <a:blip r:embed="rId2"/>
          <a:srcRect/>
          <a:stretch>
            <a:fillRect/>
          </a:stretch>
        </p:blipFill>
        <p:spPr bwMode="auto">
          <a:xfrm>
            <a:off x="2024108" y="142900"/>
            <a:ext cx="5048222" cy="378616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120</TotalTime>
  <Words>362</Words>
  <Application>Microsoft Office PowerPoint</Application>
  <PresentationFormat>Ekran Gösterisi (4:3)</PresentationFormat>
  <Paragraphs>69</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Century Gothic</vt:lpstr>
      <vt:lpstr>Comic Sans MS</vt:lpstr>
      <vt:lpstr>Wingdings</vt:lpstr>
      <vt:lpstr>Wingdings 3</vt:lpstr>
      <vt:lpstr>Duman</vt:lpstr>
      <vt:lpstr>PowerPoint Sunusu</vt:lpstr>
      <vt:lpstr>PowerPoint Sunusu</vt:lpstr>
      <vt:lpstr>Yeni bir okula başlamak…</vt:lpstr>
      <vt:lpstr>Çocuk okulda nelerle karşılaşır?</vt:lpstr>
      <vt:lpstr>Okula alışmasına yardım etmek </vt:lpstr>
      <vt:lpstr>PowerPoint Sunusu</vt:lpstr>
      <vt:lpstr>PowerPoint Sunusu</vt:lpstr>
      <vt:lpstr>PowerPoint Sunusu</vt:lpstr>
      <vt:lpstr>PowerPoint Sunusu</vt:lpstr>
      <vt:lpstr>PowerPoint Sunusu</vt:lpstr>
      <vt:lpstr>PowerPoint Sunusu</vt:lpstr>
      <vt:lpstr>Öğretmenlere destek veren kurumlar</vt:lpstr>
      <vt:lpstr>Öneriler…</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Ganime</dc:creator>
  <cp:lastModifiedBy>User</cp:lastModifiedBy>
  <cp:revision>11</cp:revision>
  <dcterms:created xsi:type="dcterms:W3CDTF">2019-09-15T09:36:45Z</dcterms:created>
  <dcterms:modified xsi:type="dcterms:W3CDTF">2024-12-17T13:33:02Z</dcterms:modified>
</cp:coreProperties>
</file>