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2" r:id="rId1"/>
  </p:sldMasterIdLst>
  <p:sldIdLst>
    <p:sldId id="289" r:id="rId2"/>
    <p:sldId id="256" r:id="rId3"/>
    <p:sldId id="258" r:id="rId4"/>
    <p:sldId id="259" r:id="rId5"/>
    <p:sldId id="266" r:id="rId6"/>
    <p:sldId id="277" r:id="rId7"/>
    <p:sldId id="278" r:id="rId8"/>
    <p:sldId id="285" r:id="rId9"/>
    <p:sldId id="291" r:id="rId10"/>
    <p:sldId id="282" r:id="rId11"/>
    <p:sldId id="286" r:id="rId12"/>
    <p:sldId id="287" r:id="rId13"/>
    <p:sldId id="283" r:id="rId14"/>
    <p:sldId id="284" r:id="rId15"/>
    <p:sldId id="267" r:id="rId16"/>
    <p:sldId id="268" r:id="rId17"/>
    <p:sldId id="269" r:id="rId18"/>
    <p:sldId id="270" r:id="rId19"/>
    <p:sldId id="280" r:id="rId20"/>
    <p:sldId id="288" r:id="rId21"/>
    <p:sldId id="261" r:id="rId22"/>
    <p:sldId id="262" r:id="rId23"/>
    <p:sldId id="276" r:id="rId24"/>
    <p:sldId id="271" r:id="rId25"/>
    <p:sldId id="273" r:id="rId26"/>
    <p:sldId id="272" r:id="rId27"/>
    <p:sldId id="274" r:id="rId28"/>
    <p:sldId id="275" r:id="rId29"/>
    <p:sldId id="260" r:id="rId30"/>
    <p:sldId id="290" r:id="rId3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A52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6CA2DDA-6EA3-41A8-8042-9A88C2B162F4}" type="doc">
      <dgm:prSet loTypeId="urn:microsoft.com/office/officeart/2005/8/layout/radial1" loCatId="relationship" qsTypeId="urn:microsoft.com/office/officeart/2005/8/quickstyle/3d1" qsCatId="3D" csTypeId="urn:microsoft.com/office/officeart/2005/8/colors/colorful1#1" csCatId="colorful" phldr="1"/>
      <dgm:spPr/>
    </dgm:pt>
    <dgm:pt modelId="{3B8974B4-83C5-4D69-843D-0C4A7E60B87A}">
      <dgm:prSet/>
      <dgm:spPr/>
      <dgm:t>
        <a:bodyPr/>
        <a:lstStyle/>
        <a:p>
          <a:pPr marL="342900" marR="0" lvl="0" indent="-34290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tr-TR" b="1" i="0" u="none" strike="noStrike" cap="none" normalizeH="0" baseline="0" dirty="0" smtClean="0">
              <a:ln/>
              <a:effectLst/>
              <a:latin typeface="Comic Sans MS" pitchFamily="66" charset="0"/>
            </a:rPr>
            <a:t>Psikolojik</a:t>
          </a:r>
        </a:p>
        <a:p>
          <a:pPr marL="342900" marR="0" lvl="0" indent="-34290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tr-TR" b="1" i="0" u="none" strike="noStrike" cap="none" normalizeH="0" baseline="0" dirty="0" smtClean="0">
              <a:ln/>
              <a:effectLst/>
              <a:latin typeface="Comic Sans MS" pitchFamily="66" charset="0"/>
            </a:rPr>
            <a:t> Danışma</a:t>
          </a:r>
        </a:p>
      </dgm:t>
    </dgm:pt>
    <dgm:pt modelId="{E9379D7B-85DA-4183-BE00-58F92C5AB623}" type="parTrans" cxnId="{F578C923-8226-4F35-9BCD-17BB4EF2D58E}">
      <dgm:prSet/>
      <dgm:spPr/>
      <dgm:t>
        <a:bodyPr/>
        <a:lstStyle/>
        <a:p>
          <a:endParaRPr lang="tr-TR"/>
        </a:p>
      </dgm:t>
    </dgm:pt>
    <dgm:pt modelId="{B6B91C74-07FF-4069-BE2C-6AD940A172FA}" type="sibTrans" cxnId="{F578C923-8226-4F35-9BCD-17BB4EF2D58E}">
      <dgm:prSet/>
      <dgm:spPr/>
      <dgm:t>
        <a:bodyPr/>
        <a:lstStyle/>
        <a:p>
          <a:endParaRPr lang="tr-TR"/>
        </a:p>
      </dgm:t>
    </dgm:pt>
    <dgm:pt modelId="{8D0491D1-E5D5-4811-994E-035D8E7BF6F2}">
      <dgm:prSet custT="1"/>
      <dgm:spPr/>
      <dgm:t>
        <a:bodyPr/>
        <a:lstStyle/>
        <a:p>
          <a:pPr marL="342900" marR="0" lvl="0" indent="-34290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tr-TR" sz="1400" b="1" i="0" u="none" strike="noStrike" cap="none" normalizeH="0" baseline="0" dirty="0" smtClean="0">
              <a:ln/>
              <a:effectLst/>
              <a:latin typeface="Comic Sans MS" pitchFamily="66" charset="0"/>
            </a:rPr>
            <a:t>Yöneltme ve</a:t>
          </a:r>
        </a:p>
        <a:p>
          <a:pPr marL="342900" marR="0" lvl="0" indent="-34290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tr-TR" sz="1400" b="1" i="0" u="none" strike="noStrike" cap="none" normalizeH="0" baseline="0" dirty="0" smtClean="0">
              <a:ln/>
              <a:effectLst/>
              <a:latin typeface="Comic Sans MS" pitchFamily="66" charset="0"/>
            </a:rPr>
            <a:t>yerleştirme</a:t>
          </a:r>
        </a:p>
      </dgm:t>
    </dgm:pt>
    <dgm:pt modelId="{1BCE0673-EB2C-4196-990F-7C372352D502}" type="parTrans" cxnId="{4EB9A5F5-26EE-4D66-9D20-336D867F1538}">
      <dgm:prSet/>
      <dgm:spPr/>
      <dgm:t>
        <a:bodyPr/>
        <a:lstStyle/>
        <a:p>
          <a:endParaRPr lang="tr-TR"/>
        </a:p>
      </dgm:t>
    </dgm:pt>
    <dgm:pt modelId="{524EB261-BA35-417E-B57B-D9D703E30AEB}" type="sibTrans" cxnId="{4EB9A5F5-26EE-4D66-9D20-336D867F1538}">
      <dgm:prSet/>
      <dgm:spPr/>
      <dgm:t>
        <a:bodyPr/>
        <a:lstStyle/>
        <a:p>
          <a:endParaRPr lang="tr-TR"/>
        </a:p>
      </dgm:t>
    </dgm:pt>
    <dgm:pt modelId="{15519D7F-7D5F-4354-AAC7-99C615D8303A}">
      <dgm:prSet custT="1"/>
      <dgm:spPr/>
      <dgm:t>
        <a:bodyPr/>
        <a:lstStyle/>
        <a:p>
          <a:pPr marL="342900" marR="0" lvl="0" indent="-34290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tr-TR" sz="1400" b="1" i="0" u="none" strike="noStrike" cap="none" normalizeH="0" baseline="0" dirty="0" smtClean="0">
              <a:ln/>
              <a:effectLst/>
              <a:latin typeface="Comic Sans MS" pitchFamily="66" charset="0"/>
            </a:rPr>
            <a:t>Oryantasyon</a:t>
          </a:r>
        </a:p>
        <a:p>
          <a:pPr marL="342900" marR="0" lvl="0" indent="-34290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tr-TR" sz="1200" b="1" i="0" u="none" strike="noStrike" cap="none" normalizeH="0" baseline="0" dirty="0" smtClean="0">
            <a:ln/>
            <a:effectLst/>
            <a:latin typeface="Comic Sans MS" pitchFamily="66" charset="0"/>
          </a:endParaRPr>
        </a:p>
      </dgm:t>
    </dgm:pt>
    <dgm:pt modelId="{BF16A21A-AFB0-4AA7-B5F6-39E3786DB7AE}" type="parTrans" cxnId="{09A8C27D-82A6-4AAC-AE48-7B2430996654}">
      <dgm:prSet/>
      <dgm:spPr/>
      <dgm:t>
        <a:bodyPr/>
        <a:lstStyle/>
        <a:p>
          <a:endParaRPr lang="tr-TR"/>
        </a:p>
      </dgm:t>
    </dgm:pt>
    <dgm:pt modelId="{BE2F22F8-0A83-4AFF-B68A-36C6FAE12008}" type="sibTrans" cxnId="{09A8C27D-82A6-4AAC-AE48-7B2430996654}">
      <dgm:prSet/>
      <dgm:spPr/>
      <dgm:t>
        <a:bodyPr/>
        <a:lstStyle/>
        <a:p>
          <a:endParaRPr lang="tr-TR"/>
        </a:p>
      </dgm:t>
    </dgm:pt>
    <dgm:pt modelId="{11A2D186-B36B-412C-8846-366DAE56D902}">
      <dgm:prSet custT="1"/>
      <dgm:spPr/>
      <dgm:t>
        <a:bodyPr/>
        <a:lstStyle/>
        <a:p>
          <a:pPr marL="342900" marR="0" lvl="0" indent="-34290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tr-TR" sz="1400" b="1" i="0" u="none" strike="noStrike" cap="none" normalizeH="0" baseline="0" dirty="0" smtClean="0">
              <a:ln/>
              <a:effectLst/>
              <a:latin typeface="Comic Sans MS" pitchFamily="66" charset="0"/>
            </a:rPr>
            <a:t>Bireyi </a:t>
          </a:r>
        </a:p>
        <a:p>
          <a:pPr marL="342900" marR="0" lvl="0" indent="-34290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tr-TR" sz="1400" b="1" i="0" u="none" strike="noStrike" cap="none" normalizeH="0" baseline="0" dirty="0" smtClean="0">
              <a:ln/>
              <a:effectLst/>
              <a:latin typeface="Comic Sans MS" pitchFamily="66" charset="0"/>
            </a:rPr>
            <a:t>tanıma</a:t>
          </a:r>
        </a:p>
      </dgm:t>
    </dgm:pt>
    <dgm:pt modelId="{DEECDA34-D452-4B3A-BFA5-A8860E3D1351}" type="parTrans" cxnId="{1D26DB68-FA3D-49CE-9863-47A11287909F}">
      <dgm:prSet/>
      <dgm:spPr/>
      <dgm:t>
        <a:bodyPr/>
        <a:lstStyle/>
        <a:p>
          <a:endParaRPr lang="tr-TR"/>
        </a:p>
      </dgm:t>
    </dgm:pt>
    <dgm:pt modelId="{8FBECAA4-E402-4E03-B77C-C036DEF2ECD9}" type="sibTrans" cxnId="{1D26DB68-FA3D-49CE-9863-47A11287909F}">
      <dgm:prSet/>
      <dgm:spPr/>
      <dgm:t>
        <a:bodyPr/>
        <a:lstStyle/>
        <a:p>
          <a:endParaRPr lang="tr-TR"/>
        </a:p>
      </dgm:t>
    </dgm:pt>
    <dgm:pt modelId="{0B083AC5-DDAF-4C09-B73D-96AA2F71B3F4}">
      <dgm:prSet custT="1"/>
      <dgm:spPr/>
      <dgm:t>
        <a:bodyPr/>
        <a:lstStyle/>
        <a:p>
          <a:pPr marL="342900" marR="0" lvl="0" indent="-34290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tr-TR" sz="1400" b="1" i="0" u="none" strike="noStrike" cap="none" normalizeH="0" baseline="0" dirty="0" smtClean="0">
              <a:ln/>
              <a:effectLst/>
              <a:latin typeface="Comic Sans MS" pitchFamily="66" charset="0"/>
            </a:rPr>
            <a:t>Müşavirlik</a:t>
          </a:r>
        </a:p>
        <a:p>
          <a:pPr marL="342900" marR="0" lvl="0" indent="-34290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tr-TR" sz="1400" b="1" i="0" u="none" strike="noStrike" cap="none" normalizeH="0" baseline="0" dirty="0" smtClean="0">
            <a:ln/>
            <a:effectLst/>
            <a:latin typeface="Comic Sans MS" pitchFamily="66" charset="0"/>
          </a:endParaRPr>
        </a:p>
      </dgm:t>
    </dgm:pt>
    <dgm:pt modelId="{A64C52B9-EF87-48C4-995E-DB24515AC2FB}" type="parTrans" cxnId="{8F2BFE16-FC65-4515-AAB7-18435403F2B6}">
      <dgm:prSet/>
      <dgm:spPr/>
      <dgm:t>
        <a:bodyPr/>
        <a:lstStyle/>
        <a:p>
          <a:endParaRPr lang="tr-TR"/>
        </a:p>
      </dgm:t>
    </dgm:pt>
    <dgm:pt modelId="{2793EAB0-1D21-4198-AA3D-DCEF28455345}" type="sibTrans" cxnId="{8F2BFE16-FC65-4515-AAB7-18435403F2B6}">
      <dgm:prSet/>
      <dgm:spPr/>
      <dgm:t>
        <a:bodyPr/>
        <a:lstStyle/>
        <a:p>
          <a:endParaRPr lang="tr-TR"/>
        </a:p>
      </dgm:t>
    </dgm:pt>
    <dgm:pt modelId="{6CD6611A-7665-4F76-81D5-3DE367AC5D04}">
      <dgm:prSet custT="1"/>
      <dgm:spPr/>
      <dgm:t>
        <a:bodyPr/>
        <a:lstStyle/>
        <a:p>
          <a:pPr marL="342900" marR="0" lvl="0" indent="-34290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tr-TR" sz="1400" b="1" i="0" u="none" strike="noStrike" cap="none" normalizeH="0" baseline="0" dirty="0" smtClean="0">
              <a:ln/>
              <a:effectLst/>
              <a:latin typeface="Comic Sans MS" pitchFamily="66" charset="0"/>
            </a:rPr>
            <a:t>Bilgi toplama </a:t>
          </a:r>
        </a:p>
        <a:p>
          <a:pPr marL="342900" marR="0" lvl="0" indent="-34290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tr-TR" sz="1400" b="1" i="0" u="none" strike="noStrike" cap="none" normalizeH="0" baseline="0" dirty="0" smtClean="0">
              <a:ln/>
              <a:effectLst/>
              <a:latin typeface="Comic Sans MS" pitchFamily="66" charset="0"/>
            </a:rPr>
            <a:t>ve yayma</a:t>
          </a:r>
        </a:p>
      </dgm:t>
    </dgm:pt>
    <dgm:pt modelId="{BD2F7C33-4C11-44A1-8055-0D1345D2FB32}" type="parTrans" cxnId="{DB681C1A-514F-471B-B713-D9D67738A26D}">
      <dgm:prSet/>
      <dgm:spPr/>
      <dgm:t>
        <a:bodyPr/>
        <a:lstStyle/>
        <a:p>
          <a:endParaRPr lang="tr-TR"/>
        </a:p>
      </dgm:t>
    </dgm:pt>
    <dgm:pt modelId="{FA75D675-5AA7-405B-A7D8-442755078E07}" type="sibTrans" cxnId="{DB681C1A-514F-471B-B713-D9D67738A26D}">
      <dgm:prSet/>
      <dgm:spPr/>
      <dgm:t>
        <a:bodyPr/>
        <a:lstStyle/>
        <a:p>
          <a:endParaRPr lang="tr-TR"/>
        </a:p>
      </dgm:t>
    </dgm:pt>
    <dgm:pt modelId="{19D5A055-A557-43B6-BCD9-FEDD5DE93719}">
      <dgm:prSet custT="1"/>
      <dgm:spPr/>
      <dgm:t>
        <a:bodyPr/>
        <a:lstStyle/>
        <a:p>
          <a:pPr marL="342900" marR="0" lvl="0" indent="-34290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tr-TR" sz="1400" b="1" i="0" u="none" strike="noStrike" cap="none" normalizeH="0" baseline="0" dirty="0" smtClean="0">
              <a:ln/>
              <a:effectLst/>
              <a:latin typeface="Comic Sans MS" pitchFamily="66" charset="0"/>
            </a:rPr>
            <a:t>İzleme </a:t>
          </a:r>
        </a:p>
        <a:p>
          <a:pPr marL="342900" marR="0" lvl="0" indent="-34290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tr-TR" sz="1400" b="1" i="0" u="none" strike="noStrike" cap="none" normalizeH="0" baseline="0" dirty="0" smtClean="0">
              <a:ln/>
              <a:effectLst/>
              <a:latin typeface="Comic Sans MS" pitchFamily="66" charset="0"/>
            </a:rPr>
            <a:t>değerlendirme</a:t>
          </a:r>
        </a:p>
      </dgm:t>
    </dgm:pt>
    <dgm:pt modelId="{C3F81A2E-FFCC-4094-ABA7-224E0B8850BF}" type="parTrans" cxnId="{583EE013-7181-43B9-B066-E447283D3584}">
      <dgm:prSet/>
      <dgm:spPr/>
      <dgm:t>
        <a:bodyPr/>
        <a:lstStyle/>
        <a:p>
          <a:endParaRPr lang="tr-TR"/>
        </a:p>
      </dgm:t>
    </dgm:pt>
    <dgm:pt modelId="{3DB0CAB8-6D3A-4878-B1EB-C108D41404DF}" type="sibTrans" cxnId="{583EE013-7181-43B9-B066-E447283D3584}">
      <dgm:prSet/>
      <dgm:spPr/>
      <dgm:t>
        <a:bodyPr/>
        <a:lstStyle/>
        <a:p>
          <a:endParaRPr lang="tr-TR"/>
        </a:p>
      </dgm:t>
    </dgm:pt>
    <dgm:pt modelId="{BC0C2E59-FA5F-42A2-BAF2-E5FD8F1E10F1}" type="pres">
      <dgm:prSet presAssocID="{B6CA2DDA-6EA3-41A8-8042-9A88C2B162F4}" presName="cycle" presStyleCnt="0">
        <dgm:presLayoutVars>
          <dgm:chMax val="1"/>
          <dgm:dir/>
          <dgm:animLvl val="ctr"/>
          <dgm:resizeHandles val="exact"/>
        </dgm:presLayoutVars>
      </dgm:prSet>
      <dgm:spPr/>
    </dgm:pt>
    <dgm:pt modelId="{2BC4EC23-45F7-41BF-87C9-BD0BF0739570}" type="pres">
      <dgm:prSet presAssocID="{3B8974B4-83C5-4D69-843D-0C4A7E60B87A}" presName="centerShape" presStyleLbl="node0" presStyleIdx="0" presStyleCnt="1"/>
      <dgm:spPr/>
      <dgm:t>
        <a:bodyPr/>
        <a:lstStyle/>
        <a:p>
          <a:endParaRPr lang="tr-TR"/>
        </a:p>
      </dgm:t>
    </dgm:pt>
    <dgm:pt modelId="{D8AC1EBD-E8AC-4CD2-8AEB-9F34B8F69687}" type="pres">
      <dgm:prSet presAssocID="{1BCE0673-EB2C-4196-990F-7C372352D502}" presName="Name9" presStyleLbl="parChTrans1D2" presStyleIdx="0" presStyleCnt="6"/>
      <dgm:spPr/>
      <dgm:t>
        <a:bodyPr/>
        <a:lstStyle/>
        <a:p>
          <a:endParaRPr lang="tr-TR"/>
        </a:p>
      </dgm:t>
    </dgm:pt>
    <dgm:pt modelId="{E16B1230-8B21-4DF4-AFDD-C39BED7083F4}" type="pres">
      <dgm:prSet presAssocID="{1BCE0673-EB2C-4196-990F-7C372352D502}" presName="connTx" presStyleLbl="parChTrans1D2" presStyleIdx="0" presStyleCnt="6"/>
      <dgm:spPr/>
      <dgm:t>
        <a:bodyPr/>
        <a:lstStyle/>
        <a:p>
          <a:endParaRPr lang="tr-TR"/>
        </a:p>
      </dgm:t>
    </dgm:pt>
    <dgm:pt modelId="{48106C9A-D6E3-4FEC-AA26-297C59207095}" type="pres">
      <dgm:prSet presAssocID="{8D0491D1-E5D5-4811-994E-035D8E7BF6F2}" presName="node" presStyleLbl="node1" presStyleIdx="0" presStyleCnt="6" custScaleX="120275">
        <dgm:presLayoutVars>
          <dgm:bulletEnabled val="1"/>
        </dgm:presLayoutVars>
      </dgm:prSet>
      <dgm:spPr/>
      <dgm:t>
        <a:bodyPr/>
        <a:lstStyle/>
        <a:p>
          <a:endParaRPr lang="tr-TR"/>
        </a:p>
      </dgm:t>
    </dgm:pt>
    <dgm:pt modelId="{82545BDC-675B-4E01-8266-0A75F2B76507}" type="pres">
      <dgm:prSet presAssocID="{BF16A21A-AFB0-4AA7-B5F6-39E3786DB7AE}" presName="Name9" presStyleLbl="parChTrans1D2" presStyleIdx="1" presStyleCnt="6"/>
      <dgm:spPr/>
      <dgm:t>
        <a:bodyPr/>
        <a:lstStyle/>
        <a:p>
          <a:endParaRPr lang="tr-TR"/>
        </a:p>
      </dgm:t>
    </dgm:pt>
    <dgm:pt modelId="{2ABF4059-266B-4AC9-8DED-A3F0E0AEF0A8}" type="pres">
      <dgm:prSet presAssocID="{BF16A21A-AFB0-4AA7-B5F6-39E3786DB7AE}" presName="connTx" presStyleLbl="parChTrans1D2" presStyleIdx="1" presStyleCnt="6"/>
      <dgm:spPr/>
      <dgm:t>
        <a:bodyPr/>
        <a:lstStyle/>
        <a:p>
          <a:endParaRPr lang="tr-TR"/>
        </a:p>
      </dgm:t>
    </dgm:pt>
    <dgm:pt modelId="{EA0D160A-B295-475E-BAEB-753855E0CAF0}" type="pres">
      <dgm:prSet presAssocID="{15519D7F-7D5F-4354-AAC7-99C615D8303A}" presName="node" presStyleLbl="node1" presStyleIdx="1" presStyleCnt="6" custScaleX="131515">
        <dgm:presLayoutVars>
          <dgm:bulletEnabled val="1"/>
        </dgm:presLayoutVars>
      </dgm:prSet>
      <dgm:spPr/>
      <dgm:t>
        <a:bodyPr/>
        <a:lstStyle/>
        <a:p>
          <a:endParaRPr lang="tr-TR"/>
        </a:p>
      </dgm:t>
    </dgm:pt>
    <dgm:pt modelId="{C913195F-6194-41D9-B79E-8B7AEEC28668}" type="pres">
      <dgm:prSet presAssocID="{DEECDA34-D452-4B3A-BFA5-A8860E3D1351}" presName="Name9" presStyleLbl="parChTrans1D2" presStyleIdx="2" presStyleCnt="6"/>
      <dgm:spPr/>
      <dgm:t>
        <a:bodyPr/>
        <a:lstStyle/>
        <a:p>
          <a:endParaRPr lang="tr-TR"/>
        </a:p>
      </dgm:t>
    </dgm:pt>
    <dgm:pt modelId="{57E1F3C0-47AC-41F6-8C0D-F78D8808AD65}" type="pres">
      <dgm:prSet presAssocID="{DEECDA34-D452-4B3A-BFA5-A8860E3D1351}" presName="connTx" presStyleLbl="parChTrans1D2" presStyleIdx="2" presStyleCnt="6"/>
      <dgm:spPr/>
      <dgm:t>
        <a:bodyPr/>
        <a:lstStyle/>
        <a:p>
          <a:endParaRPr lang="tr-TR"/>
        </a:p>
      </dgm:t>
    </dgm:pt>
    <dgm:pt modelId="{49040515-C015-4CB8-B87A-0C5CC172811E}" type="pres">
      <dgm:prSet presAssocID="{11A2D186-B36B-412C-8846-366DAE56D902}" presName="node" presStyleLbl="node1" presStyleIdx="2" presStyleCnt="6" custScaleX="123913">
        <dgm:presLayoutVars>
          <dgm:bulletEnabled val="1"/>
        </dgm:presLayoutVars>
      </dgm:prSet>
      <dgm:spPr/>
      <dgm:t>
        <a:bodyPr/>
        <a:lstStyle/>
        <a:p>
          <a:endParaRPr lang="tr-TR"/>
        </a:p>
      </dgm:t>
    </dgm:pt>
    <dgm:pt modelId="{44D24B48-94F5-4C79-A74C-D7F75546B3D4}" type="pres">
      <dgm:prSet presAssocID="{A64C52B9-EF87-48C4-995E-DB24515AC2FB}" presName="Name9" presStyleLbl="parChTrans1D2" presStyleIdx="3" presStyleCnt="6"/>
      <dgm:spPr/>
      <dgm:t>
        <a:bodyPr/>
        <a:lstStyle/>
        <a:p>
          <a:endParaRPr lang="tr-TR"/>
        </a:p>
      </dgm:t>
    </dgm:pt>
    <dgm:pt modelId="{F958BA35-B94B-41ED-8BDE-774846171E1F}" type="pres">
      <dgm:prSet presAssocID="{A64C52B9-EF87-48C4-995E-DB24515AC2FB}" presName="connTx" presStyleLbl="parChTrans1D2" presStyleIdx="3" presStyleCnt="6"/>
      <dgm:spPr/>
      <dgm:t>
        <a:bodyPr/>
        <a:lstStyle/>
        <a:p>
          <a:endParaRPr lang="tr-TR"/>
        </a:p>
      </dgm:t>
    </dgm:pt>
    <dgm:pt modelId="{A1253742-3C60-4A77-936B-32E774616C8E}" type="pres">
      <dgm:prSet presAssocID="{0B083AC5-DDAF-4C09-B73D-96AA2F71B3F4}" presName="node" presStyleLbl="node1" presStyleIdx="3" presStyleCnt="6" custScaleX="123607">
        <dgm:presLayoutVars>
          <dgm:bulletEnabled val="1"/>
        </dgm:presLayoutVars>
      </dgm:prSet>
      <dgm:spPr/>
      <dgm:t>
        <a:bodyPr/>
        <a:lstStyle/>
        <a:p>
          <a:endParaRPr lang="tr-TR"/>
        </a:p>
      </dgm:t>
    </dgm:pt>
    <dgm:pt modelId="{ECDE9942-B391-40E0-BDF8-1D44F14F24E1}" type="pres">
      <dgm:prSet presAssocID="{BD2F7C33-4C11-44A1-8055-0D1345D2FB32}" presName="Name9" presStyleLbl="parChTrans1D2" presStyleIdx="4" presStyleCnt="6"/>
      <dgm:spPr/>
      <dgm:t>
        <a:bodyPr/>
        <a:lstStyle/>
        <a:p>
          <a:endParaRPr lang="tr-TR"/>
        </a:p>
      </dgm:t>
    </dgm:pt>
    <dgm:pt modelId="{5ED61403-4F47-4DF0-B772-8EF61AE6EC64}" type="pres">
      <dgm:prSet presAssocID="{BD2F7C33-4C11-44A1-8055-0D1345D2FB32}" presName="connTx" presStyleLbl="parChTrans1D2" presStyleIdx="4" presStyleCnt="6"/>
      <dgm:spPr/>
      <dgm:t>
        <a:bodyPr/>
        <a:lstStyle/>
        <a:p>
          <a:endParaRPr lang="tr-TR"/>
        </a:p>
      </dgm:t>
    </dgm:pt>
    <dgm:pt modelId="{5BB5935A-380E-4C94-B0E6-AC09332F8F4E}" type="pres">
      <dgm:prSet presAssocID="{6CD6611A-7665-4F76-81D5-3DE367AC5D04}" presName="node" presStyleLbl="node1" presStyleIdx="4" presStyleCnt="6" custScaleX="130409">
        <dgm:presLayoutVars>
          <dgm:bulletEnabled val="1"/>
        </dgm:presLayoutVars>
      </dgm:prSet>
      <dgm:spPr/>
      <dgm:t>
        <a:bodyPr/>
        <a:lstStyle/>
        <a:p>
          <a:endParaRPr lang="tr-TR"/>
        </a:p>
      </dgm:t>
    </dgm:pt>
    <dgm:pt modelId="{8E6F709B-E3C1-402F-B0A9-02E1FB95593E}" type="pres">
      <dgm:prSet presAssocID="{C3F81A2E-FFCC-4094-ABA7-224E0B8850BF}" presName="Name9" presStyleLbl="parChTrans1D2" presStyleIdx="5" presStyleCnt="6"/>
      <dgm:spPr/>
      <dgm:t>
        <a:bodyPr/>
        <a:lstStyle/>
        <a:p>
          <a:endParaRPr lang="tr-TR"/>
        </a:p>
      </dgm:t>
    </dgm:pt>
    <dgm:pt modelId="{DDE66173-9BEF-4BEC-8B99-9C97D4F06206}" type="pres">
      <dgm:prSet presAssocID="{C3F81A2E-FFCC-4094-ABA7-224E0B8850BF}" presName="connTx" presStyleLbl="parChTrans1D2" presStyleIdx="5" presStyleCnt="6"/>
      <dgm:spPr/>
      <dgm:t>
        <a:bodyPr/>
        <a:lstStyle/>
        <a:p>
          <a:endParaRPr lang="tr-TR"/>
        </a:p>
      </dgm:t>
    </dgm:pt>
    <dgm:pt modelId="{F257EADC-8564-49F2-AA89-DCBEA41E0035}" type="pres">
      <dgm:prSet presAssocID="{19D5A055-A557-43B6-BCD9-FEDD5DE93719}" presName="node" presStyleLbl="node1" presStyleIdx="5" presStyleCnt="6" custScaleX="126303" custScaleY="97654">
        <dgm:presLayoutVars>
          <dgm:bulletEnabled val="1"/>
        </dgm:presLayoutVars>
      </dgm:prSet>
      <dgm:spPr/>
      <dgm:t>
        <a:bodyPr/>
        <a:lstStyle/>
        <a:p>
          <a:endParaRPr lang="tr-TR"/>
        </a:p>
      </dgm:t>
    </dgm:pt>
  </dgm:ptLst>
  <dgm:cxnLst>
    <dgm:cxn modelId="{ACE9E84E-E285-4833-962A-A54534677387}" type="presOf" srcId="{A64C52B9-EF87-48C4-995E-DB24515AC2FB}" destId="{44D24B48-94F5-4C79-A74C-D7F75546B3D4}" srcOrd="0" destOrd="0" presId="urn:microsoft.com/office/officeart/2005/8/layout/radial1"/>
    <dgm:cxn modelId="{E0D96D52-2013-4A3B-A7A4-0003C7FB0453}" type="presOf" srcId="{6CD6611A-7665-4F76-81D5-3DE367AC5D04}" destId="{5BB5935A-380E-4C94-B0E6-AC09332F8F4E}" srcOrd="0" destOrd="0" presId="urn:microsoft.com/office/officeart/2005/8/layout/radial1"/>
    <dgm:cxn modelId="{3B333C0C-E03B-487B-A4A9-E8838F8A5C2A}" type="presOf" srcId="{11A2D186-B36B-412C-8846-366DAE56D902}" destId="{49040515-C015-4CB8-B87A-0C5CC172811E}" srcOrd="0" destOrd="0" presId="urn:microsoft.com/office/officeart/2005/8/layout/radial1"/>
    <dgm:cxn modelId="{DF060292-E136-4E25-9055-D1EBEA09431A}" type="presOf" srcId="{BD2F7C33-4C11-44A1-8055-0D1345D2FB32}" destId="{5ED61403-4F47-4DF0-B772-8EF61AE6EC64}" srcOrd="1" destOrd="0" presId="urn:microsoft.com/office/officeart/2005/8/layout/radial1"/>
    <dgm:cxn modelId="{5E934D84-A41F-46D4-B6D8-8877C69A2F68}" type="presOf" srcId="{3B8974B4-83C5-4D69-843D-0C4A7E60B87A}" destId="{2BC4EC23-45F7-41BF-87C9-BD0BF0739570}" srcOrd="0" destOrd="0" presId="urn:microsoft.com/office/officeart/2005/8/layout/radial1"/>
    <dgm:cxn modelId="{09A8C27D-82A6-4AAC-AE48-7B2430996654}" srcId="{3B8974B4-83C5-4D69-843D-0C4A7E60B87A}" destId="{15519D7F-7D5F-4354-AAC7-99C615D8303A}" srcOrd="1" destOrd="0" parTransId="{BF16A21A-AFB0-4AA7-B5F6-39E3786DB7AE}" sibTransId="{BE2F22F8-0A83-4AFF-B68A-36C6FAE12008}"/>
    <dgm:cxn modelId="{4EB9A5F5-26EE-4D66-9D20-336D867F1538}" srcId="{3B8974B4-83C5-4D69-843D-0C4A7E60B87A}" destId="{8D0491D1-E5D5-4811-994E-035D8E7BF6F2}" srcOrd="0" destOrd="0" parTransId="{1BCE0673-EB2C-4196-990F-7C372352D502}" sibTransId="{524EB261-BA35-417E-B57B-D9D703E30AEB}"/>
    <dgm:cxn modelId="{6FD400B8-4360-4CC1-9C58-F8B7479CB53A}" type="presOf" srcId="{1BCE0673-EB2C-4196-990F-7C372352D502}" destId="{E16B1230-8B21-4DF4-AFDD-C39BED7083F4}" srcOrd="1" destOrd="0" presId="urn:microsoft.com/office/officeart/2005/8/layout/radial1"/>
    <dgm:cxn modelId="{22336A99-83B2-4F72-9171-BA2C1F9FE15F}" type="presOf" srcId="{1BCE0673-EB2C-4196-990F-7C372352D502}" destId="{D8AC1EBD-E8AC-4CD2-8AEB-9F34B8F69687}" srcOrd="0" destOrd="0" presId="urn:microsoft.com/office/officeart/2005/8/layout/radial1"/>
    <dgm:cxn modelId="{CF597B46-26C7-4840-B7A1-C469B0A4AB66}" type="presOf" srcId="{DEECDA34-D452-4B3A-BFA5-A8860E3D1351}" destId="{57E1F3C0-47AC-41F6-8C0D-F78D8808AD65}" srcOrd="1" destOrd="0" presId="urn:microsoft.com/office/officeart/2005/8/layout/radial1"/>
    <dgm:cxn modelId="{40ADE472-2E8C-42E5-B3D3-A67F5A824783}" type="presOf" srcId="{C3F81A2E-FFCC-4094-ABA7-224E0B8850BF}" destId="{8E6F709B-E3C1-402F-B0A9-02E1FB95593E}" srcOrd="0" destOrd="0" presId="urn:microsoft.com/office/officeart/2005/8/layout/radial1"/>
    <dgm:cxn modelId="{DB681C1A-514F-471B-B713-D9D67738A26D}" srcId="{3B8974B4-83C5-4D69-843D-0C4A7E60B87A}" destId="{6CD6611A-7665-4F76-81D5-3DE367AC5D04}" srcOrd="4" destOrd="0" parTransId="{BD2F7C33-4C11-44A1-8055-0D1345D2FB32}" sibTransId="{FA75D675-5AA7-405B-A7D8-442755078E07}"/>
    <dgm:cxn modelId="{1D26DB68-FA3D-49CE-9863-47A11287909F}" srcId="{3B8974B4-83C5-4D69-843D-0C4A7E60B87A}" destId="{11A2D186-B36B-412C-8846-366DAE56D902}" srcOrd="2" destOrd="0" parTransId="{DEECDA34-D452-4B3A-BFA5-A8860E3D1351}" sibTransId="{8FBECAA4-E402-4E03-B77C-C036DEF2ECD9}"/>
    <dgm:cxn modelId="{8F2BFE16-FC65-4515-AAB7-18435403F2B6}" srcId="{3B8974B4-83C5-4D69-843D-0C4A7E60B87A}" destId="{0B083AC5-DDAF-4C09-B73D-96AA2F71B3F4}" srcOrd="3" destOrd="0" parTransId="{A64C52B9-EF87-48C4-995E-DB24515AC2FB}" sibTransId="{2793EAB0-1D21-4198-AA3D-DCEF28455345}"/>
    <dgm:cxn modelId="{982336CA-249F-4EAC-A71B-6DB9F9288893}" type="presOf" srcId="{C3F81A2E-FFCC-4094-ABA7-224E0B8850BF}" destId="{DDE66173-9BEF-4BEC-8B99-9C97D4F06206}" srcOrd="1" destOrd="0" presId="urn:microsoft.com/office/officeart/2005/8/layout/radial1"/>
    <dgm:cxn modelId="{A659CB75-8CAC-499A-BE52-9C5F3D0AD98A}" type="presOf" srcId="{8D0491D1-E5D5-4811-994E-035D8E7BF6F2}" destId="{48106C9A-D6E3-4FEC-AA26-297C59207095}" srcOrd="0" destOrd="0" presId="urn:microsoft.com/office/officeart/2005/8/layout/radial1"/>
    <dgm:cxn modelId="{3A94C337-3CC2-4936-B13B-C28D7F5AF9F4}" type="presOf" srcId="{B6CA2DDA-6EA3-41A8-8042-9A88C2B162F4}" destId="{BC0C2E59-FA5F-42A2-BAF2-E5FD8F1E10F1}" srcOrd="0" destOrd="0" presId="urn:microsoft.com/office/officeart/2005/8/layout/radial1"/>
    <dgm:cxn modelId="{25E9BADD-286B-41AC-B35F-226AB7EFD324}" type="presOf" srcId="{0B083AC5-DDAF-4C09-B73D-96AA2F71B3F4}" destId="{A1253742-3C60-4A77-936B-32E774616C8E}" srcOrd="0" destOrd="0" presId="urn:microsoft.com/office/officeart/2005/8/layout/radial1"/>
    <dgm:cxn modelId="{F86A392D-8B56-45B1-82B8-96CA57CAE5D1}" type="presOf" srcId="{19D5A055-A557-43B6-BCD9-FEDD5DE93719}" destId="{F257EADC-8564-49F2-AA89-DCBEA41E0035}" srcOrd="0" destOrd="0" presId="urn:microsoft.com/office/officeart/2005/8/layout/radial1"/>
    <dgm:cxn modelId="{F578C923-8226-4F35-9BCD-17BB4EF2D58E}" srcId="{B6CA2DDA-6EA3-41A8-8042-9A88C2B162F4}" destId="{3B8974B4-83C5-4D69-843D-0C4A7E60B87A}" srcOrd="0" destOrd="0" parTransId="{E9379D7B-85DA-4183-BE00-58F92C5AB623}" sibTransId="{B6B91C74-07FF-4069-BE2C-6AD940A172FA}"/>
    <dgm:cxn modelId="{ACDA4035-2379-42FE-9CBD-EDCB4CB70203}" type="presOf" srcId="{15519D7F-7D5F-4354-AAC7-99C615D8303A}" destId="{EA0D160A-B295-475E-BAEB-753855E0CAF0}" srcOrd="0" destOrd="0" presId="urn:microsoft.com/office/officeart/2005/8/layout/radial1"/>
    <dgm:cxn modelId="{F74C824E-5889-4106-80CA-2A9C12FED6EA}" type="presOf" srcId="{DEECDA34-D452-4B3A-BFA5-A8860E3D1351}" destId="{C913195F-6194-41D9-B79E-8B7AEEC28668}" srcOrd="0" destOrd="0" presId="urn:microsoft.com/office/officeart/2005/8/layout/radial1"/>
    <dgm:cxn modelId="{3A3FF73E-A16E-4C99-91F8-5B1197DE28AC}" type="presOf" srcId="{BF16A21A-AFB0-4AA7-B5F6-39E3786DB7AE}" destId="{82545BDC-675B-4E01-8266-0A75F2B76507}" srcOrd="0" destOrd="0" presId="urn:microsoft.com/office/officeart/2005/8/layout/radial1"/>
    <dgm:cxn modelId="{5E62FDDE-0453-4B18-8761-857F92B412EB}" type="presOf" srcId="{BF16A21A-AFB0-4AA7-B5F6-39E3786DB7AE}" destId="{2ABF4059-266B-4AC9-8DED-A3F0E0AEF0A8}" srcOrd="1" destOrd="0" presId="urn:microsoft.com/office/officeart/2005/8/layout/radial1"/>
    <dgm:cxn modelId="{7000345C-D6BF-40CB-AD66-C192935D88A8}" type="presOf" srcId="{A64C52B9-EF87-48C4-995E-DB24515AC2FB}" destId="{F958BA35-B94B-41ED-8BDE-774846171E1F}" srcOrd="1" destOrd="0" presId="urn:microsoft.com/office/officeart/2005/8/layout/radial1"/>
    <dgm:cxn modelId="{583EE013-7181-43B9-B066-E447283D3584}" srcId="{3B8974B4-83C5-4D69-843D-0C4A7E60B87A}" destId="{19D5A055-A557-43B6-BCD9-FEDD5DE93719}" srcOrd="5" destOrd="0" parTransId="{C3F81A2E-FFCC-4094-ABA7-224E0B8850BF}" sibTransId="{3DB0CAB8-6D3A-4878-B1EB-C108D41404DF}"/>
    <dgm:cxn modelId="{18B86731-8BE7-4017-9D32-8412E565D1DC}" type="presOf" srcId="{BD2F7C33-4C11-44A1-8055-0D1345D2FB32}" destId="{ECDE9942-B391-40E0-BDF8-1D44F14F24E1}" srcOrd="0" destOrd="0" presId="urn:microsoft.com/office/officeart/2005/8/layout/radial1"/>
    <dgm:cxn modelId="{497036C4-0EAA-41CE-BD7B-1981A1DE6F3F}" type="presParOf" srcId="{BC0C2E59-FA5F-42A2-BAF2-E5FD8F1E10F1}" destId="{2BC4EC23-45F7-41BF-87C9-BD0BF0739570}" srcOrd="0" destOrd="0" presId="urn:microsoft.com/office/officeart/2005/8/layout/radial1"/>
    <dgm:cxn modelId="{65D4C08C-1C77-48A4-A0AC-7734F6291366}" type="presParOf" srcId="{BC0C2E59-FA5F-42A2-BAF2-E5FD8F1E10F1}" destId="{D8AC1EBD-E8AC-4CD2-8AEB-9F34B8F69687}" srcOrd="1" destOrd="0" presId="urn:microsoft.com/office/officeart/2005/8/layout/radial1"/>
    <dgm:cxn modelId="{4679323F-5FF7-4731-AB23-2599B6A8C83F}" type="presParOf" srcId="{D8AC1EBD-E8AC-4CD2-8AEB-9F34B8F69687}" destId="{E16B1230-8B21-4DF4-AFDD-C39BED7083F4}" srcOrd="0" destOrd="0" presId="urn:microsoft.com/office/officeart/2005/8/layout/radial1"/>
    <dgm:cxn modelId="{46348C1C-989A-44D8-8AEB-EDEEFAAF42F6}" type="presParOf" srcId="{BC0C2E59-FA5F-42A2-BAF2-E5FD8F1E10F1}" destId="{48106C9A-D6E3-4FEC-AA26-297C59207095}" srcOrd="2" destOrd="0" presId="urn:microsoft.com/office/officeart/2005/8/layout/radial1"/>
    <dgm:cxn modelId="{CBC27A2E-22DD-43CC-8DF3-2EDD05B52270}" type="presParOf" srcId="{BC0C2E59-FA5F-42A2-BAF2-E5FD8F1E10F1}" destId="{82545BDC-675B-4E01-8266-0A75F2B76507}" srcOrd="3" destOrd="0" presId="urn:microsoft.com/office/officeart/2005/8/layout/radial1"/>
    <dgm:cxn modelId="{661B6D3B-AAAB-4B05-9B5B-202C745C5917}" type="presParOf" srcId="{82545BDC-675B-4E01-8266-0A75F2B76507}" destId="{2ABF4059-266B-4AC9-8DED-A3F0E0AEF0A8}" srcOrd="0" destOrd="0" presId="urn:microsoft.com/office/officeart/2005/8/layout/radial1"/>
    <dgm:cxn modelId="{D5CFF13C-6ABF-4062-B952-33F32FA0BF98}" type="presParOf" srcId="{BC0C2E59-FA5F-42A2-BAF2-E5FD8F1E10F1}" destId="{EA0D160A-B295-475E-BAEB-753855E0CAF0}" srcOrd="4" destOrd="0" presId="urn:microsoft.com/office/officeart/2005/8/layout/radial1"/>
    <dgm:cxn modelId="{D32138DF-04AC-4720-987F-15B24DDDBE1E}" type="presParOf" srcId="{BC0C2E59-FA5F-42A2-BAF2-E5FD8F1E10F1}" destId="{C913195F-6194-41D9-B79E-8B7AEEC28668}" srcOrd="5" destOrd="0" presId="urn:microsoft.com/office/officeart/2005/8/layout/radial1"/>
    <dgm:cxn modelId="{BF2F267A-A8A5-45CB-AA8F-EFA72F935F71}" type="presParOf" srcId="{C913195F-6194-41D9-B79E-8B7AEEC28668}" destId="{57E1F3C0-47AC-41F6-8C0D-F78D8808AD65}" srcOrd="0" destOrd="0" presId="urn:microsoft.com/office/officeart/2005/8/layout/radial1"/>
    <dgm:cxn modelId="{6BBF5837-CCF3-45AF-A621-192BD5ED4806}" type="presParOf" srcId="{BC0C2E59-FA5F-42A2-BAF2-E5FD8F1E10F1}" destId="{49040515-C015-4CB8-B87A-0C5CC172811E}" srcOrd="6" destOrd="0" presId="urn:microsoft.com/office/officeart/2005/8/layout/radial1"/>
    <dgm:cxn modelId="{6C916478-E4B7-4473-9AD7-09D5E95C5999}" type="presParOf" srcId="{BC0C2E59-FA5F-42A2-BAF2-E5FD8F1E10F1}" destId="{44D24B48-94F5-4C79-A74C-D7F75546B3D4}" srcOrd="7" destOrd="0" presId="urn:microsoft.com/office/officeart/2005/8/layout/radial1"/>
    <dgm:cxn modelId="{43A1E05F-631C-4B2E-8389-99A929CFAA1E}" type="presParOf" srcId="{44D24B48-94F5-4C79-A74C-D7F75546B3D4}" destId="{F958BA35-B94B-41ED-8BDE-774846171E1F}" srcOrd="0" destOrd="0" presId="urn:microsoft.com/office/officeart/2005/8/layout/radial1"/>
    <dgm:cxn modelId="{D2385560-D038-4E07-BDA7-10BAB92E49DF}" type="presParOf" srcId="{BC0C2E59-FA5F-42A2-BAF2-E5FD8F1E10F1}" destId="{A1253742-3C60-4A77-936B-32E774616C8E}" srcOrd="8" destOrd="0" presId="urn:microsoft.com/office/officeart/2005/8/layout/radial1"/>
    <dgm:cxn modelId="{1DBCE289-963F-4A61-B501-F3FD74A33375}" type="presParOf" srcId="{BC0C2E59-FA5F-42A2-BAF2-E5FD8F1E10F1}" destId="{ECDE9942-B391-40E0-BDF8-1D44F14F24E1}" srcOrd="9" destOrd="0" presId="urn:microsoft.com/office/officeart/2005/8/layout/radial1"/>
    <dgm:cxn modelId="{1B433196-6A8C-42E4-B2AB-6401A283F006}" type="presParOf" srcId="{ECDE9942-B391-40E0-BDF8-1D44F14F24E1}" destId="{5ED61403-4F47-4DF0-B772-8EF61AE6EC64}" srcOrd="0" destOrd="0" presId="urn:microsoft.com/office/officeart/2005/8/layout/radial1"/>
    <dgm:cxn modelId="{F3F6C287-E05A-48E8-AD4E-023E1EF63F9C}" type="presParOf" srcId="{BC0C2E59-FA5F-42A2-BAF2-E5FD8F1E10F1}" destId="{5BB5935A-380E-4C94-B0E6-AC09332F8F4E}" srcOrd="10" destOrd="0" presId="urn:microsoft.com/office/officeart/2005/8/layout/radial1"/>
    <dgm:cxn modelId="{F8692701-2DA1-46F8-97B2-6EA3EF46FAFE}" type="presParOf" srcId="{BC0C2E59-FA5F-42A2-BAF2-E5FD8F1E10F1}" destId="{8E6F709B-E3C1-402F-B0A9-02E1FB95593E}" srcOrd="11" destOrd="0" presId="urn:microsoft.com/office/officeart/2005/8/layout/radial1"/>
    <dgm:cxn modelId="{28526A8C-C537-46BF-81BF-6692E2E1DC11}" type="presParOf" srcId="{8E6F709B-E3C1-402F-B0A9-02E1FB95593E}" destId="{DDE66173-9BEF-4BEC-8B99-9C97D4F06206}" srcOrd="0" destOrd="0" presId="urn:microsoft.com/office/officeart/2005/8/layout/radial1"/>
    <dgm:cxn modelId="{70D0323E-F0F8-487A-987B-0189914D6D11}" type="presParOf" srcId="{BC0C2E59-FA5F-42A2-BAF2-E5FD8F1E10F1}" destId="{F257EADC-8564-49F2-AA89-DCBEA41E0035}" srcOrd="12"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C4EC23-45F7-41BF-87C9-BD0BF0739570}">
      <dsp:nvSpPr>
        <dsp:cNvPr id="0" name=""/>
        <dsp:cNvSpPr/>
      </dsp:nvSpPr>
      <dsp:spPr>
        <a:xfrm>
          <a:off x="3818082" y="1972840"/>
          <a:ext cx="1499542" cy="1499542"/>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342900" marR="0" lvl="0" indent="-34290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tr-TR" sz="1800" b="1" i="0" u="none" strike="noStrike" kern="1200" cap="none" normalizeH="0" baseline="0" dirty="0" smtClean="0">
              <a:ln/>
              <a:effectLst/>
              <a:latin typeface="Comic Sans MS" pitchFamily="66" charset="0"/>
            </a:rPr>
            <a:t>Psikolojik</a:t>
          </a:r>
        </a:p>
        <a:p>
          <a:pPr marL="342900" marR="0" lvl="0" indent="-34290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tr-TR" sz="1800" b="1" i="0" u="none" strike="noStrike" kern="1200" cap="none" normalizeH="0" baseline="0" dirty="0" smtClean="0">
              <a:ln/>
              <a:effectLst/>
              <a:latin typeface="Comic Sans MS" pitchFamily="66" charset="0"/>
            </a:rPr>
            <a:t> Danışma</a:t>
          </a:r>
        </a:p>
      </dsp:txBody>
      <dsp:txXfrm>
        <a:off x="4037685" y="2192443"/>
        <a:ext cx="1060336" cy="1060336"/>
      </dsp:txXfrm>
    </dsp:sp>
    <dsp:sp modelId="{D8AC1EBD-E8AC-4CD2-8AEB-9F34B8F69687}">
      <dsp:nvSpPr>
        <dsp:cNvPr id="0" name=""/>
        <dsp:cNvSpPr/>
      </dsp:nvSpPr>
      <dsp:spPr>
        <a:xfrm rot="16200000">
          <a:off x="4341771" y="1731999"/>
          <a:ext cx="452165" cy="29518"/>
        </a:xfrm>
        <a:custGeom>
          <a:avLst/>
          <a:gdLst/>
          <a:ahLst/>
          <a:cxnLst/>
          <a:rect l="0" t="0" r="0" b="0"/>
          <a:pathLst>
            <a:path>
              <a:moveTo>
                <a:pt x="0" y="14759"/>
              </a:moveTo>
              <a:lnTo>
                <a:pt x="452165" y="14759"/>
              </a:lnTo>
            </a:path>
          </a:pathLst>
        </a:custGeom>
        <a:noFill/>
        <a:ln w="19050" cap="rnd" cmpd="sng" algn="ctr">
          <a:solidFill>
            <a:schemeClr val="accent2">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4556549" y="1735454"/>
        <a:ext cx="22608" cy="22608"/>
      </dsp:txXfrm>
    </dsp:sp>
    <dsp:sp modelId="{48106C9A-D6E3-4FEC-AA26-297C59207095}">
      <dsp:nvSpPr>
        <dsp:cNvPr id="0" name=""/>
        <dsp:cNvSpPr/>
      </dsp:nvSpPr>
      <dsp:spPr>
        <a:xfrm>
          <a:off x="3666066" y="21133"/>
          <a:ext cx="1803574" cy="1499542"/>
        </a:xfrm>
        <a:prstGeom prst="ellipse">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342900" marR="0" lvl="0" indent="-342900" algn="l"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tr-TR" sz="1400" b="1" i="0" u="none" strike="noStrike" kern="1200" cap="none" normalizeH="0" baseline="0" dirty="0" smtClean="0">
              <a:ln/>
              <a:effectLst/>
              <a:latin typeface="Comic Sans MS" pitchFamily="66" charset="0"/>
            </a:rPr>
            <a:t>Yöneltme ve</a:t>
          </a:r>
        </a:p>
        <a:p>
          <a:pPr marL="342900" marR="0" lvl="0" indent="-34290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tr-TR" sz="1400" b="1" i="0" u="none" strike="noStrike" kern="1200" cap="none" normalizeH="0" baseline="0" dirty="0" smtClean="0">
              <a:ln/>
              <a:effectLst/>
              <a:latin typeface="Comic Sans MS" pitchFamily="66" charset="0"/>
            </a:rPr>
            <a:t>yerleştirme</a:t>
          </a:r>
        </a:p>
      </dsp:txBody>
      <dsp:txXfrm>
        <a:off x="3930193" y="240736"/>
        <a:ext cx="1275320" cy="1060336"/>
      </dsp:txXfrm>
    </dsp:sp>
    <dsp:sp modelId="{82545BDC-675B-4E01-8266-0A75F2B76507}">
      <dsp:nvSpPr>
        <dsp:cNvPr id="0" name=""/>
        <dsp:cNvSpPr/>
      </dsp:nvSpPr>
      <dsp:spPr>
        <a:xfrm rot="19800000">
          <a:off x="5197405" y="2259187"/>
          <a:ext cx="295116" cy="29518"/>
        </a:xfrm>
        <a:custGeom>
          <a:avLst/>
          <a:gdLst/>
          <a:ahLst/>
          <a:cxnLst/>
          <a:rect l="0" t="0" r="0" b="0"/>
          <a:pathLst>
            <a:path>
              <a:moveTo>
                <a:pt x="0" y="14759"/>
              </a:moveTo>
              <a:lnTo>
                <a:pt x="295116" y="14759"/>
              </a:lnTo>
            </a:path>
          </a:pathLst>
        </a:custGeom>
        <a:noFill/>
        <a:ln w="19050" cap="rnd" cmpd="sng" algn="ctr">
          <a:solidFill>
            <a:schemeClr val="accent2">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5337585" y="2266569"/>
        <a:ext cx="14755" cy="14755"/>
      </dsp:txXfrm>
    </dsp:sp>
    <dsp:sp modelId="{EA0D160A-B295-475E-BAEB-753855E0CAF0}">
      <dsp:nvSpPr>
        <dsp:cNvPr id="0" name=""/>
        <dsp:cNvSpPr/>
      </dsp:nvSpPr>
      <dsp:spPr>
        <a:xfrm>
          <a:off x="5272020" y="996987"/>
          <a:ext cx="1972122" cy="1499542"/>
        </a:xfrm>
        <a:prstGeom prst="ellipse">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342900" marR="0" lvl="0" indent="-34290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tr-TR" sz="1400" b="1" i="0" u="none" strike="noStrike" kern="1200" cap="none" normalizeH="0" baseline="0" dirty="0" smtClean="0">
              <a:ln/>
              <a:effectLst/>
              <a:latin typeface="Comic Sans MS" pitchFamily="66" charset="0"/>
            </a:rPr>
            <a:t>Oryantasyon</a:t>
          </a:r>
        </a:p>
        <a:p>
          <a:pPr marL="342900" marR="0" lvl="0" indent="-34290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endParaRPr kumimoji="0" lang="tr-TR" sz="1200" b="1" i="0" u="none" strike="noStrike" kern="1200" cap="none" normalizeH="0" baseline="0" dirty="0" smtClean="0">
            <a:ln/>
            <a:effectLst/>
            <a:latin typeface="Comic Sans MS" pitchFamily="66" charset="0"/>
          </a:endParaRPr>
        </a:p>
      </dsp:txBody>
      <dsp:txXfrm>
        <a:off x="5560831" y="1216590"/>
        <a:ext cx="1394500" cy="1060336"/>
      </dsp:txXfrm>
    </dsp:sp>
    <dsp:sp modelId="{C913195F-6194-41D9-B79E-8B7AEEC28668}">
      <dsp:nvSpPr>
        <dsp:cNvPr id="0" name=""/>
        <dsp:cNvSpPr/>
      </dsp:nvSpPr>
      <dsp:spPr>
        <a:xfrm rot="1800000">
          <a:off x="5195106" y="3165097"/>
          <a:ext cx="329435" cy="29518"/>
        </a:xfrm>
        <a:custGeom>
          <a:avLst/>
          <a:gdLst/>
          <a:ahLst/>
          <a:cxnLst/>
          <a:rect l="0" t="0" r="0" b="0"/>
          <a:pathLst>
            <a:path>
              <a:moveTo>
                <a:pt x="0" y="14759"/>
              </a:moveTo>
              <a:lnTo>
                <a:pt x="329435" y="14759"/>
              </a:lnTo>
            </a:path>
          </a:pathLst>
        </a:custGeom>
        <a:noFill/>
        <a:ln w="19050" cap="rnd" cmpd="sng" algn="ctr">
          <a:solidFill>
            <a:schemeClr val="accent2">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5351588" y="3171620"/>
        <a:ext cx="16471" cy="16471"/>
      </dsp:txXfrm>
    </dsp:sp>
    <dsp:sp modelId="{49040515-C015-4CB8-B87A-0C5CC172811E}">
      <dsp:nvSpPr>
        <dsp:cNvPr id="0" name=""/>
        <dsp:cNvSpPr/>
      </dsp:nvSpPr>
      <dsp:spPr>
        <a:xfrm>
          <a:off x="5329018" y="2948694"/>
          <a:ext cx="1858127" cy="1499542"/>
        </a:xfrm>
        <a:prstGeom prst="ellipse">
          <a:avLst/>
        </a:prstGeom>
        <a:gradFill rotWithShape="0">
          <a:gsLst>
            <a:gs pos="0">
              <a:schemeClr val="accent4">
                <a:hueOff val="0"/>
                <a:satOff val="0"/>
                <a:lumOff val="0"/>
                <a:alphaOff val="0"/>
                <a:tint val="96000"/>
                <a:lumMod val="100000"/>
              </a:schemeClr>
            </a:gs>
            <a:gs pos="78000">
              <a:schemeClr val="accent4">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342900" marR="0" lvl="0" indent="-34290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tr-TR" sz="1400" b="1" i="0" u="none" strike="noStrike" kern="1200" cap="none" normalizeH="0" baseline="0" dirty="0" smtClean="0">
              <a:ln/>
              <a:effectLst/>
              <a:latin typeface="Comic Sans MS" pitchFamily="66" charset="0"/>
            </a:rPr>
            <a:t>Bireyi </a:t>
          </a:r>
        </a:p>
        <a:p>
          <a:pPr marL="342900" marR="0" lvl="0" indent="-34290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tr-TR" sz="1400" b="1" i="0" u="none" strike="noStrike" kern="1200" cap="none" normalizeH="0" baseline="0" dirty="0" smtClean="0">
              <a:ln/>
              <a:effectLst/>
              <a:latin typeface="Comic Sans MS" pitchFamily="66" charset="0"/>
            </a:rPr>
            <a:t>tanıma</a:t>
          </a:r>
        </a:p>
      </dsp:txBody>
      <dsp:txXfrm>
        <a:off x="5601134" y="3168297"/>
        <a:ext cx="1313895" cy="1060336"/>
      </dsp:txXfrm>
    </dsp:sp>
    <dsp:sp modelId="{44D24B48-94F5-4C79-A74C-D7F75546B3D4}">
      <dsp:nvSpPr>
        <dsp:cNvPr id="0" name=""/>
        <dsp:cNvSpPr/>
      </dsp:nvSpPr>
      <dsp:spPr>
        <a:xfrm rot="5400000">
          <a:off x="4341771" y="3683706"/>
          <a:ext cx="452165" cy="29518"/>
        </a:xfrm>
        <a:custGeom>
          <a:avLst/>
          <a:gdLst/>
          <a:ahLst/>
          <a:cxnLst/>
          <a:rect l="0" t="0" r="0" b="0"/>
          <a:pathLst>
            <a:path>
              <a:moveTo>
                <a:pt x="0" y="14759"/>
              </a:moveTo>
              <a:lnTo>
                <a:pt x="452165" y="14759"/>
              </a:lnTo>
            </a:path>
          </a:pathLst>
        </a:custGeom>
        <a:noFill/>
        <a:ln w="19050" cap="rnd" cmpd="sng" algn="ctr">
          <a:solidFill>
            <a:schemeClr val="accent2">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4556549" y="3687161"/>
        <a:ext cx="22608" cy="22608"/>
      </dsp:txXfrm>
    </dsp:sp>
    <dsp:sp modelId="{A1253742-3C60-4A77-936B-32E774616C8E}">
      <dsp:nvSpPr>
        <dsp:cNvPr id="0" name=""/>
        <dsp:cNvSpPr/>
      </dsp:nvSpPr>
      <dsp:spPr>
        <a:xfrm>
          <a:off x="3641084" y="3924548"/>
          <a:ext cx="1853539" cy="1499542"/>
        </a:xfrm>
        <a:prstGeom prst="ellipse">
          <a:avLst/>
        </a:prstGeom>
        <a:gradFill rotWithShape="0">
          <a:gsLst>
            <a:gs pos="0">
              <a:schemeClr val="accent5">
                <a:hueOff val="0"/>
                <a:satOff val="0"/>
                <a:lumOff val="0"/>
                <a:alphaOff val="0"/>
                <a:tint val="96000"/>
                <a:lumMod val="100000"/>
              </a:schemeClr>
            </a:gs>
            <a:gs pos="78000">
              <a:schemeClr val="accent5">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342900" marR="0" lvl="0" indent="-34290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tr-TR" sz="1400" b="1" i="0" u="none" strike="noStrike" kern="1200" cap="none" normalizeH="0" baseline="0" dirty="0" smtClean="0">
              <a:ln/>
              <a:effectLst/>
              <a:latin typeface="Comic Sans MS" pitchFamily="66" charset="0"/>
            </a:rPr>
            <a:t>Müşavirlik</a:t>
          </a:r>
        </a:p>
        <a:p>
          <a:pPr marL="342900" marR="0" lvl="0" indent="-34290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endParaRPr kumimoji="0" lang="tr-TR" sz="1400" b="1" i="0" u="none" strike="noStrike" kern="1200" cap="none" normalizeH="0" baseline="0" dirty="0" smtClean="0">
            <a:ln/>
            <a:effectLst/>
            <a:latin typeface="Comic Sans MS" pitchFamily="66" charset="0"/>
          </a:endParaRPr>
        </a:p>
      </dsp:txBody>
      <dsp:txXfrm>
        <a:off x="3912529" y="4144151"/>
        <a:ext cx="1310649" cy="1060336"/>
      </dsp:txXfrm>
    </dsp:sp>
    <dsp:sp modelId="{ECDE9942-B391-40E0-BDF8-1D44F14F24E1}">
      <dsp:nvSpPr>
        <dsp:cNvPr id="0" name=""/>
        <dsp:cNvSpPr/>
      </dsp:nvSpPr>
      <dsp:spPr>
        <a:xfrm rot="9000000">
          <a:off x="3638651" y="3157732"/>
          <a:ext cx="299976" cy="29518"/>
        </a:xfrm>
        <a:custGeom>
          <a:avLst/>
          <a:gdLst/>
          <a:ahLst/>
          <a:cxnLst/>
          <a:rect l="0" t="0" r="0" b="0"/>
          <a:pathLst>
            <a:path>
              <a:moveTo>
                <a:pt x="0" y="14759"/>
              </a:moveTo>
              <a:lnTo>
                <a:pt x="299976" y="14759"/>
              </a:lnTo>
            </a:path>
          </a:pathLst>
        </a:custGeom>
        <a:noFill/>
        <a:ln w="19050" cap="rnd" cmpd="sng" algn="ctr">
          <a:solidFill>
            <a:schemeClr val="accent2">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rot="10800000">
        <a:off x="3781139" y="3164992"/>
        <a:ext cx="14998" cy="14998"/>
      </dsp:txXfrm>
    </dsp:sp>
    <dsp:sp modelId="{5BB5935A-380E-4C94-B0E6-AC09332F8F4E}">
      <dsp:nvSpPr>
        <dsp:cNvPr id="0" name=""/>
        <dsp:cNvSpPr/>
      </dsp:nvSpPr>
      <dsp:spPr>
        <a:xfrm>
          <a:off x="1899856" y="2948694"/>
          <a:ext cx="1955537" cy="1499542"/>
        </a:xfrm>
        <a:prstGeom prst="ellipse">
          <a:avLst/>
        </a:prstGeom>
        <a:gradFill rotWithShape="0">
          <a:gsLst>
            <a:gs pos="0">
              <a:schemeClr val="accent6">
                <a:hueOff val="0"/>
                <a:satOff val="0"/>
                <a:lumOff val="0"/>
                <a:alphaOff val="0"/>
                <a:tint val="96000"/>
                <a:lumMod val="100000"/>
              </a:schemeClr>
            </a:gs>
            <a:gs pos="78000">
              <a:schemeClr val="accent6">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342900" marR="0" lvl="0" indent="-34290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tr-TR" sz="1400" b="1" i="0" u="none" strike="noStrike" kern="1200" cap="none" normalizeH="0" baseline="0" dirty="0" smtClean="0">
              <a:ln/>
              <a:effectLst/>
              <a:latin typeface="Comic Sans MS" pitchFamily="66" charset="0"/>
            </a:rPr>
            <a:t>Bilgi toplama </a:t>
          </a:r>
        </a:p>
        <a:p>
          <a:pPr marL="342900" marR="0" lvl="0" indent="-34290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tr-TR" sz="1400" b="1" i="0" u="none" strike="noStrike" kern="1200" cap="none" normalizeH="0" baseline="0" dirty="0" smtClean="0">
              <a:ln/>
              <a:effectLst/>
              <a:latin typeface="Comic Sans MS" pitchFamily="66" charset="0"/>
            </a:rPr>
            <a:t>ve yayma</a:t>
          </a:r>
        </a:p>
      </dsp:txBody>
      <dsp:txXfrm>
        <a:off x="2186238" y="3168297"/>
        <a:ext cx="1382773" cy="1060336"/>
      </dsp:txXfrm>
    </dsp:sp>
    <dsp:sp modelId="{8E6F709B-E3C1-402F-B0A9-02E1FB95593E}">
      <dsp:nvSpPr>
        <dsp:cNvPr id="0" name=""/>
        <dsp:cNvSpPr/>
      </dsp:nvSpPr>
      <dsp:spPr>
        <a:xfrm rot="12600000">
          <a:off x="3614579" y="2251522"/>
          <a:ext cx="325776" cy="29518"/>
        </a:xfrm>
        <a:custGeom>
          <a:avLst/>
          <a:gdLst/>
          <a:ahLst/>
          <a:cxnLst/>
          <a:rect l="0" t="0" r="0" b="0"/>
          <a:pathLst>
            <a:path>
              <a:moveTo>
                <a:pt x="0" y="14759"/>
              </a:moveTo>
              <a:lnTo>
                <a:pt x="325776" y="14759"/>
              </a:lnTo>
            </a:path>
          </a:pathLst>
        </a:custGeom>
        <a:noFill/>
        <a:ln w="19050" cap="rnd" cmpd="sng" algn="ctr">
          <a:solidFill>
            <a:schemeClr val="accent2">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rot="10800000">
        <a:off x="3769323" y="2258137"/>
        <a:ext cx="16288" cy="16288"/>
      </dsp:txXfrm>
    </dsp:sp>
    <dsp:sp modelId="{F257EADC-8564-49F2-AA89-DCBEA41E0035}">
      <dsp:nvSpPr>
        <dsp:cNvPr id="0" name=""/>
        <dsp:cNvSpPr/>
      </dsp:nvSpPr>
      <dsp:spPr>
        <a:xfrm>
          <a:off x="1930642" y="1014576"/>
          <a:ext cx="1893966" cy="1464362"/>
        </a:xfrm>
        <a:prstGeom prst="ellipse">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342900" marR="0" lvl="0" indent="-34290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tr-TR" sz="1400" b="1" i="0" u="none" strike="noStrike" kern="1200" cap="none" normalizeH="0" baseline="0" dirty="0" smtClean="0">
              <a:ln/>
              <a:effectLst/>
              <a:latin typeface="Comic Sans MS" pitchFamily="66" charset="0"/>
            </a:rPr>
            <a:t>İzleme </a:t>
          </a:r>
        </a:p>
        <a:p>
          <a:pPr marL="342900" marR="0" lvl="0" indent="-342900" algn="ctr" defTabSz="914400" rtl="0" eaLnBrk="1" fontAlgn="base" latinLnBrk="0" hangingPunct="1">
            <a:lnSpc>
              <a:spcPct val="100000"/>
            </a:lnSpc>
            <a:spcBef>
              <a:spcPct val="0"/>
            </a:spcBef>
            <a:spcAft>
              <a:spcPct val="0"/>
            </a:spcAft>
            <a:buClr>
              <a:schemeClr val="hlink"/>
            </a:buClr>
            <a:buSzPct val="70000"/>
            <a:buFont typeface="Wingdings" pitchFamily="2" charset="2"/>
            <a:buNone/>
            <a:tabLst/>
          </a:pPr>
          <a:r>
            <a:rPr kumimoji="0" lang="tr-TR" sz="1400" b="1" i="0" u="none" strike="noStrike" kern="1200" cap="none" normalizeH="0" baseline="0" dirty="0" smtClean="0">
              <a:ln/>
              <a:effectLst/>
              <a:latin typeface="Comic Sans MS" pitchFamily="66" charset="0"/>
            </a:rPr>
            <a:t>değerlendirme</a:t>
          </a:r>
        </a:p>
      </dsp:txBody>
      <dsp:txXfrm>
        <a:off x="2208007" y="1229027"/>
        <a:ext cx="1339236" cy="1035460"/>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13EC474-C71A-44F7-BC34-F97E8909F5C0}" type="datetimeFigureOut">
              <a:rPr lang="tr-TR" smtClean="0"/>
              <a:pPr/>
              <a:t>17.12.2024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3B6AB47-124F-4D46-9051-EB807ABA306E}" type="slidenum">
              <a:rPr lang="tr-TR" smtClean="0"/>
              <a:pPr/>
              <a:t>‹#›</a:t>
            </a:fld>
            <a:endParaRPr lang="tr-TR"/>
          </a:p>
        </p:txBody>
      </p:sp>
    </p:spTree>
    <p:extLst>
      <p:ext uri="{BB962C8B-B14F-4D97-AF65-F5344CB8AC3E}">
        <p14:creationId xmlns:p14="http://schemas.microsoft.com/office/powerpoint/2010/main" val="2210868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13EC474-C71A-44F7-BC34-F97E8909F5C0}" type="datetimeFigureOut">
              <a:rPr lang="tr-TR" smtClean="0"/>
              <a:pPr/>
              <a:t>17.12.2024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3B6AB47-124F-4D46-9051-EB807ABA306E}" type="slidenum">
              <a:rPr lang="tr-TR" smtClean="0"/>
              <a:pPr/>
              <a:t>‹#›</a:t>
            </a:fld>
            <a:endParaRPr lang="tr-TR"/>
          </a:p>
        </p:txBody>
      </p:sp>
    </p:spTree>
    <p:extLst>
      <p:ext uri="{BB962C8B-B14F-4D97-AF65-F5344CB8AC3E}">
        <p14:creationId xmlns:p14="http://schemas.microsoft.com/office/powerpoint/2010/main" val="2888758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13EC474-C71A-44F7-BC34-F97E8909F5C0}" type="datetimeFigureOut">
              <a:rPr lang="tr-TR" smtClean="0"/>
              <a:pPr/>
              <a:t>17.12.2024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3B6AB47-124F-4D46-9051-EB807ABA306E}" type="slidenum">
              <a:rPr lang="tr-TR" smtClean="0"/>
              <a:pPr/>
              <a:t>‹#›</a:t>
            </a:fld>
            <a:endParaRPr lang="tr-T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170460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13EC474-C71A-44F7-BC34-F97E8909F5C0}" type="datetimeFigureOut">
              <a:rPr lang="tr-TR" smtClean="0"/>
              <a:pPr/>
              <a:t>17.12.2024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3B6AB47-124F-4D46-9051-EB807ABA306E}" type="slidenum">
              <a:rPr lang="tr-TR" smtClean="0"/>
              <a:pPr/>
              <a:t>‹#›</a:t>
            </a:fld>
            <a:endParaRPr lang="tr-TR"/>
          </a:p>
        </p:txBody>
      </p:sp>
    </p:spTree>
    <p:extLst>
      <p:ext uri="{BB962C8B-B14F-4D97-AF65-F5344CB8AC3E}">
        <p14:creationId xmlns:p14="http://schemas.microsoft.com/office/powerpoint/2010/main" val="17063337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13EC474-C71A-44F7-BC34-F97E8909F5C0}" type="datetimeFigureOut">
              <a:rPr lang="tr-TR" smtClean="0"/>
              <a:pPr/>
              <a:t>17.12.2024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3B6AB47-124F-4D46-9051-EB807ABA306E}" type="slidenum">
              <a:rPr lang="tr-TR" smtClean="0"/>
              <a:pPr/>
              <a:t>‹#›</a:t>
            </a:fld>
            <a:endParaRPr lang="tr-T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780870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13EC474-C71A-44F7-BC34-F97E8909F5C0}" type="datetimeFigureOut">
              <a:rPr lang="tr-TR" smtClean="0"/>
              <a:pPr/>
              <a:t>17.12.2024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3B6AB47-124F-4D46-9051-EB807ABA306E}" type="slidenum">
              <a:rPr lang="tr-TR" smtClean="0"/>
              <a:pPr/>
              <a:t>‹#›</a:t>
            </a:fld>
            <a:endParaRPr lang="tr-TR"/>
          </a:p>
        </p:txBody>
      </p:sp>
    </p:spTree>
    <p:extLst>
      <p:ext uri="{BB962C8B-B14F-4D97-AF65-F5344CB8AC3E}">
        <p14:creationId xmlns:p14="http://schemas.microsoft.com/office/powerpoint/2010/main" val="3956452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13EC474-C71A-44F7-BC34-F97E8909F5C0}" type="datetimeFigureOut">
              <a:rPr lang="tr-TR" smtClean="0"/>
              <a:pPr/>
              <a:t>17.12.2024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3B6AB47-124F-4D46-9051-EB807ABA306E}" type="slidenum">
              <a:rPr lang="tr-TR" smtClean="0"/>
              <a:pPr/>
              <a:t>‹#›</a:t>
            </a:fld>
            <a:endParaRPr lang="tr-TR"/>
          </a:p>
        </p:txBody>
      </p:sp>
    </p:spTree>
    <p:extLst>
      <p:ext uri="{BB962C8B-B14F-4D97-AF65-F5344CB8AC3E}">
        <p14:creationId xmlns:p14="http://schemas.microsoft.com/office/powerpoint/2010/main" val="9587877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13EC474-C71A-44F7-BC34-F97E8909F5C0}" type="datetimeFigureOut">
              <a:rPr lang="tr-TR" smtClean="0"/>
              <a:pPr/>
              <a:t>17.12.2024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3B6AB47-124F-4D46-9051-EB807ABA306E}" type="slidenum">
              <a:rPr lang="tr-TR" smtClean="0"/>
              <a:pPr/>
              <a:t>‹#›</a:t>
            </a:fld>
            <a:endParaRPr lang="tr-TR"/>
          </a:p>
        </p:txBody>
      </p:sp>
    </p:spTree>
    <p:extLst>
      <p:ext uri="{BB962C8B-B14F-4D97-AF65-F5344CB8AC3E}">
        <p14:creationId xmlns:p14="http://schemas.microsoft.com/office/powerpoint/2010/main" val="14766976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1 İçerik Yer Tutucusu"/>
          <p:cNvSpPr>
            <a:spLocks noGrp="1"/>
          </p:cNvSpPr>
          <p:nvPr>
            <p:ph/>
          </p:nvPr>
        </p:nvSpPr>
        <p:spPr>
          <a:xfrm>
            <a:off x="1370013" y="301625"/>
            <a:ext cx="7313612" cy="56403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8"/>
          <p:cNvSpPr>
            <a:spLocks noGrp="1" noChangeArrowheads="1"/>
          </p:cNvSpPr>
          <p:nvPr>
            <p:ph type="dt" sz="half" idx="10"/>
          </p:nvPr>
        </p:nvSpPr>
        <p:spPr/>
        <p:txBody>
          <a:bodyPr/>
          <a:lstStyle>
            <a:lvl1pPr>
              <a:defRPr/>
            </a:lvl1pPr>
          </a:lstStyle>
          <a:p>
            <a:pPr>
              <a:defRPr/>
            </a:pPr>
            <a:endParaRPr lang="tr-TR"/>
          </a:p>
        </p:txBody>
      </p:sp>
      <p:sp>
        <p:nvSpPr>
          <p:cNvPr id="4" name="Rectangle 9"/>
          <p:cNvSpPr>
            <a:spLocks noGrp="1" noChangeArrowheads="1"/>
          </p:cNvSpPr>
          <p:nvPr>
            <p:ph type="ftr" sz="quarter" idx="11"/>
          </p:nvPr>
        </p:nvSpPr>
        <p:spPr/>
        <p:txBody>
          <a:bodyPr/>
          <a:lstStyle>
            <a:lvl1pPr>
              <a:defRPr/>
            </a:lvl1pPr>
          </a:lstStyle>
          <a:p>
            <a:pPr>
              <a:defRPr/>
            </a:pPr>
            <a:endParaRPr lang="tr-TR"/>
          </a:p>
        </p:txBody>
      </p:sp>
      <p:sp>
        <p:nvSpPr>
          <p:cNvPr id="5" name="Rectangle 10"/>
          <p:cNvSpPr>
            <a:spLocks noGrp="1" noChangeArrowheads="1"/>
          </p:cNvSpPr>
          <p:nvPr>
            <p:ph type="sldNum" sz="quarter" idx="12"/>
          </p:nvPr>
        </p:nvSpPr>
        <p:spPr/>
        <p:txBody>
          <a:bodyPr/>
          <a:lstStyle>
            <a:lvl1pPr>
              <a:defRPr/>
            </a:lvl1pPr>
          </a:lstStyle>
          <a:p>
            <a:pPr>
              <a:defRPr/>
            </a:pPr>
            <a:fld id="{BB2A3517-115D-4B97-98A8-72D43BEDC38B}" type="slidenum">
              <a:rPr lang="tr-TR"/>
              <a:pPr>
                <a:defRPr/>
              </a:pPr>
              <a:t>‹#›</a:t>
            </a:fld>
            <a:endParaRPr lang="tr-TR"/>
          </a:p>
        </p:txBody>
      </p:sp>
    </p:spTree>
    <p:extLst>
      <p:ext uri="{BB962C8B-B14F-4D97-AF65-F5344CB8AC3E}">
        <p14:creationId xmlns:p14="http://schemas.microsoft.com/office/powerpoint/2010/main" val="15131942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Hiearchy / Structural 3">
    <p:spTree>
      <p:nvGrpSpPr>
        <p:cNvPr id="1" name=""/>
        <p:cNvGrpSpPr/>
        <p:nvPr/>
      </p:nvGrpSpPr>
      <p:grpSpPr>
        <a:xfrm>
          <a:off x="0" y="0"/>
          <a:ext cx="0" cy="0"/>
          <a:chOff x="0" y="0"/>
          <a:chExt cx="0" cy="0"/>
        </a:xfrm>
      </p:grpSpPr>
      <p:sp>
        <p:nvSpPr>
          <p:cNvPr id="2" name="Title 1"/>
          <p:cNvSpPr>
            <a:spLocks noGrp="1"/>
          </p:cNvSpPr>
          <p:nvPr>
            <p:ph type="title"/>
          </p:nvPr>
        </p:nvSpPr>
        <p:spPr>
          <a:xfrm>
            <a:off x="326565" y="290281"/>
            <a:ext cx="7886700" cy="943431"/>
          </a:xfrm>
        </p:spPr>
        <p:txBody>
          <a:bodyPr/>
          <a:lstStyle/>
          <a:p>
            <a:r>
              <a:rPr lang="en-US" dirty="0" smtClean="0"/>
              <a:t>Click to edit Master title style</a:t>
            </a:r>
            <a:endParaRPr lang="id-ID" dirty="0"/>
          </a:p>
        </p:txBody>
      </p:sp>
      <p:sp>
        <p:nvSpPr>
          <p:cNvPr id="3" name="Date Placeholder 2"/>
          <p:cNvSpPr>
            <a:spLocks noGrp="1"/>
          </p:cNvSpPr>
          <p:nvPr>
            <p:ph type="dt" sz="half" idx="10"/>
          </p:nvPr>
        </p:nvSpPr>
        <p:spPr/>
        <p:txBody>
          <a:bodyPr/>
          <a:lstStyle/>
          <a:p>
            <a:fld id="{20770BFA-28FB-4D2C-B722-F8EDB5F59EC5}" type="datetime1">
              <a:rPr lang="id-ID" smtClean="0"/>
              <a:pPr/>
              <a:t>17/12/2024</a:t>
            </a:fld>
            <a:endParaRPr lang="id-ID"/>
          </a:p>
        </p:txBody>
      </p:sp>
      <p:sp>
        <p:nvSpPr>
          <p:cNvPr id="4" name="Footer Placeholder 3"/>
          <p:cNvSpPr>
            <a:spLocks noGrp="1"/>
          </p:cNvSpPr>
          <p:nvPr>
            <p:ph type="ftr" sz="quarter" idx="11"/>
          </p:nvPr>
        </p:nvSpPr>
        <p:spPr/>
        <p:txBody>
          <a:bodyPr/>
          <a:lstStyle/>
          <a:p>
            <a:r>
              <a:rPr lang="id-ID" smtClean="0"/>
              <a:t>www.rehberlikservisim.com</a:t>
            </a:r>
            <a:endParaRPr lang="id-ID"/>
          </a:p>
        </p:txBody>
      </p:sp>
      <p:sp>
        <p:nvSpPr>
          <p:cNvPr id="5" name="Slide Number Placeholder 4"/>
          <p:cNvSpPr>
            <a:spLocks noGrp="1"/>
          </p:cNvSpPr>
          <p:nvPr>
            <p:ph type="sldNum" sz="quarter" idx="12"/>
          </p:nvPr>
        </p:nvSpPr>
        <p:spPr/>
        <p:txBody>
          <a:bodyPr/>
          <a:lstStyle/>
          <a:p>
            <a:fld id="{894ECE0B-6A48-4FB3-98FF-149C947D6D9D}" type="slidenum">
              <a:rPr lang="id-ID" smtClean="0"/>
              <a:pPr/>
              <a:t>‹#›</a:t>
            </a:fld>
            <a:endParaRPr lang="id-ID"/>
          </a:p>
        </p:txBody>
      </p:sp>
      <p:sp>
        <p:nvSpPr>
          <p:cNvPr id="24" name="Picture Placeholder 6"/>
          <p:cNvSpPr>
            <a:spLocks noGrp="1"/>
          </p:cNvSpPr>
          <p:nvPr>
            <p:ph type="pic" sz="quarter" idx="13"/>
          </p:nvPr>
        </p:nvSpPr>
        <p:spPr>
          <a:xfrm>
            <a:off x="4049840" y="1841194"/>
            <a:ext cx="1080000" cy="1080000"/>
          </a:xfrm>
          <a:prstGeom prst="ellipse">
            <a:avLst/>
          </a:prstGeom>
          <a:ln w="31750">
            <a:solidFill>
              <a:schemeClr val="accent1"/>
            </a:solidFill>
          </a:ln>
        </p:spPr>
        <p:txBody>
          <a:bodyPr>
            <a:normAutofit/>
          </a:bodyPr>
          <a:lstStyle>
            <a:lvl1pPr>
              <a:defRPr sz="788"/>
            </a:lvl1pPr>
          </a:lstStyle>
          <a:p>
            <a:endParaRPr lang="id-ID"/>
          </a:p>
        </p:txBody>
      </p:sp>
      <p:sp>
        <p:nvSpPr>
          <p:cNvPr id="25" name="Picture Placeholder 6"/>
          <p:cNvSpPr>
            <a:spLocks noGrp="1"/>
          </p:cNvSpPr>
          <p:nvPr>
            <p:ph type="pic" sz="quarter" idx="14"/>
          </p:nvPr>
        </p:nvSpPr>
        <p:spPr>
          <a:xfrm>
            <a:off x="4049840" y="3588809"/>
            <a:ext cx="1080000" cy="1080000"/>
          </a:xfrm>
          <a:prstGeom prst="ellipse">
            <a:avLst/>
          </a:prstGeom>
          <a:ln w="31750">
            <a:solidFill>
              <a:schemeClr val="accent3"/>
            </a:solidFill>
          </a:ln>
        </p:spPr>
        <p:txBody>
          <a:bodyPr>
            <a:normAutofit/>
          </a:bodyPr>
          <a:lstStyle>
            <a:lvl1pPr>
              <a:defRPr sz="788"/>
            </a:lvl1pPr>
          </a:lstStyle>
          <a:p>
            <a:endParaRPr lang="id-ID"/>
          </a:p>
        </p:txBody>
      </p:sp>
      <p:sp>
        <p:nvSpPr>
          <p:cNvPr id="26" name="Picture Placeholder 6"/>
          <p:cNvSpPr>
            <a:spLocks noGrp="1"/>
          </p:cNvSpPr>
          <p:nvPr>
            <p:ph type="pic" sz="quarter" idx="15"/>
          </p:nvPr>
        </p:nvSpPr>
        <p:spPr>
          <a:xfrm>
            <a:off x="6793040" y="3588808"/>
            <a:ext cx="1080000" cy="1080000"/>
          </a:xfrm>
          <a:prstGeom prst="ellipse">
            <a:avLst/>
          </a:prstGeom>
          <a:ln w="31750">
            <a:solidFill>
              <a:schemeClr val="accent4"/>
            </a:solidFill>
          </a:ln>
        </p:spPr>
        <p:txBody>
          <a:bodyPr>
            <a:normAutofit/>
          </a:bodyPr>
          <a:lstStyle>
            <a:lvl1pPr>
              <a:defRPr sz="788"/>
            </a:lvl1pPr>
          </a:lstStyle>
          <a:p>
            <a:endParaRPr lang="id-ID"/>
          </a:p>
        </p:txBody>
      </p:sp>
      <p:sp>
        <p:nvSpPr>
          <p:cNvPr id="27" name="Picture Placeholder 6"/>
          <p:cNvSpPr>
            <a:spLocks noGrp="1"/>
          </p:cNvSpPr>
          <p:nvPr>
            <p:ph type="pic" sz="quarter" idx="16"/>
          </p:nvPr>
        </p:nvSpPr>
        <p:spPr>
          <a:xfrm>
            <a:off x="1201864" y="3588808"/>
            <a:ext cx="1080000" cy="1080000"/>
          </a:xfrm>
          <a:prstGeom prst="ellipse">
            <a:avLst/>
          </a:prstGeom>
          <a:ln w="31750">
            <a:solidFill>
              <a:schemeClr val="accent2"/>
            </a:solidFill>
          </a:ln>
        </p:spPr>
        <p:txBody>
          <a:bodyPr>
            <a:normAutofit/>
          </a:bodyPr>
          <a:lstStyle>
            <a:lvl1pPr>
              <a:defRPr sz="788"/>
            </a:lvl1pPr>
          </a:lstStyle>
          <a:p>
            <a:endParaRPr lang="id-ID"/>
          </a:p>
        </p:txBody>
      </p:sp>
    </p:spTree>
    <p:extLst>
      <p:ext uri="{BB962C8B-B14F-4D97-AF65-F5344CB8AC3E}">
        <p14:creationId xmlns:p14="http://schemas.microsoft.com/office/powerpoint/2010/main" val="202349022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13EC474-C71A-44F7-BC34-F97E8909F5C0}" type="datetimeFigureOut">
              <a:rPr lang="tr-TR" smtClean="0"/>
              <a:pPr/>
              <a:t>17.12.2024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3B6AB47-124F-4D46-9051-EB807ABA306E}" type="slidenum">
              <a:rPr lang="tr-TR" smtClean="0"/>
              <a:pPr/>
              <a:t>‹#›</a:t>
            </a:fld>
            <a:endParaRPr lang="tr-TR"/>
          </a:p>
        </p:txBody>
      </p:sp>
    </p:spTree>
    <p:extLst>
      <p:ext uri="{BB962C8B-B14F-4D97-AF65-F5344CB8AC3E}">
        <p14:creationId xmlns:p14="http://schemas.microsoft.com/office/powerpoint/2010/main" val="2107172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13EC474-C71A-44F7-BC34-F97E8909F5C0}" type="datetimeFigureOut">
              <a:rPr lang="tr-TR" smtClean="0"/>
              <a:pPr/>
              <a:t>17.12.2024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3B6AB47-124F-4D46-9051-EB807ABA306E}" type="slidenum">
              <a:rPr lang="tr-TR" smtClean="0"/>
              <a:pPr/>
              <a:t>‹#›</a:t>
            </a:fld>
            <a:endParaRPr lang="tr-TR"/>
          </a:p>
        </p:txBody>
      </p:sp>
    </p:spTree>
    <p:extLst>
      <p:ext uri="{BB962C8B-B14F-4D97-AF65-F5344CB8AC3E}">
        <p14:creationId xmlns:p14="http://schemas.microsoft.com/office/powerpoint/2010/main" val="117167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13EC474-C71A-44F7-BC34-F97E8909F5C0}" type="datetimeFigureOut">
              <a:rPr lang="tr-TR" smtClean="0"/>
              <a:pPr/>
              <a:t>17.12.2024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3B6AB47-124F-4D46-9051-EB807ABA306E}" type="slidenum">
              <a:rPr lang="tr-TR" smtClean="0"/>
              <a:pPr/>
              <a:t>‹#›</a:t>
            </a:fld>
            <a:endParaRPr lang="tr-TR"/>
          </a:p>
        </p:txBody>
      </p:sp>
    </p:spTree>
    <p:extLst>
      <p:ext uri="{BB962C8B-B14F-4D97-AF65-F5344CB8AC3E}">
        <p14:creationId xmlns:p14="http://schemas.microsoft.com/office/powerpoint/2010/main" val="3574964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13EC474-C71A-44F7-BC34-F97E8909F5C0}" type="datetimeFigureOut">
              <a:rPr lang="tr-TR" smtClean="0"/>
              <a:pPr/>
              <a:t>17.12.2024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3B6AB47-124F-4D46-9051-EB807ABA306E}" type="slidenum">
              <a:rPr lang="tr-TR" smtClean="0"/>
              <a:pPr/>
              <a:t>‹#›</a:t>
            </a:fld>
            <a:endParaRPr lang="tr-TR"/>
          </a:p>
        </p:txBody>
      </p:sp>
    </p:spTree>
    <p:extLst>
      <p:ext uri="{BB962C8B-B14F-4D97-AF65-F5344CB8AC3E}">
        <p14:creationId xmlns:p14="http://schemas.microsoft.com/office/powerpoint/2010/main" val="882375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13EC474-C71A-44F7-BC34-F97E8909F5C0}" type="datetimeFigureOut">
              <a:rPr lang="tr-TR" smtClean="0"/>
              <a:pPr/>
              <a:t>17.12.2024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3B6AB47-124F-4D46-9051-EB807ABA306E}" type="slidenum">
              <a:rPr lang="tr-TR" smtClean="0"/>
              <a:pPr/>
              <a:t>‹#›</a:t>
            </a:fld>
            <a:endParaRPr lang="tr-TR"/>
          </a:p>
        </p:txBody>
      </p:sp>
    </p:spTree>
    <p:extLst>
      <p:ext uri="{BB962C8B-B14F-4D97-AF65-F5344CB8AC3E}">
        <p14:creationId xmlns:p14="http://schemas.microsoft.com/office/powerpoint/2010/main" val="829081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3EC474-C71A-44F7-BC34-F97E8909F5C0}" type="datetimeFigureOut">
              <a:rPr lang="tr-TR" smtClean="0"/>
              <a:pPr/>
              <a:t>17.12.2024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3B6AB47-124F-4D46-9051-EB807ABA306E}" type="slidenum">
              <a:rPr lang="tr-TR" smtClean="0"/>
              <a:pPr/>
              <a:t>‹#›</a:t>
            </a:fld>
            <a:endParaRPr lang="tr-TR"/>
          </a:p>
        </p:txBody>
      </p:sp>
    </p:spTree>
    <p:extLst>
      <p:ext uri="{BB962C8B-B14F-4D97-AF65-F5344CB8AC3E}">
        <p14:creationId xmlns:p14="http://schemas.microsoft.com/office/powerpoint/2010/main" val="40287170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A13EC474-C71A-44F7-BC34-F97E8909F5C0}" type="datetimeFigureOut">
              <a:rPr lang="tr-TR" smtClean="0"/>
              <a:pPr/>
              <a:t>17.12.2024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3B6AB47-124F-4D46-9051-EB807ABA306E}" type="slidenum">
              <a:rPr lang="tr-TR" smtClean="0"/>
              <a:pPr/>
              <a:t>‹#›</a:t>
            </a:fld>
            <a:endParaRPr lang="tr-TR"/>
          </a:p>
        </p:txBody>
      </p:sp>
    </p:spTree>
    <p:extLst>
      <p:ext uri="{BB962C8B-B14F-4D97-AF65-F5344CB8AC3E}">
        <p14:creationId xmlns:p14="http://schemas.microsoft.com/office/powerpoint/2010/main" val="1642238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A13EC474-C71A-44F7-BC34-F97E8909F5C0}" type="datetimeFigureOut">
              <a:rPr lang="tr-TR" smtClean="0"/>
              <a:pPr/>
              <a:t>17.12.2024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3B6AB47-124F-4D46-9051-EB807ABA306E}" type="slidenum">
              <a:rPr lang="tr-TR" smtClean="0"/>
              <a:pPr/>
              <a:t>‹#›</a:t>
            </a:fld>
            <a:endParaRPr lang="tr-TR"/>
          </a:p>
        </p:txBody>
      </p:sp>
    </p:spTree>
    <p:extLst>
      <p:ext uri="{BB962C8B-B14F-4D97-AF65-F5344CB8AC3E}">
        <p14:creationId xmlns:p14="http://schemas.microsoft.com/office/powerpoint/2010/main" val="1526145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13EC474-C71A-44F7-BC34-F97E8909F5C0}" type="datetimeFigureOut">
              <a:rPr lang="tr-TR" smtClean="0"/>
              <a:pPr/>
              <a:t>17.12.2024</a:t>
            </a:fld>
            <a:endParaRPr lang="tr-TR"/>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33B6AB47-124F-4D46-9051-EB807ABA306E}" type="slidenum">
              <a:rPr lang="tr-TR" smtClean="0"/>
              <a:pPr/>
              <a:t>‹#›</a:t>
            </a:fld>
            <a:endParaRPr lang="tr-TR"/>
          </a:p>
        </p:txBody>
      </p:sp>
    </p:spTree>
    <p:extLst>
      <p:ext uri="{BB962C8B-B14F-4D97-AF65-F5344CB8AC3E}">
        <p14:creationId xmlns:p14="http://schemas.microsoft.com/office/powerpoint/2010/main" val="4290138470"/>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 id="2147483697" r:id="rId15"/>
    <p:sldLayoutId id="2147483698" r:id="rId16"/>
    <p:sldLayoutId id="2147483699" r:id="rId17"/>
    <p:sldLayoutId id="2147483700" r:id="rId18"/>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eg"/><Relationship Id="rId1" Type="http://schemas.openxmlformats.org/officeDocument/2006/relationships/slideLayout" Target="../slideLayouts/slideLayout18.xml"/><Relationship Id="rId5" Type="http://schemas.openxmlformats.org/officeDocument/2006/relationships/image" Target="../media/image16.jpeg"/><Relationship Id="rId4" Type="http://schemas.openxmlformats.org/officeDocument/2006/relationships/image" Target="../media/image15.gi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7.png"/><Relationship Id="rId1" Type="http://schemas.openxmlformats.org/officeDocument/2006/relationships/slideLayout" Target="../slideLayouts/slideLayout6.xml"/><Relationship Id="rId6" Type="http://schemas.openxmlformats.org/officeDocument/2006/relationships/image" Target="../media/image21.png"/><Relationship Id="rId5" Type="http://schemas.openxmlformats.org/officeDocument/2006/relationships/image" Target="../media/image20.jpeg"/><Relationship Id="rId4" Type="http://schemas.openxmlformats.org/officeDocument/2006/relationships/image" Target="../media/image19.png"/></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11 Metin kutusu"/>
          <p:cNvSpPr txBox="1">
            <a:spLocks noChangeArrowheads="1"/>
          </p:cNvSpPr>
          <p:nvPr/>
        </p:nvSpPr>
        <p:spPr bwMode="auto">
          <a:xfrm>
            <a:off x="582179" y="1268760"/>
            <a:ext cx="6696744" cy="1138773"/>
          </a:xfrm>
          <a:prstGeom prst="rect">
            <a:avLst/>
          </a:prstGeom>
          <a:solidFill>
            <a:schemeClr val="accent1"/>
          </a:solidFill>
          <a:ln w="9525">
            <a:noFill/>
            <a:miter lim="800000"/>
            <a:headEnd/>
            <a:tailEnd/>
          </a:ln>
        </p:spPr>
        <p:txBody>
          <a:bodyPr wrap="square">
            <a:spAutoFit/>
          </a:bodyPr>
          <a:lstStyle/>
          <a:p>
            <a:pPr algn="ctr"/>
            <a:r>
              <a:rPr kumimoji="1" lang="tr-TR" altLang="tr-TR" sz="3400" dirty="0" smtClean="0">
                <a:solidFill>
                  <a:schemeClr val="bg1"/>
                </a:solidFill>
                <a:latin typeface="Calibri" pitchFamily="34" charset="0"/>
              </a:rPr>
              <a:t>YEŞİLYURT</a:t>
            </a:r>
          </a:p>
          <a:p>
            <a:pPr algn="ctr"/>
            <a:r>
              <a:rPr kumimoji="1" lang="tr-TR" altLang="tr-TR" sz="3400" dirty="0" smtClean="0">
                <a:solidFill>
                  <a:schemeClr val="bg1"/>
                </a:solidFill>
                <a:latin typeface="Calibri" pitchFamily="34" charset="0"/>
              </a:rPr>
              <a:t>REHBERLİK VE ARAŞTIRMA MERKEZİ</a:t>
            </a:r>
            <a:endParaRPr kumimoji="1" lang="tr-TR" altLang="tr-TR" sz="3400" dirty="0">
              <a:solidFill>
                <a:schemeClr val="bg1"/>
              </a:solidFill>
              <a:latin typeface="Calibri" pitchFamily="34" charset="0"/>
            </a:endParaRPr>
          </a:p>
        </p:txBody>
      </p:sp>
      <p:sp>
        <p:nvSpPr>
          <p:cNvPr id="2051" name="Rectangle 3"/>
          <p:cNvSpPr>
            <a:spLocks noChangeArrowheads="1"/>
          </p:cNvSpPr>
          <p:nvPr/>
        </p:nvSpPr>
        <p:spPr bwMode="auto">
          <a:xfrm>
            <a:off x="251520" y="4149080"/>
            <a:ext cx="7358062" cy="1224136"/>
          </a:xfrm>
          <a:prstGeom prst="rect">
            <a:avLst/>
          </a:prstGeom>
          <a:solidFill>
            <a:schemeClr val="accent4">
              <a:lumMod val="40000"/>
              <a:lumOff val="60000"/>
            </a:schemeClr>
          </a:solidFill>
          <a:ln w="9525">
            <a:noFill/>
            <a:miter lim="800000"/>
            <a:headEnd/>
            <a:tailEnd/>
          </a:ln>
        </p:spPr>
        <p:txBody>
          <a:bodyPr/>
          <a:lstStyle/>
          <a:p>
            <a:pPr algn="ctr">
              <a:lnSpc>
                <a:spcPct val="80000"/>
              </a:lnSpc>
              <a:spcBef>
                <a:spcPct val="20000"/>
              </a:spcBef>
            </a:pPr>
            <a:endParaRPr lang="tr-TR" altLang="tr-TR" sz="2400" b="1" u="sng" dirty="0" smtClean="0">
              <a:solidFill>
                <a:srgbClr val="9900FF"/>
              </a:solidFill>
              <a:latin typeface="Calibri" pitchFamily="34" charset="0"/>
            </a:endParaRPr>
          </a:p>
          <a:p>
            <a:pPr algn="ctr">
              <a:lnSpc>
                <a:spcPct val="80000"/>
              </a:lnSpc>
              <a:spcBef>
                <a:spcPct val="20000"/>
              </a:spcBef>
            </a:pPr>
            <a:r>
              <a:rPr lang="tr-TR" altLang="tr-TR" sz="2400" b="1" dirty="0" smtClean="0">
                <a:solidFill>
                  <a:srgbClr val="9900FF"/>
                </a:solidFill>
                <a:latin typeface="Calibri" pitchFamily="34" charset="0"/>
              </a:rPr>
              <a:t>OKULLARDA REHBERLİK SERVİSİNİN TANITILMASI</a:t>
            </a:r>
          </a:p>
          <a:p>
            <a:pPr algn="ctr">
              <a:lnSpc>
                <a:spcPct val="80000"/>
              </a:lnSpc>
              <a:spcBef>
                <a:spcPct val="20000"/>
              </a:spcBef>
            </a:pPr>
            <a:endParaRPr lang="tr-TR" altLang="tr-TR" sz="2400" b="1" u="sng" dirty="0">
              <a:solidFill>
                <a:srgbClr val="9900FF"/>
              </a:solidFill>
              <a:latin typeface="Calibri"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p:nvPr>
        </p:nvSpPr>
        <p:spPr>
          <a:xfrm>
            <a:off x="539552" y="332656"/>
            <a:ext cx="5578251" cy="5640388"/>
          </a:xfrm>
        </p:spPr>
        <p:txBody>
          <a:bodyPr>
            <a:normAutofit/>
          </a:bodyPr>
          <a:lstStyle/>
          <a:p>
            <a:pPr algn="just">
              <a:buNone/>
            </a:pPr>
            <a:r>
              <a:rPr lang="tr-TR" sz="2400" b="1" u="sng" dirty="0" smtClean="0">
                <a:solidFill>
                  <a:srgbClr val="FF0000"/>
                </a:solidFill>
              </a:rPr>
              <a:t>2-Yöneltici rehberlik</a:t>
            </a:r>
          </a:p>
          <a:p>
            <a:pPr algn="just"/>
            <a:r>
              <a:rPr lang="tr-TR" sz="2400" dirty="0" smtClean="0"/>
              <a:t>Öğrencinin ilgi ve yeteneklerine uygun olan okul ve meslek seçmesi için yardım etme ve bu yolla bir okul programına ve ya mesleğe yönelmesi için ona bilgi sunma amacıyla verilen hizmet türüdür.</a:t>
            </a:r>
            <a:endParaRPr lang="tr-TR" sz="2400" dirty="0"/>
          </a:p>
        </p:txBody>
      </p:sp>
      <p:pic>
        <p:nvPicPr>
          <p:cNvPr id="23554" name="Picture 2" descr="uyum saÄlayÄ±cÄ± rehberlik ile ilgili gÃ¶rsel sonucu"/>
          <p:cNvPicPr>
            <a:picLocks noChangeAspect="1" noChangeArrowheads="1"/>
          </p:cNvPicPr>
          <p:nvPr/>
        </p:nvPicPr>
        <p:blipFill>
          <a:blip r:embed="rId2"/>
          <a:srcRect/>
          <a:stretch>
            <a:fillRect/>
          </a:stretch>
        </p:blipFill>
        <p:spPr bwMode="auto">
          <a:xfrm>
            <a:off x="899592" y="3645024"/>
            <a:ext cx="4429156" cy="285752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p:nvPr>
        </p:nvSpPr>
        <p:spPr>
          <a:xfrm>
            <a:off x="323001" y="260648"/>
            <a:ext cx="5722267" cy="5640388"/>
          </a:xfrm>
        </p:spPr>
        <p:txBody>
          <a:bodyPr>
            <a:normAutofit/>
          </a:bodyPr>
          <a:lstStyle/>
          <a:p>
            <a:pPr>
              <a:buNone/>
            </a:pPr>
            <a:r>
              <a:rPr lang="tr-TR" sz="2400" b="1" u="sng" dirty="0" smtClean="0">
                <a:solidFill>
                  <a:srgbClr val="FF0000"/>
                </a:solidFill>
              </a:rPr>
              <a:t>3-Ayarlayıcı rehberlik</a:t>
            </a:r>
          </a:p>
          <a:p>
            <a:pPr algn="just"/>
            <a:r>
              <a:rPr lang="tr-TR" sz="2400" dirty="0" smtClean="0"/>
              <a:t>Eğitim programlarının öğrencilerin özel ilgi ve yetenekleri göz önünde tutularak oluşturulmasında eğitim planlamacılarına ve program yapımcılarına yol göstermek amacıyla yapılan hizmet türüdür.</a:t>
            </a:r>
          </a:p>
        </p:txBody>
      </p:sp>
      <p:sp>
        <p:nvSpPr>
          <p:cNvPr id="22530" name="AutoShape 2" descr="ayarlayÄ±cÄ± rehberlik ile ilgili gÃ¶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22532" name="Picture 4" descr="ayarlayÄ±cÄ± rehberlik ile ilgili gÃ¶rsel sonucu"/>
          <p:cNvPicPr>
            <a:picLocks noChangeAspect="1" noChangeArrowheads="1"/>
          </p:cNvPicPr>
          <p:nvPr/>
        </p:nvPicPr>
        <p:blipFill>
          <a:blip r:embed="rId2"/>
          <a:srcRect/>
          <a:stretch>
            <a:fillRect/>
          </a:stretch>
        </p:blipFill>
        <p:spPr bwMode="auto">
          <a:xfrm>
            <a:off x="1763688" y="3645024"/>
            <a:ext cx="3571900" cy="2117629"/>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p:nvPr>
        </p:nvSpPr>
        <p:spPr>
          <a:xfrm>
            <a:off x="286271" y="404664"/>
            <a:ext cx="5362227" cy="5640388"/>
          </a:xfrm>
        </p:spPr>
        <p:txBody>
          <a:bodyPr>
            <a:normAutofit/>
          </a:bodyPr>
          <a:lstStyle/>
          <a:p>
            <a:pPr>
              <a:buNone/>
            </a:pPr>
            <a:r>
              <a:rPr lang="tr-TR" sz="2400" b="1" u="sng" dirty="0" smtClean="0">
                <a:solidFill>
                  <a:srgbClr val="FF0000"/>
                </a:solidFill>
              </a:rPr>
              <a:t>4-Geliştirici rehberlik</a:t>
            </a:r>
          </a:p>
          <a:p>
            <a:pPr algn="just"/>
            <a:r>
              <a:rPr lang="tr-TR" sz="2400" dirty="0" smtClean="0"/>
              <a:t>Öğrencinin içinde bulunduğu gelişim döneminde kendisinden beklenen görevleri etkili bir şekilde yerine getirmesi ve bu yolla olumlu bir uyum geliştirmesi amacıyla verilen hizmet türüdür.</a:t>
            </a:r>
            <a:endParaRPr lang="tr-TR" sz="2400" dirty="0"/>
          </a:p>
        </p:txBody>
      </p:sp>
      <p:sp>
        <p:nvSpPr>
          <p:cNvPr id="21506" name="AutoShape 2" descr="geliÅtirici rehberlik ile ilgili gÃ¶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21508" name="AutoShape 4" descr="geliÅtirici rehberlik ile ilgili gÃ¶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21510" name="Picture 6" descr="geliÅtirici rehberlik ile ilgili gÃ¶rsel sonucu"/>
          <p:cNvPicPr>
            <a:picLocks noChangeAspect="1" noChangeArrowheads="1"/>
          </p:cNvPicPr>
          <p:nvPr/>
        </p:nvPicPr>
        <p:blipFill>
          <a:blip r:embed="rId2"/>
          <a:srcRect/>
          <a:stretch>
            <a:fillRect/>
          </a:stretch>
        </p:blipFill>
        <p:spPr bwMode="auto">
          <a:xfrm>
            <a:off x="1403648" y="3574734"/>
            <a:ext cx="3500462" cy="2714644"/>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p:nvPr>
        </p:nvSpPr>
        <p:spPr>
          <a:xfrm>
            <a:off x="437248" y="404664"/>
            <a:ext cx="6583024" cy="5640388"/>
          </a:xfrm>
        </p:spPr>
        <p:txBody>
          <a:bodyPr>
            <a:normAutofit/>
          </a:bodyPr>
          <a:lstStyle/>
          <a:p>
            <a:pPr>
              <a:buNone/>
            </a:pPr>
            <a:r>
              <a:rPr lang="tr-TR" sz="2400" b="1" u="sng" dirty="0" smtClean="0">
                <a:solidFill>
                  <a:srgbClr val="FF0000"/>
                </a:solidFill>
              </a:rPr>
              <a:t>5-Önleyici rehberlik </a:t>
            </a:r>
          </a:p>
          <a:p>
            <a:pPr algn="just"/>
            <a:r>
              <a:rPr lang="tr-TR" sz="2400" dirty="0" smtClean="0"/>
              <a:t>Bazı olumsuz durumları ortaya çıkmadan ve bu durumların öğrenci üzerinde yaratacağı olumsuz sonuçlar görülmeden önlenmesi amacıyla verilen hizmet türüdür.</a:t>
            </a:r>
            <a:endParaRPr lang="tr-TR" sz="2400" dirty="0"/>
          </a:p>
        </p:txBody>
      </p:sp>
      <p:sp>
        <p:nvSpPr>
          <p:cNvPr id="40962" name="AutoShape 2" descr="temel işlevlerine göre rehberlik ile ilgili gö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40964" name="AutoShape 4" descr="temel işlevlerine göre rehberlik ile ilgili gö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20482" name="AutoShape 2" descr="Ã¶nleyici rehberlik ile ilgili gÃ¶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20484" name="AutoShape 4" descr="Ã¶nleyici rehberlik ile ilgili gÃ¶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20486" name="AutoShape 6" descr="Ã¶nleyici rehberlik ile ilgili gÃ¶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20488" name="AutoShape 8" descr="Ã¶nleyici rehberlik ile ilgili gÃ¶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20490" name="AutoShape 10" descr="Ã¶nleyici rehberlik ile ilgili gÃ¶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20492" name="AutoShape 12" descr="Ã¶nleyici rehberlik ile ilgili gÃ¶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20494" name="AutoShape 14" descr="Ã¶nleyici rehberlik ile ilgili gÃ¶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20496" name="AutoShape 16" descr="Ã¶nleyici rehberlik ile ilgili gÃ¶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20498" name="AutoShape 18" descr="Ã¶nleyici rehberlik ile ilgili gÃ¶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20500" name="AutoShape 20" descr="Ã¶nleyici rehberlik ile ilgili gÃ¶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20502" name="AutoShape 22" descr="Ã¶nleyici rehberlik ile ilgili gÃ¶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20504" name="AutoShape 24" descr="Ã¶nleyici rehberlik ile ilgili gÃ¶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20506" name="AutoShape 26" descr="Ã¶nleyici rehberlik ile ilgili gÃ¶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20508" name="AutoShape 28" descr="Ã¶nleyici rehberlik ile ilgili gÃ¶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20510" name="AutoShape 30" descr="Ã¶nleyici rehberlik ile ilgili gÃ¶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20512" name="AutoShape 32" descr="Ã¶nleyici rehberlik ile ilgili gÃ¶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3074" name="Picture 2" descr="Dosya:Stop hand.svg - Vikipedi"/>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95736" y="2924944"/>
            <a:ext cx="3480321" cy="348032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p:nvPr>
        </p:nvSpPr>
        <p:spPr>
          <a:xfrm>
            <a:off x="473098" y="465930"/>
            <a:ext cx="6691190" cy="5640388"/>
          </a:xfrm>
        </p:spPr>
        <p:txBody>
          <a:bodyPr>
            <a:normAutofit/>
          </a:bodyPr>
          <a:lstStyle/>
          <a:p>
            <a:pPr>
              <a:buNone/>
            </a:pPr>
            <a:r>
              <a:rPr lang="tr-TR" sz="2400" b="1" u="sng" dirty="0" smtClean="0">
                <a:solidFill>
                  <a:srgbClr val="FF0000"/>
                </a:solidFill>
              </a:rPr>
              <a:t>6-Tamamlayıcı rehberlik</a:t>
            </a:r>
          </a:p>
          <a:p>
            <a:pPr algn="just"/>
            <a:r>
              <a:rPr lang="tr-TR" sz="2400" dirty="0" smtClean="0"/>
              <a:t>Okullarda yürütülen eğitim ve öğretim etkinliklerinin yeterli düzeyde verimli olabilmesi ve amaçlarına ulaşılması için eğitimcilere verilen hizmet türüdür.</a:t>
            </a:r>
            <a:endParaRPr lang="tr-TR" sz="2400" dirty="0"/>
          </a:p>
        </p:txBody>
      </p:sp>
      <p:pic>
        <p:nvPicPr>
          <p:cNvPr id="19458" name="Picture 2" descr="Ã¶nleyici rehberlik ile ilgili gÃ¶rsel sonucu"/>
          <p:cNvPicPr>
            <a:picLocks noChangeAspect="1" noChangeArrowheads="1"/>
          </p:cNvPicPr>
          <p:nvPr/>
        </p:nvPicPr>
        <p:blipFill>
          <a:blip r:embed="rId2"/>
          <a:srcRect/>
          <a:stretch>
            <a:fillRect/>
          </a:stretch>
        </p:blipFill>
        <p:spPr bwMode="auto">
          <a:xfrm>
            <a:off x="1547664" y="3286124"/>
            <a:ext cx="3714776" cy="3000396"/>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 name="Straight Connector 33"/>
          <p:cNvCxnSpPr/>
          <p:nvPr/>
        </p:nvCxnSpPr>
        <p:spPr>
          <a:xfrm>
            <a:off x="6780185" y="3408317"/>
            <a:ext cx="0" cy="351000"/>
          </a:xfrm>
          <a:prstGeom prst="line">
            <a:avLst/>
          </a:prstGeom>
          <a:ln w="222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1187624" y="3408317"/>
            <a:ext cx="0" cy="351000"/>
          </a:xfrm>
          <a:prstGeom prst="line">
            <a:avLst/>
          </a:prstGeom>
          <a:ln w="2222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4035397" y="3134146"/>
            <a:ext cx="0" cy="577683"/>
          </a:xfrm>
          <a:prstGeom prst="line">
            <a:avLst/>
          </a:prstGeom>
          <a:ln w="22225">
            <a:solidFill>
              <a:schemeClr val="tx2"/>
            </a:solidFill>
          </a:ln>
        </p:spPr>
        <p:style>
          <a:lnRef idx="1">
            <a:schemeClr val="accent1"/>
          </a:lnRef>
          <a:fillRef idx="0">
            <a:schemeClr val="accent1"/>
          </a:fillRef>
          <a:effectRef idx="0">
            <a:schemeClr val="accent1"/>
          </a:effectRef>
          <a:fontRef idx="minor">
            <a:schemeClr val="tx1"/>
          </a:fontRef>
        </p:style>
      </p:cxnSp>
      <p:pic>
        <p:nvPicPr>
          <p:cNvPr id="42" name="41 Resim Yer Tutucusu" descr="okul-rehberlik-servisi-hizmetleri.jpg"/>
          <p:cNvPicPr>
            <a:picLocks noGrp="1" noChangeAspect="1"/>
          </p:cNvPicPr>
          <p:nvPr>
            <p:ph type="pic" sz="quarter" idx="13"/>
          </p:nvPr>
        </p:nvPicPr>
        <p:blipFill>
          <a:blip r:embed="rId2" cstate="print"/>
          <a:srcRect l="13120" r="13120"/>
          <a:stretch>
            <a:fillRect/>
          </a:stretch>
        </p:blipFill>
        <p:spPr>
          <a:xfrm>
            <a:off x="3439046" y="1941487"/>
            <a:ext cx="1080000" cy="1080000"/>
          </a:xfrm>
        </p:spPr>
      </p:pic>
      <p:pic>
        <p:nvPicPr>
          <p:cNvPr id="44" name="43 Resim Yer Tutucusu" descr="04e3b986b1.png"/>
          <p:cNvPicPr>
            <a:picLocks noGrp="1" noChangeAspect="1"/>
          </p:cNvPicPr>
          <p:nvPr>
            <p:ph type="pic" sz="quarter" idx="14"/>
          </p:nvPr>
        </p:nvPicPr>
        <p:blipFill>
          <a:blip r:embed="rId3" cstate="print"/>
          <a:srcRect l="8333" r="8333"/>
          <a:stretch>
            <a:fillRect/>
          </a:stretch>
        </p:blipFill>
        <p:spPr>
          <a:xfrm>
            <a:off x="3467402" y="3673309"/>
            <a:ext cx="1080000" cy="1080000"/>
          </a:xfrm>
        </p:spPr>
      </p:pic>
      <p:pic>
        <p:nvPicPr>
          <p:cNvPr id="45" name="44 Resim Yer Tutucusu" descr="Akt_deti.gif"/>
          <p:cNvPicPr>
            <a:picLocks noGrp="1" noChangeAspect="1"/>
          </p:cNvPicPr>
          <p:nvPr>
            <p:ph type="pic" sz="quarter" idx="15"/>
          </p:nvPr>
        </p:nvPicPr>
        <p:blipFill>
          <a:blip r:embed="rId4" cstate="print"/>
          <a:srcRect t="1417" b="1417"/>
          <a:stretch>
            <a:fillRect/>
          </a:stretch>
        </p:blipFill>
        <p:spPr>
          <a:xfrm>
            <a:off x="6210602" y="3673308"/>
            <a:ext cx="1080000" cy="1080000"/>
          </a:xfrm>
        </p:spPr>
      </p:pic>
      <p:pic>
        <p:nvPicPr>
          <p:cNvPr id="43" name="42 Resim Yer Tutucusu" descr="exam-2-500x439.jpg"/>
          <p:cNvPicPr>
            <a:picLocks noGrp="1" noChangeAspect="1"/>
          </p:cNvPicPr>
          <p:nvPr>
            <p:ph type="pic" sz="quarter" idx="16"/>
          </p:nvPr>
        </p:nvPicPr>
        <p:blipFill>
          <a:blip r:embed="rId5" cstate="print"/>
          <a:stretch>
            <a:fillRect/>
          </a:stretch>
        </p:blipFill>
        <p:spPr>
          <a:xfrm>
            <a:off x="648315" y="3673308"/>
            <a:ext cx="1022222" cy="1080000"/>
          </a:xfrm>
        </p:spPr>
      </p:pic>
      <p:grpSp>
        <p:nvGrpSpPr>
          <p:cNvPr id="2" name="Group 7"/>
          <p:cNvGrpSpPr/>
          <p:nvPr/>
        </p:nvGrpSpPr>
        <p:grpSpPr>
          <a:xfrm>
            <a:off x="3383136" y="2862598"/>
            <a:ext cx="1301750" cy="415498"/>
            <a:chOff x="5287431" y="2561131"/>
            <a:chExt cx="1735667" cy="553997"/>
          </a:xfrm>
        </p:grpSpPr>
        <p:grpSp>
          <p:nvGrpSpPr>
            <p:cNvPr id="5" name="Group 6"/>
            <p:cNvGrpSpPr/>
            <p:nvPr/>
          </p:nvGrpSpPr>
          <p:grpSpPr>
            <a:xfrm>
              <a:off x="5287431" y="2633497"/>
              <a:ext cx="1735667" cy="477456"/>
              <a:chOff x="5338232" y="2904067"/>
              <a:chExt cx="1735667" cy="530311"/>
            </a:xfrm>
          </p:grpSpPr>
          <p:sp>
            <p:nvSpPr>
              <p:cNvPr id="6" name="Rounded Rectangle 5"/>
              <p:cNvSpPr/>
              <p:nvPr/>
            </p:nvSpPr>
            <p:spPr>
              <a:xfrm>
                <a:off x="5338232" y="2943312"/>
                <a:ext cx="1735667" cy="491066"/>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3" name="Rounded Rectangle 2"/>
              <p:cNvSpPr/>
              <p:nvPr/>
            </p:nvSpPr>
            <p:spPr>
              <a:xfrm>
                <a:off x="5338232" y="2904067"/>
                <a:ext cx="1735667" cy="49106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grpSp>
        <p:sp>
          <p:nvSpPr>
            <p:cNvPr id="4" name="TextBox 23"/>
            <p:cNvSpPr txBox="1"/>
            <p:nvPr/>
          </p:nvSpPr>
          <p:spPr>
            <a:xfrm>
              <a:off x="5287431" y="2561131"/>
              <a:ext cx="1735667" cy="553997"/>
            </a:xfrm>
            <a:prstGeom prst="rect">
              <a:avLst/>
            </a:prstGeom>
            <a:noFill/>
          </p:spPr>
          <p:txBody>
            <a:bodyPr wrap="square" rtlCol="0">
              <a:spAutoFit/>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tr-TR" sz="1050" b="1" dirty="0" smtClean="0">
                  <a:solidFill>
                    <a:schemeClr val="bg1"/>
                  </a:solidFill>
                  <a:latin typeface="+mj-lt"/>
                </a:rPr>
                <a:t>Rehberlik Hizmetleri</a:t>
              </a:r>
              <a:endParaRPr lang="id-ID" sz="1050" b="1" dirty="0">
                <a:solidFill>
                  <a:schemeClr val="bg1"/>
                </a:solidFill>
                <a:latin typeface="+mj-lt"/>
              </a:endParaRPr>
            </a:p>
          </p:txBody>
        </p:sp>
      </p:grpSp>
      <p:grpSp>
        <p:nvGrpSpPr>
          <p:cNvPr id="7" name="Group 9"/>
          <p:cNvGrpSpPr/>
          <p:nvPr/>
        </p:nvGrpSpPr>
        <p:grpSpPr>
          <a:xfrm>
            <a:off x="3383136" y="4656085"/>
            <a:ext cx="1301750" cy="595838"/>
            <a:chOff x="5287431" y="4623906"/>
            <a:chExt cx="1735667" cy="553998"/>
          </a:xfrm>
        </p:grpSpPr>
        <p:sp>
          <p:nvSpPr>
            <p:cNvPr id="13" name="Rounded Rectangle 12"/>
            <p:cNvSpPr/>
            <p:nvPr/>
          </p:nvSpPr>
          <p:spPr>
            <a:xfrm>
              <a:off x="5287431" y="4679179"/>
              <a:ext cx="1735667" cy="442122"/>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14" name="Rounded Rectangle 13"/>
            <p:cNvSpPr/>
            <p:nvPr/>
          </p:nvSpPr>
          <p:spPr>
            <a:xfrm>
              <a:off x="5287431" y="4643845"/>
              <a:ext cx="1735667" cy="442122"/>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15" name="TextBox 23"/>
            <p:cNvSpPr txBox="1"/>
            <p:nvPr/>
          </p:nvSpPr>
          <p:spPr>
            <a:xfrm>
              <a:off x="5287431" y="4623906"/>
              <a:ext cx="1735667" cy="553998"/>
            </a:xfrm>
            <a:prstGeom prst="rect">
              <a:avLst/>
            </a:prstGeom>
            <a:noFill/>
          </p:spPr>
          <p:txBody>
            <a:bodyPr wrap="square" rtlCol="0">
              <a:spAutoFit/>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tr-TR" sz="1050" b="1" dirty="0" smtClean="0">
                  <a:solidFill>
                    <a:schemeClr val="bg1"/>
                  </a:solidFill>
                  <a:latin typeface="+mj-lt"/>
                </a:rPr>
                <a:t>Mesleki </a:t>
              </a:r>
            </a:p>
            <a:p>
              <a:pPr algn="ctr"/>
              <a:r>
                <a:rPr lang="tr-TR" sz="1050" b="1" dirty="0" smtClean="0">
                  <a:solidFill>
                    <a:schemeClr val="bg1"/>
                  </a:solidFill>
                  <a:latin typeface="+mj-lt"/>
                </a:rPr>
                <a:t>Rehberlik</a:t>
              </a:r>
              <a:endParaRPr lang="id-ID" sz="1050" b="1" dirty="0">
                <a:solidFill>
                  <a:schemeClr val="bg1"/>
                </a:solidFill>
                <a:latin typeface="+mj-lt"/>
              </a:endParaRPr>
            </a:p>
          </p:txBody>
        </p:sp>
      </p:grpSp>
      <p:grpSp>
        <p:nvGrpSpPr>
          <p:cNvPr id="8" name="Group 10"/>
          <p:cNvGrpSpPr/>
          <p:nvPr/>
        </p:nvGrpSpPr>
        <p:grpSpPr>
          <a:xfrm>
            <a:off x="6145386" y="4687985"/>
            <a:ext cx="1301750" cy="574574"/>
            <a:chOff x="8970431" y="4643248"/>
            <a:chExt cx="1735667" cy="553998"/>
          </a:xfrm>
        </p:grpSpPr>
        <p:sp>
          <p:nvSpPr>
            <p:cNvPr id="21" name="Rounded Rectangle 20"/>
            <p:cNvSpPr/>
            <p:nvPr/>
          </p:nvSpPr>
          <p:spPr>
            <a:xfrm>
              <a:off x="8970431" y="4679179"/>
              <a:ext cx="1735667" cy="442122"/>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22" name="Rounded Rectangle 21"/>
            <p:cNvSpPr/>
            <p:nvPr/>
          </p:nvSpPr>
          <p:spPr>
            <a:xfrm>
              <a:off x="8970431" y="4643845"/>
              <a:ext cx="1735667" cy="442122"/>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23" name="TextBox 23"/>
            <p:cNvSpPr txBox="1"/>
            <p:nvPr/>
          </p:nvSpPr>
          <p:spPr>
            <a:xfrm>
              <a:off x="8970431" y="4643248"/>
              <a:ext cx="1735667" cy="553998"/>
            </a:xfrm>
            <a:prstGeom prst="rect">
              <a:avLst/>
            </a:prstGeom>
            <a:noFill/>
          </p:spPr>
          <p:txBody>
            <a:bodyPr wrap="square" rtlCol="0">
              <a:spAutoFit/>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tr-TR" sz="1050" b="1" dirty="0" smtClean="0">
                  <a:solidFill>
                    <a:schemeClr val="bg1"/>
                  </a:solidFill>
                  <a:latin typeface="+mj-lt"/>
                </a:rPr>
                <a:t>Kişisel </a:t>
              </a:r>
            </a:p>
            <a:p>
              <a:pPr algn="ctr"/>
              <a:r>
                <a:rPr lang="tr-TR" sz="1050" b="1" dirty="0" smtClean="0">
                  <a:solidFill>
                    <a:schemeClr val="bg1"/>
                  </a:solidFill>
                  <a:latin typeface="+mj-lt"/>
                </a:rPr>
                <a:t>Rehberlik</a:t>
              </a:r>
              <a:endParaRPr lang="id-ID" sz="1050" b="1" dirty="0">
                <a:solidFill>
                  <a:schemeClr val="bg1"/>
                </a:solidFill>
                <a:latin typeface="+mj-lt"/>
              </a:endParaRPr>
            </a:p>
          </p:txBody>
        </p:sp>
      </p:grpSp>
      <p:grpSp>
        <p:nvGrpSpPr>
          <p:cNvPr id="9" name="Group 8"/>
          <p:cNvGrpSpPr/>
          <p:nvPr/>
        </p:nvGrpSpPr>
        <p:grpSpPr>
          <a:xfrm>
            <a:off x="524442" y="4666719"/>
            <a:ext cx="1301750" cy="563941"/>
            <a:chOff x="1475839" y="4628983"/>
            <a:chExt cx="1735667" cy="574516"/>
          </a:xfrm>
        </p:grpSpPr>
        <p:sp>
          <p:nvSpPr>
            <p:cNvPr id="25" name="Rounded Rectangle 24"/>
            <p:cNvSpPr/>
            <p:nvPr/>
          </p:nvSpPr>
          <p:spPr>
            <a:xfrm>
              <a:off x="1475839" y="4679179"/>
              <a:ext cx="1735667" cy="442122"/>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26" name="Rounded Rectangle 25"/>
            <p:cNvSpPr/>
            <p:nvPr/>
          </p:nvSpPr>
          <p:spPr>
            <a:xfrm>
              <a:off x="1475839" y="4643845"/>
              <a:ext cx="1735667" cy="44212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27" name="TextBox 23"/>
            <p:cNvSpPr txBox="1"/>
            <p:nvPr/>
          </p:nvSpPr>
          <p:spPr>
            <a:xfrm>
              <a:off x="1475839" y="4628983"/>
              <a:ext cx="1735667" cy="574516"/>
            </a:xfrm>
            <a:prstGeom prst="rect">
              <a:avLst/>
            </a:prstGeom>
            <a:noFill/>
          </p:spPr>
          <p:txBody>
            <a:bodyPr wrap="square" rtlCol="0">
              <a:spAutoFit/>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tr-TR" sz="1100" b="1" dirty="0" smtClean="0">
                  <a:solidFill>
                    <a:schemeClr val="bg1"/>
                  </a:solidFill>
                  <a:latin typeface="+mj-lt"/>
                </a:rPr>
                <a:t>Eğitsel</a:t>
              </a:r>
            </a:p>
            <a:p>
              <a:pPr algn="ctr"/>
              <a:r>
                <a:rPr lang="tr-TR" sz="1100" b="1" dirty="0" smtClean="0">
                  <a:solidFill>
                    <a:schemeClr val="bg1"/>
                  </a:solidFill>
                  <a:latin typeface="+mj-lt"/>
                </a:rPr>
                <a:t> Rehberlik</a:t>
              </a:r>
              <a:endParaRPr lang="id-ID" sz="1100" b="1" dirty="0">
                <a:solidFill>
                  <a:schemeClr val="bg1"/>
                </a:solidFill>
                <a:latin typeface="+mj-lt"/>
              </a:endParaRPr>
            </a:p>
          </p:txBody>
        </p:sp>
      </p:grpSp>
      <p:cxnSp>
        <p:nvCxnSpPr>
          <p:cNvPr id="37" name="Straight Connector 36"/>
          <p:cNvCxnSpPr/>
          <p:nvPr/>
        </p:nvCxnSpPr>
        <p:spPr>
          <a:xfrm>
            <a:off x="1187624" y="3429000"/>
            <a:ext cx="5582844" cy="0"/>
          </a:xfrm>
          <a:prstGeom prst="line">
            <a:avLst/>
          </a:prstGeom>
          <a:ln w="22225">
            <a:solidFill>
              <a:schemeClr val="tx2"/>
            </a:solidFill>
          </a:ln>
        </p:spPr>
        <p:style>
          <a:lnRef idx="1">
            <a:schemeClr val="accent1"/>
          </a:lnRef>
          <a:fillRef idx="0">
            <a:schemeClr val="accent1"/>
          </a:fillRef>
          <a:effectRef idx="0">
            <a:schemeClr val="accent1"/>
          </a:effectRef>
          <a:fontRef idx="minor">
            <a:schemeClr val="tx1"/>
          </a:fontRef>
        </p:style>
      </p:cxnSp>
      <p:sp>
        <p:nvSpPr>
          <p:cNvPr id="39" name="Title 1"/>
          <p:cNvSpPr txBox="1">
            <a:spLocks/>
          </p:cNvSpPr>
          <p:nvPr/>
        </p:nvSpPr>
        <p:spPr>
          <a:xfrm>
            <a:off x="0" y="0"/>
            <a:ext cx="9144000" cy="1325563"/>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rm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tr-TR" sz="4400" b="1" i="0" u="none" strike="noStrike" kern="1200" cap="none" spc="0" normalizeH="0" baseline="0" noProof="0" dirty="0" smtClean="0">
                <a:ln>
                  <a:noFill/>
                </a:ln>
                <a:solidFill>
                  <a:schemeClr val="dk1"/>
                </a:solidFill>
                <a:effectLst/>
                <a:uLnTx/>
                <a:uFillTx/>
                <a:latin typeface="+mn-lt"/>
                <a:ea typeface="+mn-ea"/>
                <a:cs typeface="+mn-cs"/>
              </a:rPr>
              <a:t>Problem</a:t>
            </a:r>
            <a:r>
              <a:rPr kumimoji="0" lang="tr-TR" sz="4400" b="1" i="0" u="none" strike="noStrike" kern="1200" cap="none" spc="0" normalizeH="0" noProof="0" dirty="0" smtClean="0">
                <a:ln>
                  <a:noFill/>
                </a:ln>
                <a:solidFill>
                  <a:schemeClr val="dk1"/>
                </a:solidFill>
                <a:effectLst/>
                <a:uLnTx/>
                <a:uFillTx/>
                <a:latin typeface="+mn-lt"/>
                <a:ea typeface="+mn-ea"/>
                <a:cs typeface="+mn-cs"/>
              </a:rPr>
              <a:t> Alanlarına </a:t>
            </a:r>
            <a:r>
              <a:rPr kumimoji="0" lang="tr-TR" sz="4400" b="1" i="0" u="none" strike="noStrike" kern="1200" cap="none" spc="0" normalizeH="0" noProof="0" dirty="0" smtClean="0">
                <a:ln>
                  <a:noFill/>
                </a:ln>
                <a:solidFill>
                  <a:schemeClr val="dk1"/>
                </a:solidFill>
                <a:effectLst/>
                <a:uLnTx/>
                <a:uFillTx/>
                <a:latin typeface="+mn-lt"/>
                <a:ea typeface="+mn-ea"/>
                <a:cs typeface="+mn-cs"/>
              </a:rPr>
              <a:t>Göre </a:t>
            </a:r>
            <a:r>
              <a:rPr kumimoji="0" lang="tr-TR" sz="4400" b="1" i="0" u="none" strike="noStrike" kern="1200" cap="none" spc="0" normalizeH="0" baseline="0" noProof="0" dirty="0" smtClean="0">
                <a:ln>
                  <a:noFill/>
                </a:ln>
                <a:solidFill>
                  <a:schemeClr val="dk1"/>
                </a:solidFill>
                <a:effectLst/>
                <a:uLnTx/>
                <a:uFillTx/>
                <a:latin typeface="+mn-lt"/>
                <a:ea typeface="+mn-ea"/>
                <a:cs typeface="+mn-cs"/>
              </a:rPr>
              <a:t>Rehberlik </a:t>
            </a:r>
            <a:r>
              <a:rPr kumimoji="0" lang="tr-TR" sz="4400" b="1" i="0" u="none" strike="noStrike" kern="1200" cap="none" spc="0" normalizeH="0" baseline="0" noProof="0" dirty="0" smtClean="0">
                <a:ln>
                  <a:noFill/>
                </a:ln>
                <a:solidFill>
                  <a:schemeClr val="dk1"/>
                </a:solidFill>
                <a:effectLst/>
                <a:uLnTx/>
                <a:uFillTx/>
                <a:latin typeface="+mn-lt"/>
                <a:ea typeface="+mn-ea"/>
                <a:cs typeface="+mn-cs"/>
              </a:rPr>
              <a:t>Çeşitleri</a:t>
            </a:r>
            <a:endParaRPr kumimoji="0" lang="id-ID" sz="4400" b="0" i="0" u="none" strike="noStrike" kern="1200" cap="none" spc="0" normalizeH="0" baseline="0" noProof="0" dirty="0">
              <a:ln>
                <a:noFill/>
              </a:ln>
              <a:solidFill>
                <a:schemeClr val="dk1"/>
              </a:solidFill>
              <a:effectLst/>
              <a:uLnTx/>
              <a:uFillTx/>
              <a:latin typeface="+mn-lt"/>
              <a:ea typeface="+mn-ea"/>
              <a:cs typeface="+mn-cs"/>
            </a:endParaRPr>
          </a:p>
        </p:txBody>
      </p:sp>
    </p:spTree>
    <p:extLst>
      <p:ext uri="{BB962C8B-B14F-4D97-AF65-F5344CB8AC3E}">
        <p14:creationId xmlns:p14="http://schemas.microsoft.com/office/powerpoint/2010/main" val="693410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1" fill="hold" nodeType="afterEffect">
                                  <p:stCondLst>
                                    <p:cond delay="0"/>
                                  </p:stCondLst>
                                  <p:childTnLst>
                                    <p:set>
                                      <p:cBhvr>
                                        <p:cTn id="12" dur="1" fill="hold">
                                          <p:stCondLst>
                                            <p:cond delay="0"/>
                                          </p:stCondLst>
                                        </p:cTn>
                                        <p:tgtEl>
                                          <p:spTgt spid="33"/>
                                        </p:tgtEl>
                                        <p:attrNameLst>
                                          <p:attrName>style.visibility</p:attrName>
                                        </p:attrNameLst>
                                      </p:cBhvr>
                                      <p:to>
                                        <p:strVal val="visible"/>
                                      </p:to>
                                    </p:set>
                                    <p:animEffect transition="in" filter="wipe(up)">
                                      <p:cBhvr>
                                        <p:cTn id="13" dur="750"/>
                                        <p:tgtEl>
                                          <p:spTgt spid="33"/>
                                        </p:tgtEl>
                                      </p:cBhvr>
                                    </p:animEffect>
                                  </p:childTnLst>
                                </p:cTn>
                              </p:par>
                              <p:par>
                                <p:cTn id="14" presetID="16" presetClass="entr" presetSubtype="37" fill="hold" nodeType="withEffect">
                                  <p:stCondLst>
                                    <p:cond delay="250"/>
                                  </p:stCondLst>
                                  <p:childTnLst>
                                    <p:set>
                                      <p:cBhvr>
                                        <p:cTn id="15" dur="1" fill="hold">
                                          <p:stCondLst>
                                            <p:cond delay="0"/>
                                          </p:stCondLst>
                                        </p:cTn>
                                        <p:tgtEl>
                                          <p:spTgt spid="37"/>
                                        </p:tgtEl>
                                        <p:attrNameLst>
                                          <p:attrName>style.visibility</p:attrName>
                                        </p:attrNameLst>
                                      </p:cBhvr>
                                      <p:to>
                                        <p:strVal val="visible"/>
                                      </p:to>
                                    </p:set>
                                    <p:animEffect transition="in" filter="barn(outVertical)">
                                      <p:cBhvr>
                                        <p:cTn id="16" dur="500"/>
                                        <p:tgtEl>
                                          <p:spTgt spid="37"/>
                                        </p:tgtEl>
                                      </p:cBhvr>
                                    </p:animEffect>
                                  </p:childTnLst>
                                </p:cTn>
                              </p:par>
                            </p:childTnLst>
                          </p:cTn>
                        </p:par>
                        <p:par>
                          <p:cTn id="17" fill="hold">
                            <p:stCondLst>
                              <p:cond delay="1750"/>
                            </p:stCondLst>
                            <p:childTnLst>
                              <p:par>
                                <p:cTn id="18" presetID="22" presetClass="entr" presetSubtype="1" fill="hold" nodeType="afterEffect">
                                  <p:stCondLst>
                                    <p:cond delay="0"/>
                                  </p:stCondLst>
                                  <p:childTnLst>
                                    <p:set>
                                      <p:cBhvr>
                                        <p:cTn id="19" dur="1" fill="hold">
                                          <p:stCondLst>
                                            <p:cond delay="0"/>
                                          </p:stCondLst>
                                        </p:cTn>
                                        <p:tgtEl>
                                          <p:spTgt spid="35"/>
                                        </p:tgtEl>
                                        <p:attrNameLst>
                                          <p:attrName>style.visibility</p:attrName>
                                        </p:attrNameLst>
                                      </p:cBhvr>
                                      <p:to>
                                        <p:strVal val="visible"/>
                                      </p:to>
                                    </p:set>
                                    <p:animEffect transition="in" filter="wipe(up)">
                                      <p:cBhvr>
                                        <p:cTn id="20" dur="500"/>
                                        <p:tgtEl>
                                          <p:spTgt spid="35"/>
                                        </p:tgtEl>
                                      </p:cBhvr>
                                    </p:animEffect>
                                  </p:childTnLst>
                                </p:cTn>
                              </p:par>
                              <p:par>
                                <p:cTn id="21" presetID="22" presetClass="entr" presetSubtype="1" fill="hold" nodeType="withEffect">
                                  <p:stCondLst>
                                    <p:cond delay="0"/>
                                  </p:stCondLst>
                                  <p:childTnLst>
                                    <p:set>
                                      <p:cBhvr>
                                        <p:cTn id="22" dur="1" fill="hold">
                                          <p:stCondLst>
                                            <p:cond delay="0"/>
                                          </p:stCondLst>
                                        </p:cTn>
                                        <p:tgtEl>
                                          <p:spTgt spid="34"/>
                                        </p:tgtEl>
                                        <p:attrNameLst>
                                          <p:attrName>style.visibility</p:attrName>
                                        </p:attrNameLst>
                                      </p:cBhvr>
                                      <p:to>
                                        <p:strVal val="visible"/>
                                      </p:to>
                                    </p:set>
                                    <p:animEffect transition="in" filter="wipe(up)">
                                      <p:cBhvr>
                                        <p:cTn id="23" dur="500"/>
                                        <p:tgtEl>
                                          <p:spTgt spid="34"/>
                                        </p:tgtEl>
                                      </p:cBhvr>
                                    </p:animEffect>
                                  </p:childTnLst>
                                </p:cTn>
                              </p:par>
                            </p:childTnLst>
                          </p:cTn>
                        </p:par>
                        <p:par>
                          <p:cTn id="24" fill="hold">
                            <p:stCondLst>
                              <p:cond delay="2250"/>
                            </p:stCondLst>
                            <p:childTnLst>
                              <p:par>
                                <p:cTn id="25" presetID="47" presetClass="entr" presetSubtype="0" fill="hold"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1000"/>
                                        <p:tgtEl>
                                          <p:spTgt spid="9"/>
                                        </p:tgtEl>
                                      </p:cBhvr>
                                    </p:animEffect>
                                    <p:anim calcmode="lin" valueType="num">
                                      <p:cBhvr>
                                        <p:cTn id="28" dur="1000" fill="hold"/>
                                        <p:tgtEl>
                                          <p:spTgt spid="9"/>
                                        </p:tgtEl>
                                        <p:attrNameLst>
                                          <p:attrName>ppt_x</p:attrName>
                                        </p:attrNameLst>
                                      </p:cBhvr>
                                      <p:tavLst>
                                        <p:tav tm="0">
                                          <p:val>
                                            <p:strVal val="#ppt_x"/>
                                          </p:val>
                                        </p:tav>
                                        <p:tav tm="100000">
                                          <p:val>
                                            <p:strVal val="#ppt_x"/>
                                          </p:val>
                                        </p:tav>
                                      </p:tavLst>
                                    </p:anim>
                                    <p:anim calcmode="lin" valueType="num">
                                      <p:cBhvr>
                                        <p:cTn id="29" dur="1000" fill="hold"/>
                                        <p:tgtEl>
                                          <p:spTgt spid="9"/>
                                        </p:tgtEl>
                                        <p:attrNameLst>
                                          <p:attrName>ppt_y</p:attrName>
                                        </p:attrNameLst>
                                      </p:cBhvr>
                                      <p:tavLst>
                                        <p:tav tm="0">
                                          <p:val>
                                            <p:strVal val="#ppt_y-.1"/>
                                          </p:val>
                                        </p:tav>
                                        <p:tav tm="100000">
                                          <p:val>
                                            <p:strVal val="#ppt_y"/>
                                          </p:val>
                                        </p:tav>
                                      </p:tavLst>
                                    </p:anim>
                                  </p:childTnLst>
                                </p:cTn>
                              </p:par>
                            </p:childTnLst>
                          </p:cTn>
                        </p:par>
                        <p:par>
                          <p:cTn id="30" fill="hold">
                            <p:stCondLst>
                              <p:cond delay="3250"/>
                            </p:stCondLst>
                            <p:childTnLst>
                              <p:par>
                                <p:cTn id="31" presetID="47" presetClass="entr" presetSubtype="0" fill="hold" nodeType="after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fade">
                                      <p:cBhvr>
                                        <p:cTn id="33" dur="1000"/>
                                        <p:tgtEl>
                                          <p:spTgt spid="7"/>
                                        </p:tgtEl>
                                      </p:cBhvr>
                                    </p:animEffect>
                                    <p:anim calcmode="lin" valueType="num">
                                      <p:cBhvr>
                                        <p:cTn id="34" dur="1000" fill="hold"/>
                                        <p:tgtEl>
                                          <p:spTgt spid="7"/>
                                        </p:tgtEl>
                                        <p:attrNameLst>
                                          <p:attrName>ppt_x</p:attrName>
                                        </p:attrNameLst>
                                      </p:cBhvr>
                                      <p:tavLst>
                                        <p:tav tm="0">
                                          <p:val>
                                            <p:strVal val="#ppt_x"/>
                                          </p:val>
                                        </p:tav>
                                        <p:tav tm="100000">
                                          <p:val>
                                            <p:strVal val="#ppt_x"/>
                                          </p:val>
                                        </p:tav>
                                      </p:tavLst>
                                    </p:anim>
                                    <p:anim calcmode="lin" valueType="num">
                                      <p:cBhvr>
                                        <p:cTn id="35" dur="1000" fill="hold"/>
                                        <p:tgtEl>
                                          <p:spTgt spid="7"/>
                                        </p:tgtEl>
                                        <p:attrNameLst>
                                          <p:attrName>ppt_y</p:attrName>
                                        </p:attrNameLst>
                                      </p:cBhvr>
                                      <p:tavLst>
                                        <p:tav tm="0">
                                          <p:val>
                                            <p:strVal val="#ppt_y-.1"/>
                                          </p:val>
                                        </p:tav>
                                        <p:tav tm="100000">
                                          <p:val>
                                            <p:strVal val="#ppt_y"/>
                                          </p:val>
                                        </p:tav>
                                      </p:tavLst>
                                    </p:anim>
                                  </p:childTnLst>
                                </p:cTn>
                              </p:par>
                            </p:childTnLst>
                          </p:cTn>
                        </p:par>
                        <p:par>
                          <p:cTn id="36" fill="hold">
                            <p:stCondLst>
                              <p:cond delay="4250"/>
                            </p:stCondLst>
                            <p:childTnLst>
                              <p:par>
                                <p:cTn id="37" presetID="47" presetClass="entr" presetSubtype="0" fill="hold"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anim calcmode="lin" valueType="num">
                                      <p:cBhvr>
                                        <p:cTn id="40" dur="1000" fill="hold"/>
                                        <p:tgtEl>
                                          <p:spTgt spid="8"/>
                                        </p:tgtEl>
                                        <p:attrNameLst>
                                          <p:attrName>ppt_x</p:attrName>
                                        </p:attrNameLst>
                                      </p:cBhvr>
                                      <p:tavLst>
                                        <p:tav tm="0">
                                          <p:val>
                                            <p:strVal val="#ppt_x"/>
                                          </p:val>
                                        </p:tav>
                                        <p:tav tm="100000">
                                          <p:val>
                                            <p:strVal val="#ppt_x"/>
                                          </p:val>
                                        </p:tav>
                                      </p:tavLst>
                                    </p:anim>
                                    <p:anim calcmode="lin" valueType="num">
                                      <p:cBhvr>
                                        <p:cTn id="4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29"/>
          <p:cNvSpPr>
            <a:spLocks/>
          </p:cNvSpPr>
          <p:nvPr/>
        </p:nvSpPr>
        <p:spPr bwMode="auto">
          <a:xfrm>
            <a:off x="3673083" y="5387892"/>
            <a:ext cx="3262313" cy="114300"/>
          </a:xfrm>
          <a:custGeom>
            <a:avLst/>
            <a:gdLst>
              <a:gd name="T0" fmla="*/ 1928 w 1928"/>
              <a:gd name="T1" fmla="*/ 0 h 67"/>
              <a:gd name="T2" fmla="*/ 1860 w 1928"/>
              <a:gd name="T3" fmla="*/ 67 h 67"/>
              <a:gd name="T4" fmla="*/ 0 w 1928"/>
              <a:gd name="T5" fmla="*/ 67 h 67"/>
            </a:gdLst>
            <a:ahLst/>
            <a:cxnLst>
              <a:cxn ang="0">
                <a:pos x="T0" y="T1"/>
              </a:cxn>
              <a:cxn ang="0">
                <a:pos x="T2" y="T3"/>
              </a:cxn>
              <a:cxn ang="0">
                <a:pos x="T4" y="T5"/>
              </a:cxn>
            </a:cxnLst>
            <a:rect l="0" t="0" r="r" b="b"/>
            <a:pathLst>
              <a:path w="1928" h="67">
                <a:moveTo>
                  <a:pt x="1928" y="0"/>
                </a:moveTo>
                <a:cubicBezTo>
                  <a:pt x="1928" y="37"/>
                  <a:pt x="1898" y="67"/>
                  <a:pt x="1860" y="67"/>
                </a:cubicBezTo>
                <a:cubicBezTo>
                  <a:pt x="0" y="67"/>
                  <a:pt x="0" y="67"/>
                  <a:pt x="0" y="67"/>
                </a:cubicBezTo>
              </a:path>
            </a:pathLst>
          </a:custGeom>
          <a:noFill/>
          <a:ln w="80963" cap="flat">
            <a:solidFill>
              <a:schemeClr val="tx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id-ID" sz="1350"/>
          </a:p>
        </p:txBody>
      </p:sp>
      <p:sp>
        <p:nvSpPr>
          <p:cNvPr id="4" name="Freeform 30"/>
          <p:cNvSpPr>
            <a:spLocks/>
          </p:cNvSpPr>
          <p:nvPr/>
        </p:nvSpPr>
        <p:spPr bwMode="auto">
          <a:xfrm>
            <a:off x="5263509" y="4510484"/>
            <a:ext cx="1703784" cy="114300"/>
          </a:xfrm>
          <a:custGeom>
            <a:avLst/>
            <a:gdLst>
              <a:gd name="T0" fmla="*/ 0 w 1007"/>
              <a:gd name="T1" fmla="*/ 0 h 67"/>
              <a:gd name="T2" fmla="*/ 939 w 1007"/>
              <a:gd name="T3" fmla="*/ 0 h 67"/>
              <a:gd name="T4" fmla="*/ 1007 w 1007"/>
              <a:gd name="T5" fmla="*/ 67 h 67"/>
            </a:gdLst>
            <a:ahLst/>
            <a:cxnLst>
              <a:cxn ang="0">
                <a:pos x="T0" y="T1"/>
              </a:cxn>
              <a:cxn ang="0">
                <a:pos x="T2" y="T3"/>
              </a:cxn>
              <a:cxn ang="0">
                <a:pos x="T4" y="T5"/>
              </a:cxn>
            </a:cxnLst>
            <a:rect l="0" t="0" r="r" b="b"/>
            <a:pathLst>
              <a:path w="1007" h="67">
                <a:moveTo>
                  <a:pt x="0" y="0"/>
                </a:moveTo>
                <a:cubicBezTo>
                  <a:pt x="939" y="0"/>
                  <a:pt x="939" y="0"/>
                  <a:pt x="939" y="0"/>
                </a:cubicBezTo>
                <a:cubicBezTo>
                  <a:pt x="977" y="0"/>
                  <a:pt x="1007" y="30"/>
                  <a:pt x="1007" y="67"/>
                </a:cubicBezTo>
              </a:path>
            </a:pathLst>
          </a:custGeom>
          <a:noFill/>
          <a:ln w="80963" cap="flat">
            <a:solidFill>
              <a:schemeClr val="tx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id-ID" sz="1350"/>
          </a:p>
        </p:txBody>
      </p:sp>
      <p:sp>
        <p:nvSpPr>
          <p:cNvPr id="5" name="Freeform 31"/>
          <p:cNvSpPr>
            <a:spLocks/>
          </p:cNvSpPr>
          <p:nvPr/>
        </p:nvSpPr>
        <p:spPr bwMode="auto">
          <a:xfrm>
            <a:off x="3668071" y="3417491"/>
            <a:ext cx="3299222" cy="113109"/>
          </a:xfrm>
          <a:custGeom>
            <a:avLst/>
            <a:gdLst>
              <a:gd name="T0" fmla="*/ 1950 w 1950"/>
              <a:gd name="T1" fmla="*/ 0 h 67"/>
              <a:gd name="T2" fmla="*/ 1882 w 1950"/>
              <a:gd name="T3" fmla="*/ 67 h 67"/>
              <a:gd name="T4" fmla="*/ 0 w 1950"/>
              <a:gd name="T5" fmla="*/ 67 h 67"/>
            </a:gdLst>
            <a:ahLst/>
            <a:cxnLst>
              <a:cxn ang="0">
                <a:pos x="T0" y="T1"/>
              </a:cxn>
              <a:cxn ang="0">
                <a:pos x="T2" y="T3"/>
              </a:cxn>
              <a:cxn ang="0">
                <a:pos x="T4" y="T5"/>
              </a:cxn>
            </a:cxnLst>
            <a:rect l="0" t="0" r="r" b="b"/>
            <a:pathLst>
              <a:path w="1950" h="67">
                <a:moveTo>
                  <a:pt x="1950" y="0"/>
                </a:moveTo>
                <a:cubicBezTo>
                  <a:pt x="1950" y="37"/>
                  <a:pt x="1920" y="67"/>
                  <a:pt x="1882" y="67"/>
                </a:cubicBezTo>
                <a:cubicBezTo>
                  <a:pt x="0" y="67"/>
                  <a:pt x="0" y="67"/>
                  <a:pt x="0" y="67"/>
                </a:cubicBezTo>
              </a:path>
            </a:pathLst>
          </a:custGeom>
          <a:noFill/>
          <a:ln w="80963" cap="flat">
            <a:solidFill>
              <a:schemeClr val="tx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id-ID" sz="1350"/>
          </a:p>
        </p:txBody>
      </p:sp>
      <p:sp>
        <p:nvSpPr>
          <p:cNvPr id="6" name="Freeform 32"/>
          <p:cNvSpPr>
            <a:spLocks/>
          </p:cNvSpPr>
          <p:nvPr/>
        </p:nvSpPr>
        <p:spPr bwMode="auto">
          <a:xfrm>
            <a:off x="3983588" y="2549525"/>
            <a:ext cx="2983706" cy="114300"/>
          </a:xfrm>
          <a:custGeom>
            <a:avLst/>
            <a:gdLst>
              <a:gd name="T0" fmla="*/ 0 w 1763"/>
              <a:gd name="T1" fmla="*/ 0 h 67"/>
              <a:gd name="T2" fmla="*/ 1695 w 1763"/>
              <a:gd name="T3" fmla="*/ 0 h 67"/>
              <a:gd name="T4" fmla="*/ 1763 w 1763"/>
              <a:gd name="T5" fmla="*/ 67 h 67"/>
            </a:gdLst>
            <a:ahLst/>
            <a:cxnLst>
              <a:cxn ang="0">
                <a:pos x="T0" y="T1"/>
              </a:cxn>
              <a:cxn ang="0">
                <a:pos x="T2" y="T3"/>
              </a:cxn>
              <a:cxn ang="0">
                <a:pos x="T4" y="T5"/>
              </a:cxn>
            </a:cxnLst>
            <a:rect l="0" t="0" r="r" b="b"/>
            <a:pathLst>
              <a:path w="1763" h="67">
                <a:moveTo>
                  <a:pt x="0" y="0"/>
                </a:moveTo>
                <a:cubicBezTo>
                  <a:pt x="1695" y="0"/>
                  <a:pt x="1695" y="0"/>
                  <a:pt x="1695" y="0"/>
                </a:cubicBezTo>
                <a:cubicBezTo>
                  <a:pt x="1733" y="0"/>
                  <a:pt x="1763" y="30"/>
                  <a:pt x="1763" y="67"/>
                </a:cubicBezTo>
              </a:path>
            </a:pathLst>
          </a:custGeom>
          <a:noFill/>
          <a:ln w="80963" cap="flat">
            <a:solidFill>
              <a:schemeClr val="tx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id-ID" sz="1350"/>
          </a:p>
        </p:txBody>
      </p:sp>
      <p:sp>
        <p:nvSpPr>
          <p:cNvPr id="7" name="Freeform 33"/>
          <p:cNvSpPr>
            <a:spLocks/>
          </p:cNvSpPr>
          <p:nvPr/>
        </p:nvSpPr>
        <p:spPr bwMode="auto">
          <a:xfrm>
            <a:off x="612928" y="4397375"/>
            <a:ext cx="5873353" cy="113109"/>
          </a:xfrm>
          <a:custGeom>
            <a:avLst/>
            <a:gdLst>
              <a:gd name="T0" fmla="*/ 0 w 3471"/>
              <a:gd name="T1" fmla="*/ 0 h 67"/>
              <a:gd name="T2" fmla="*/ 67 w 3471"/>
              <a:gd name="T3" fmla="*/ 67 h 67"/>
              <a:gd name="T4" fmla="*/ 3471 w 3471"/>
              <a:gd name="T5" fmla="*/ 67 h 67"/>
            </a:gdLst>
            <a:ahLst/>
            <a:cxnLst>
              <a:cxn ang="0">
                <a:pos x="T0" y="T1"/>
              </a:cxn>
              <a:cxn ang="0">
                <a:pos x="T2" y="T3"/>
              </a:cxn>
              <a:cxn ang="0">
                <a:pos x="T4" y="T5"/>
              </a:cxn>
            </a:cxnLst>
            <a:rect l="0" t="0" r="r" b="b"/>
            <a:pathLst>
              <a:path w="3471" h="67">
                <a:moveTo>
                  <a:pt x="0" y="0"/>
                </a:moveTo>
                <a:cubicBezTo>
                  <a:pt x="0" y="37"/>
                  <a:pt x="30" y="67"/>
                  <a:pt x="67" y="67"/>
                </a:cubicBezTo>
                <a:cubicBezTo>
                  <a:pt x="3471" y="67"/>
                  <a:pt x="3471" y="67"/>
                  <a:pt x="3471" y="67"/>
                </a:cubicBezTo>
              </a:path>
            </a:pathLst>
          </a:custGeom>
          <a:noFill/>
          <a:ln w="80963" cap="flat">
            <a:solidFill>
              <a:schemeClr val="tx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id-ID" sz="1350"/>
          </a:p>
        </p:txBody>
      </p:sp>
      <p:sp>
        <p:nvSpPr>
          <p:cNvPr id="8" name="Freeform 34"/>
          <p:cNvSpPr>
            <a:spLocks/>
          </p:cNvSpPr>
          <p:nvPr/>
        </p:nvSpPr>
        <p:spPr bwMode="auto">
          <a:xfrm>
            <a:off x="612928" y="3530600"/>
            <a:ext cx="3092053" cy="113109"/>
          </a:xfrm>
          <a:custGeom>
            <a:avLst/>
            <a:gdLst>
              <a:gd name="T0" fmla="*/ 1827 w 1827"/>
              <a:gd name="T1" fmla="*/ 0 h 67"/>
              <a:gd name="T2" fmla="*/ 67 w 1827"/>
              <a:gd name="T3" fmla="*/ 0 h 67"/>
              <a:gd name="T4" fmla="*/ 0 w 1827"/>
              <a:gd name="T5" fmla="*/ 67 h 67"/>
            </a:gdLst>
            <a:ahLst/>
            <a:cxnLst>
              <a:cxn ang="0">
                <a:pos x="T0" y="T1"/>
              </a:cxn>
              <a:cxn ang="0">
                <a:pos x="T2" y="T3"/>
              </a:cxn>
              <a:cxn ang="0">
                <a:pos x="T4" y="T5"/>
              </a:cxn>
            </a:cxnLst>
            <a:rect l="0" t="0" r="r" b="b"/>
            <a:pathLst>
              <a:path w="1827" h="67">
                <a:moveTo>
                  <a:pt x="1827" y="0"/>
                </a:moveTo>
                <a:cubicBezTo>
                  <a:pt x="67" y="0"/>
                  <a:pt x="67" y="0"/>
                  <a:pt x="67" y="0"/>
                </a:cubicBezTo>
                <a:cubicBezTo>
                  <a:pt x="30" y="0"/>
                  <a:pt x="0" y="30"/>
                  <a:pt x="0" y="67"/>
                </a:cubicBezTo>
              </a:path>
            </a:pathLst>
          </a:custGeom>
          <a:noFill/>
          <a:ln w="80963" cap="flat">
            <a:solidFill>
              <a:schemeClr val="tx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id-ID" sz="1350"/>
          </a:p>
        </p:txBody>
      </p:sp>
      <p:sp>
        <p:nvSpPr>
          <p:cNvPr id="9" name="Freeform 41"/>
          <p:cNvSpPr>
            <a:spLocks/>
          </p:cNvSpPr>
          <p:nvPr/>
        </p:nvSpPr>
        <p:spPr bwMode="auto">
          <a:xfrm>
            <a:off x="6967293" y="2663826"/>
            <a:ext cx="0" cy="753665"/>
          </a:xfrm>
          <a:custGeom>
            <a:avLst/>
            <a:gdLst>
              <a:gd name="T0" fmla="*/ 0 h 633"/>
              <a:gd name="T1" fmla="*/ 325 h 633"/>
              <a:gd name="T2" fmla="*/ 633 h 633"/>
            </a:gdLst>
            <a:ahLst/>
            <a:cxnLst>
              <a:cxn ang="0">
                <a:pos x="0" y="T0"/>
              </a:cxn>
              <a:cxn ang="0">
                <a:pos x="0" y="T1"/>
              </a:cxn>
              <a:cxn ang="0">
                <a:pos x="0" y="T2"/>
              </a:cxn>
            </a:cxnLst>
            <a:rect l="0" t="0" r="r" b="b"/>
            <a:pathLst>
              <a:path h="633">
                <a:moveTo>
                  <a:pt x="0" y="0"/>
                </a:moveTo>
                <a:lnTo>
                  <a:pt x="0" y="325"/>
                </a:lnTo>
                <a:lnTo>
                  <a:pt x="0" y="633"/>
                </a:lnTo>
              </a:path>
            </a:pathLst>
          </a:custGeom>
          <a:noFill/>
          <a:ln w="80963" cap="flat">
            <a:solidFill>
              <a:schemeClr val="tx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id-ID" sz="1350"/>
          </a:p>
        </p:txBody>
      </p:sp>
      <p:sp>
        <p:nvSpPr>
          <p:cNvPr id="10" name="Freeform 42"/>
          <p:cNvSpPr>
            <a:spLocks/>
          </p:cNvSpPr>
          <p:nvPr/>
        </p:nvSpPr>
        <p:spPr bwMode="auto">
          <a:xfrm>
            <a:off x="612927" y="3643710"/>
            <a:ext cx="0" cy="753665"/>
          </a:xfrm>
          <a:custGeom>
            <a:avLst/>
            <a:gdLst>
              <a:gd name="T0" fmla="*/ 0 h 633"/>
              <a:gd name="T1" fmla="*/ 329 h 633"/>
              <a:gd name="T2" fmla="*/ 633 h 633"/>
            </a:gdLst>
            <a:ahLst/>
            <a:cxnLst>
              <a:cxn ang="0">
                <a:pos x="0" y="T0"/>
              </a:cxn>
              <a:cxn ang="0">
                <a:pos x="0" y="T1"/>
              </a:cxn>
              <a:cxn ang="0">
                <a:pos x="0" y="T2"/>
              </a:cxn>
            </a:cxnLst>
            <a:rect l="0" t="0" r="r" b="b"/>
            <a:pathLst>
              <a:path h="633">
                <a:moveTo>
                  <a:pt x="0" y="0"/>
                </a:moveTo>
                <a:lnTo>
                  <a:pt x="0" y="329"/>
                </a:lnTo>
                <a:lnTo>
                  <a:pt x="0" y="633"/>
                </a:lnTo>
              </a:path>
            </a:pathLst>
          </a:custGeom>
          <a:noFill/>
          <a:ln w="80963" cap="flat">
            <a:solidFill>
              <a:schemeClr val="tx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id-ID" sz="1350"/>
          </a:p>
        </p:txBody>
      </p:sp>
      <p:sp>
        <p:nvSpPr>
          <p:cNvPr id="11" name="Freeform 43"/>
          <p:cNvSpPr>
            <a:spLocks/>
          </p:cNvSpPr>
          <p:nvPr/>
        </p:nvSpPr>
        <p:spPr bwMode="auto">
          <a:xfrm>
            <a:off x="6967293" y="4624784"/>
            <a:ext cx="0" cy="752475"/>
          </a:xfrm>
          <a:custGeom>
            <a:avLst/>
            <a:gdLst>
              <a:gd name="T0" fmla="*/ 0 h 632"/>
              <a:gd name="T1" fmla="*/ 312 h 632"/>
              <a:gd name="T2" fmla="*/ 632 h 632"/>
            </a:gdLst>
            <a:ahLst/>
            <a:cxnLst>
              <a:cxn ang="0">
                <a:pos x="0" y="T0"/>
              </a:cxn>
              <a:cxn ang="0">
                <a:pos x="0" y="T1"/>
              </a:cxn>
              <a:cxn ang="0">
                <a:pos x="0" y="T2"/>
              </a:cxn>
            </a:cxnLst>
            <a:rect l="0" t="0" r="r" b="b"/>
            <a:pathLst>
              <a:path h="632">
                <a:moveTo>
                  <a:pt x="0" y="0"/>
                </a:moveTo>
                <a:lnTo>
                  <a:pt x="0" y="312"/>
                </a:lnTo>
                <a:lnTo>
                  <a:pt x="0" y="632"/>
                </a:lnTo>
              </a:path>
            </a:pathLst>
          </a:custGeom>
          <a:noFill/>
          <a:ln w="80963" cap="flat">
            <a:solidFill>
              <a:schemeClr val="tx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id-ID" sz="1350"/>
          </a:p>
        </p:txBody>
      </p:sp>
      <p:grpSp>
        <p:nvGrpSpPr>
          <p:cNvPr id="2" name="Group 48"/>
          <p:cNvGrpSpPr/>
          <p:nvPr/>
        </p:nvGrpSpPr>
        <p:grpSpPr>
          <a:xfrm>
            <a:off x="2843808" y="2276872"/>
            <a:ext cx="1850821" cy="592217"/>
            <a:chOff x="4831882" y="1622425"/>
            <a:chExt cx="2467761" cy="789623"/>
          </a:xfrm>
        </p:grpSpPr>
        <p:sp>
          <p:nvSpPr>
            <p:cNvPr id="48" name="Freeform 35"/>
            <p:cNvSpPr>
              <a:spLocks/>
            </p:cNvSpPr>
            <p:nvPr/>
          </p:nvSpPr>
          <p:spPr bwMode="auto">
            <a:xfrm>
              <a:off x="4850131" y="1681798"/>
              <a:ext cx="2449512" cy="730250"/>
            </a:xfrm>
            <a:custGeom>
              <a:avLst/>
              <a:gdLst>
                <a:gd name="T0" fmla="*/ 1086 w 1086"/>
                <a:gd name="T1" fmla="*/ 256 h 323"/>
                <a:gd name="T2" fmla="*/ 1019 w 1086"/>
                <a:gd name="T3" fmla="*/ 323 h 323"/>
                <a:gd name="T4" fmla="*/ 68 w 1086"/>
                <a:gd name="T5" fmla="*/ 323 h 323"/>
                <a:gd name="T6" fmla="*/ 0 w 1086"/>
                <a:gd name="T7" fmla="*/ 256 h 323"/>
                <a:gd name="T8" fmla="*/ 0 w 1086"/>
                <a:gd name="T9" fmla="*/ 67 h 323"/>
                <a:gd name="T10" fmla="*/ 68 w 1086"/>
                <a:gd name="T11" fmla="*/ 0 h 323"/>
                <a:gd name="T12" fmla="*/ 1019 w 1086"/>
                <a:gd name="T13" fmla="*/ 0 h 323"/>
                <a:gd name="T14" fmla="*/ 1086 w 1086"/>
                <a:gd name="T15" fmla="*/ 67 h 323"/>
                <a:gd name="T16" fmla="*/ 1086 w 1086"/>
                <a:gd name="T17" fmla="*/ 256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86" h="323">
                  <a:moveTo>
                    <a:pt x="1086" y="256"/>
                  </a:moveTo>
                  <a:cubicBezTo>
                    <a:pt x="1086" y="293"/>
                    <a:pt x="1056" y="323"/>
                    <a:pt x="1019" y="323"/>
                  </a:cubicBezTo>
                  <a:cubicBezTo>
                    <a:pt x="68" y="323"/>
                    <a:pt x="68" y="323"/>
                    <a:pt x="68" y="323"/>
                  </a:cubicBezTo>
                  <a:cubicBezTo>
                    <a:pt x="30" y="323"/>
                    <a:pt x="0" y="293"/>
                    <a:pt x="0" y="256"/>
                  </a:cubicBezTo>
                  <a:cubicBezTo>
                    <a:pt x="0" y="67"/>
                    <a:pt x="0" y="67"/>
                    <a:pt x="0" y="67"/>
                  </a:cubicBezTo>
                  <a:cubicBezTo>
                    <a:pt x="0" y="30"/>
                    <a:pt x="30" y="0"/>
                    <a:pt x="68" y="0"/>
                  </a:cubicBezTo>
                  <a:cubicBezTo>
                    <a:pt x="1019" y="0"/>
                    <a:pt x="1019" y="0"/>
                    <a:pt x="1019" y="0"/>
                  </a:cubicBezTo>
                  <a:cubicBezTo>
                    <a:pt x="1056" y="0"/>
                    <a:pt x="1086" y="30"/>
                    <a:pt x="1086" y="67"/>
                  </a:cubicBezTo>
                  <a:lnTo>
                    <a:pt x="1086" y="256"/>
                  </a:lnTo>
                  <a:close/>
                </a:path>
              </a:pathLst>
            </a:custGeom>
            <a:solidFill>
              <a:schemeClr val="accent1">
                <a:lumMod val="75000"/>
              </a:schemeClr>
            </a:solidFill>
            <a:ln>
              <a:noFill/>
            </a:ln>
          </p:spPr>
          <p:txBody>
            <a:bodyPr vert="horz" wrap="square" lIns="68580" tIns="34290" rIns="68580" bIns="34290" numCol="1" anchor="t" anchorCtr="0" compatLnSpc="1">
              <a:prstTxWarp prst="textNoShape">
                <a:avLst/>
              </a:prstTxWarp>
            </a:bodyPr>
            <a:lstStyle/>
            <a:p>
              <a:endParaRPr lang="id-ID" sz="1350"/>
            </a:p>
          </p:txBody>
        </p:sp>
        <p:grpSp>
          <p:nvGrpSpPr>
            <p:cNvPr id="12" name="Group 43"/>
            <p:cNvGrpSpPr/>
            <p:nvPr/>
          </p:nvGrpSpPr>
          <p:grpSpPr>
            <a:xfrm>
              <a:off x="4831882" y="1622425"/>
              <a:ext cx="2465855" cy="730250"/>
              <a:chOff x="4831882" y="1622425"/>
              <a:chExt cx="2465855" cy="730250"/>
            </a:xfrm>
          </p:grpSpPr>
          <p:sp>
            <p:nvSpPr>
              <p:cNvPr id="13" name="Freeform 35"/>
              <p:cNvSpPr>
                <a:spLocks/>
              </p:cNvSpPr>
              <p:nvPr/>
            </p:nvSpPr>
            <p:spPr bwMode="auto">
              <a:xfrm>
                <a:off x="4848225" y="1622425"/>
                <a:ext cx="2449512" cy="730250"/>
              </a:xfrm>
              <a:custGeom>
                <a:avLst/>
                <a:gdLst>
                  <a:gd name="T0" fmla="*/ 1086 w 1086"/>
                  <a:gd name="T1" fmla="*/ 256 h 323"/>
                  <a:gd name="T2" fmla="*/ 1019 w 1086"/>
                  <a:gd name="T3" fmla="*/ 323 h 323"/>
                  <a:gd name="T4" fmla="*/ 68 w 1086"/>
                  <a:gd name="T5" fmla="*/ 323 h 323"/>
                  <a:gd name="T6" fmla="*/ 0 w 1086"/>
                  <a:gd name="T7" fmla="*/ 256 h 323"/>
                  <a:gd name="T8" fmla="*/ 0 w 1086"/>
                  <a:gd name="T9" fmla="*/ 67 h 323"/>
                  <a:gd name="T10" fmla="*/ 68 w 1086"/>
                  <a:gd name="T11" fmla="*/ 0 h 323"/>
                  <a:gd name="T12" fmla="*/ 1019 w 1086"/>
                  <a:gd name="T13" fmla="*/ 0 h 323"/>
                  <a:gd name="T14" fmla="*/ 1086 w 1086"/>
                  <a:gd name="T15" fmla="*/ 67 h 323"/>
                  <a:gd name="T16" fmla="*/ 1086 w 1086"/>
                  <a:gd name="T17" fmla="*/ 256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86" h="323">
                    <a:moveTo>
                      <a:pt x="1086" y="256"/>
                    </a:moveTo>
                    <a:cubicBezTo>
                      <a:pt x="1086" y="293"/>
                      <a:pt x="1056" y="323"/>
                      <a:pt x="1019" y="323"/>
                    </a:cubicBezTo>
                    <a:cubicBezTo>
                      <a:pt x="68" y="323"/>
                      <a:pt x="68" y="323"/>
                      <a:pt x="68" y="323"/>
                    </a:cubicBezTo>
                    <a:cubicBezTo>
                      <a:pt x="30" y="323"/>
                      <a:pt x="0" y="293"/>
                      <a:pt x="0" y="256"/>
                    </a:cubicBezTo>
                    <a:cubicBezTo>
                      <a:pt x="0" y="67"/>
                      <a:pt x="0" y="67"/>
                      <a:pt x="0" y="67"/>
                    </a:cubicBezTo>
                    <a:cubicBezTo>
                      <a:pt x="0" y="30"/>
                      <a:pt x="30" y="0"/>
                      <a:pt x="68" y="0"/>
                    </a:cubicBezTo>
                    <a:cubicBezTo>
                      <a:pt x="1019" y="0"/>
                      <a:pt x="1019" y="0"/>
                      <a:pt x="1019" y="0"/>
                    </a:cubicBezTo>
                    <a:cubicBezTo>
                      <a:pt x="1056" y="0"/>
                      <a:pt x="1086" y="30"/>
                      <a:pt x="1086" y="67"/>
                    </a:cubicBezTo>
                    <a:lnTo>
                      <a:pt x="1086" y="256"/>
                    </a:ln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endParaRPr lang="id-ID" sz="1400"/>
              </a:p>
            </p:txBody>
          </p:sp>
          <p:sp>
            <p:nvSpPr>
              <p:cNvPr id="14" name="TextBox 13"/>
              <p:cNvSpPr txBox="1"/>
              <p:nvPr/>
            </p:nvSpPr>
            <p:spPr>
              <a:xfrm>
                <a:off x="4831882" y="1744662"/>
                <a:ext cx="649193" cy="492443"/>
              </a:xfrm>
              <a:prstGeom prst="rect">
                <a:avLst/>
              </a:prstGeom>
              <a:noFill/>
            </p:spPr>
            <p:txBody>
              <a:bodyPr wrap="square" rtlCol="0">
                <a:spAutoFit/>
              </a:bodyPr>
              <a:lstStyle/>
              <a:p>
                <a:pPr algn="ctr"/>
                <a:r>
                  <a:rPr lang="id-ID" b="1" dirty="0">
                    <a:solidFill>
                      <a:schemeClr val="bg1"/>
                    </a:solidFill>
                    <a:latin typeface="+mj-lt"/>
                  </a:rPr>
                  <a:t>01</a:t>
                </a:r>
              </a:p>
            </p:txBody>
          </p:sp>
          <p:sp>
            <p:nvSpPr>
              <p:cNvPr id="15" name="TextBox 14"/>
              <p:cNvSpPr txBox="1"/>
              <p:nvPr/>
            </p:nvSpPr>
            <p:spPr>
              <a:xfrm>
                <a:off x="5426789" y="1679825"/>
                <a:ext cx="1844882" cy="615554"/>
              </a:xfrm>
              <a:prstGeom prst="rect">
                <a:avLst/>
              </a:prstGeom>
              <a:noFill/>
            </p:spPr>
            <p:txBody>
              <a:bodyPr wrap="square" rtlCol="0">
                <a:spAutoFit/>
              </a:bodyPr>
              <a:lstStyle/>
              <a:p>
                <a:pPr algn="ctr"/>
                <a:r>
                  <a:rPr lang="tr-TR" sz="1200" b="1" dirty="0" smtClean="0"/>
                  <a:t>Verimli Ders Çalışma Teknikleri</a:t>
                </a:r>
              </a:p>
            </p:txBody>
          </p:sp>
        </p:grpSp>
      </p:grpSp>
      <p:grpSp>
        <p:nvGrpSpPr>
          <p:cNvPr id="16" name="Group 49"/>
          <p:cNvGrpSpPr/>
          <p:nvPr/>
        </p:nvGrpSpPr>
        <p:grpSpPr>
          <a:xfrm>
            <a:off x="4700343" y="3235326"/>
            <a:ext cx="1938576" cy="627949"/>
            <a:chOff x="7307263" y="2900363"/>
            <a:chExt cx="2584768" cy="837265"/>
          </a:xfrm>
        </p:grpSpPr>
        <p:sp>
          <p:nvSpPr>
            <p:cNvPr id="47" name="Freeform 36"/>
            <p:cNvSpPr>
              <a:spLocks/>
            </p:cNvSpPr>
            <p:nvPr/>
          </p:nvSpPr>
          <p:spPr bwMode="auto">
            <a:xfrm>
              <a:off x="7307581" y="2967691"/>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solidFill>
              <a:schemeClr val="accent2">
                <a:lumMod val="7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7" name="Freeform 36"/>
            <p:cNvSpPr>
              <a:spLocks/>
            </p:cNvSpPr>
            <p:nvPr/>
          </p:nvSpPr>
          <p:spPr bwMode="auto">
            <a:xfrm>
              <a:off x="7307263" y="2900363"/>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8" name="TextBox 17"/>
            <p:cNvSpPr txBox="1"/>
            <p:nvPr/>
          </p:nvSpPr>
          <p:spPr>
            <a:xfrm>
              <a:off x="7351787" y="3019863"/>
              <a:ext cx="649195" cy="492442"/>
            </a:xfrm>
            <a:prstGeom prst="rect">
              <a:avLst/>
            </a:prstGeom>
            <a:noFill/>
          </p:spPr>
          <p:txBody>
            <a:bodyPr wrap="square" rtlCol="0">
              <a:spAutoFit/>
            </a:bodyPr>
            <a:lstStyle/>
            <a:p>
              <a:pPr algn="ctr"/>
              <a:r>
                <a:rPr lang="id-ID" b="1" dirty="0">
                  <a:solidFill>
                    <a:schemeClr val="bg1"/>
                  </a:solidFill>
                  <a:latin typeface="+mj-lt"/>
                </a:rPr>
                <a:t>02</a:t>
              </a:r>
            </a:p>
          </p:txBody>
        </p:sp>
        <p:sp>
          <p:nvSpPr>
            <p:cNvPr id="19" name="TextBox 18"/>
            <p:cNvSpPr txBox="1"/>
            <p:nvPr/>
          </p:nvSpPr>
          <p:spPr>
            <a:xfrm>
              <a:off x="7904164" y="2955024"/>
              <a:ext cx="1844883" cy="697626"/>
            </a:xfrm>
            <a:prstGeom prst="rect">
              <a:avLst/>
            </a:prstGeom>
            <a:noFill/>
          </p:spPr>
          <p:txBody>
            <a:bodyPr wrap="square" rtlCol="0">
              <a:spAutoFit/>
            </a:bodyPr>
            <a:lstStyle/>
            <a:p>
              <a:pPr algn="ctr"/>
              <a:r>
                <a:rPr lang="tr-TR" sz="1400" b="1" dirty="0" smtClean="0"/>
                <a:t>Ders Çalışma Programı</a:t>
              </a:r>
            </a:p>
          </p:txBody>
        </p:sp>
      </p:grpSp>
      <p:grpSp>
        <p:nvGrpSpPr>
          <p:cNvPr id="20" name="Group 51"/>
          <p:cNvGrpSpPr/>
          <p:nvPr/>
        </p:nvGrpSpPr>
        <p:grpSpPr>
          <a:xfrm>
            <a:off x="935454" y="3235326"/>
            <a:ext cx="1938471" cy="628361"/>
            <a:chOff x="2287410" y="2900363"/>
            <a:chExt cx="2584628" cy="837815"/>
          </a:xfrm>
        </p:grpSpPr>
        <p:sp>
          <p:nvSpPr>
            <p:cNvPr id="51" name="Freeform 36"/>
            <p:cNvSpPr>
              <a:spLocks/>
            </p:cNvSpPr>
            <p:nvPr/>
          </p:nvSpPr>
          <p:spPr bwMode="auto">
            <a:xfrm>
              <a:off x="2287410" y="2968241"/>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solidFill>
              <a:schemeClr val="accent3">
                <a:lumMod val="7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1" name="Freeform 37"/>
            <p:cNvSpPr>
              <a:spLocks/>
            </p:cNvSpPr>
            <p:nvPr/>
          </p:nvSpPr>
          <p:spPr bwMode="auto">
            <a:xfrm>
              <a:off x="2287588" y="2900363"/>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solidFill>
              <a:schemeClr val="accent3"/>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2" name="TextBox 21"/>
            <p:cNvSpPr txBox="1"/>
            <p:nvPr/>
          </p:nvSpPr>
          <p:spPr>
            <a:xfrm>
              <a:off x="2367285" y="3039126"/>
              <a:ext cx="649195" cy="492443"/>
            </a:xfrm>
            <a:prstGeom prst="rect">
              <a:avLst/>
            </a:prstGeom>
            <a:noFill/>
          </p:spPr>
          <p:txBody>
            <a:bodyPr wrap="square" rtlCol="0">
              <a:spAutoFit/>
            </a:bodyPr>
            <a:lstStyle/>
            <a:p>
              <a:pPr algn="ctr"/>
              <a:r>
                <a:rPr lang="id-ID" b="1" dirty="0">
                  <a:solidFill>
                    <a:schemeClr val="bg1"/>
                  </a:solidFill>
                  <a:latin typeface="+mj-lt"/>
                </a:rPr>
                <a:t>03</a:t>
              </a:r>
            </a:p>
          </p:txBody>
        </p:sp>
        <p:sp>
          <p:nvSpPr>
            <p:cNvPr id="23" name="TextBox 22"/>
            <p:cNvSpPr txBox="1"/>
            <p:nvPr/>
          </p:nvSpPr>
          <p:spPr>
            <a:xfrm>
              <a:off x="2919662" y="3045174"/>
              <a:ext cx="1844883" cy="410369"/>
            </a:xfrm>
            <a:prstGeom prst="rect">
              <a:avLst/>
            </a:prstGeom>
            <a:noFill/>
          </p:spPr>
          <p:txBody>
            <a:bodyPr wrap="square" rtlCol="0">
              <a:spAutoFit/>
            </a:bodyPr>
            <a:lstStyle/>
            <a:p>
              <a:pPr algn="ctr"/>
              <a:r>
                <a:rPr lang="tr-TR" sz="1400" b="1" dirty="0" smtClean="0"/>
                <a:t>Başarı Durumu</a:t>
              </a:r>
            </a:p>
          </p:txBody>
        </p:sp>
      </p:grpSp>
      <p:grpSp>
        <p:nvGrpSpPr>
          <p:cNvPr id="24" name="Group 55"/>
          <p:cNvGrpSpPr/>
          <p:nvPr/>
        </p:nvGrpSpPr>
        <p:grpSpPr>
          <a:xfrm>
            <a:off x="4699562" y="4136842"/>
            <a:ext cx="1939119" cy="688370"/>
            <a:chOff x="7306221" y="4144920"/>
            <a:chExt cx="2585492" cy="917828"/>
          </a:xfrm>
        </p:grpSpPr>
        <p:sp>
          <p:nvSpPr>
            <p:cNvPr id="53" name="Freeform 36"/>
            <p:cNvSpPr>
              <a:spLocks/>
            </p:cNvSpPr>
            <p:nvPr/>
          </p:nvSpPr>
          <p:spPr bwMode="auto">
            <a:xfrm>
              <a:off x="7306221" y="4292811"/>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solidFill>
              <a:schemeClr val="accent5">
                <a:lumMod val="75000"/>
              </a:schemeClr>
            </a:solidFill>
            <a:ln>
              <a:noFill/>
            </a:ln>
          </p:spPr>
          <p:txBody>
            <a:bodyPr vert="horz" wrap="square" lIns="68580" tIns="34290" rIns="68580" bIns="34290" numCol="1" anchor="t" anchorCtr="0" compatLnSpc="1">
              <a:prstTxWarp prst="textNoShape">
                <a:avLst/>
              </a:prstTxWarp>
            </a:bodyPr>
            <a:lstStyle/>
            <a:p>
              <a:endParaRPr lang="id-ID" sz="1100"/>
            </a:p>
          </p:txBody>
        </p:sp>
        <p:sp>
          <p:nvSpPr>
            <p:cNvPr id="25" name="Freeform 38"/>
            <p:cNvSpPr>
              <a:spLocks/>
            </p:cNvSpPr>
            <p:nvPr/>
          </p:nvSpPr>
          <p:spPr bwMode="auto">
            <a:xfrm>
              <a:off x="7307263" y="4213225"/>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solidFill>
              <a:schemeClr val="accent5"/>
            </a:solidFill>
            <a:ln>
              <a:noFill/>
            </a:ln>
          </p:spPr>
          <p:txBody>
            <a:bodyPr vert="horz" wrap="square" lIns="68580" tIns="34290" rIns="68580" bIns="34290" numCol="1" anchor="t" anchorCtr="0" compatLnSpc="1">
              <a:prstTxWarp prst="textNoShape">
                <a:avLst/>
              </a:prstTxWarp>
            </a:bodyPr>
            <a:lstStyle/>
            <a:p>
              <a:endParaRPr lang="id-ID" sz="1100"/>
            </a:p>
          </p:txBody>
        </p:sp>
        <p:sp>
          <p:nvSpPr>
            <p:cNvPr id="26" name="TextBox 25"/>
            <p:cNvSpPr txBox="1"/>
            <p:nvPr/>
          </p:nvSpPr>
          <p:spPr>
            <a:xfrm>
              <a:off x="7378888" y="4337356"/>
              <a:ext cx="649195" cy="533481"/>
            </a:xfrm>
            <a:prstGeom prst="rect">
              <a:avLst/>
            </a:prstGeom>
            <a:noFill/>
          </p:spPr>
          <p:txBody>
            <a:bodyPr wrap="square" rtlCol="0">
              <a:spAutoFit/>
            </a:bodyPr>
            <a:lstStyle/>
            <a:p>
              <a:pPr algn="ctr"/>
              <a:r>
                <a:rPr lang="id-ID" sz="2000" b="1" dirty="0">
                  <a:solidFill>
                    <a:schemeClr val="bg1"/>
                  </a:solidFill>
                </a:rPr>
                <a:t>05</a:t>
              </a:r>
            </a:p>
          </p:txBody>
        </p:sp>
        <p:sp>
          <p:nvSpPr>
            <p:cNvPr id="27" name="TextBox 26"/>
            <p:cNvSpPr txBox="1"/>
            <p:nvPr/>
          </p:nvSpPr>
          <p:spPr>
            <a:xfrm>
              <a:off x="7931265" y="4144920"/>
              <a:ext cx="1844883" cy="779701"/>
            </a:xfrm>
            <a:prstGeom prst="rect">
              <a:avLst/>
            </a:prstGeom>
            <a:noFill/>
          </p:spPr>
          <p:txBody>
            <a:bodyPr wrap="square" rtlCol="0">
              <a:spAutoFit/>
            </a:bodyPr>
            <a:lstStyle/>
            <a:p>
              <a:pPr algn="ctr"/>
              <a:r>
                <a:rPr lang="tr-TR" sz="1600" b="1" dirty="0" smtClean="0"/>
                <a:t>Sınav</a:t>
              </a:r>
            </a:p>
            <a:p>
              <a:pPr algn="ctr"/>
              <a:r>
                <a:rPr lang="tr-TR" sz="1600" b="1" dirty="0" smtClean="0"/>
                <a:t> Kaygısı</a:t>
              </a:r>
              <a:endParaRPr lang="en-US" sz="1600" b="1" dirty="0"/>
            </a:p>
          </p:txBody>
        </p:sp>
      </p:grpSp>
      <p:grpSp>
        <p:nvGrpSpPr>
          <p:cNvPr id="28" name="Group 54"/>
          <p:cNvGrpSpPr/>
          <p:nvPr/>
        </p:nvGrpSpPr>
        <p:grpSpPr>
          <a:xfrm>
            <a:off x="932135" y="4219972"/>
            <a:ext cx="1941790" cy="637142"/>
            <a:chOff x="2282985" y="4213225"/>
            <a:chExt cx="2589053" cy="849523"/>
          </a:xfrm>
        </p:grpSpPr>
        <p:sp>
          <p:nvSpPr>
            <p:cNvPr id="54" name="Freeform 36"/>
            <p:cNvSpPr>
              <a:spLocks/>
            </p:cNvSpPr>
            <p:nvPr/>
          </p:nvSpPr>
          <p:spPr bwMode="auto">
            <a:xfrm>
              <a:off x="2282985" y="4292811"/>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solidFill>
              <a:schemeClr val="accent4">
                <a:lumMod val="7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9" name="Freeform 39"/>
            <p:cNvSpPr>
              <a:spLocks/>
            </p:cNvSpPr>
            <p:nvPr/>
          </p:nvSpPr>
          <p:spPr bwMode="auto">
            <a:xfrm>
              <a:off x="2287588" y="4213225"/>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solidFill>
              <a:schemeClr val="accent4"/>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30" name="TextBox 29"/>
            <p:cNvSpPr txBox="1"/>
            <p:nvPr/>
          </p:nvSpPr>
          <p:spPr>
            <a:xfrm>
              <a:off x="2367285" y="4337350"/>
              <a:ext cx="649195" cy="492443"/>
            </a:xfrm>
            <a:prstGeom prst="rect">
              <a:avLst/>
            </a:prstGeom>
            <a:noFill/>
          </p:spPr>
          <p:txBody>
            <a:bodyPr wrap="square" rtlCol="0">
              <a:spAutoFit/>
            </a:bodyPr>
            <a:lstStyle/>
            <a:p>
              <a:pPr algn="ctr"/>
              <a:r>
                <a:rPr lang="id-ID" b="1" dirty="0">
                  <a:solidFill>
                    <a:schemeClr val="bg1"/>
                  </a:solidFill>
                  <a:latin typeface="+mj-lt"/>
                </a:rPr>
                <a:t>04</a:t>
              </a:r>
            </a:p>
          </p:txBody>
        </p:sp>
        <p:sp>
          <p:nvSpPr>
            <p:cNvPr id="31" name="TextBox 30"/>
            <p:cNvSpPr txBox="1"/>
            <p:nvPr/>
          </p:nvSpPr>
          <p:spPr>
            <a:xfrm>
              <a:off x="2919662" y="4272510"/>
              <a:ext cx="1844882" cy="697627"/>
            </a:xfrm>
            <a:prstGeom prst="rect">
              <a:avLst/>
            </a:prstGeom>
            <a:noFill/>
          </p:spPr>
          <p:txBody>
            <a:bodyPr wrap="square" rtlCol="0">
              <a:spAutoFit/>
            </a:bodyPr>
            <a:lstStyle/>
            <a:p>
              <a:pPr algn="ctr"/>
              <a:r>
                <a:rPr lang="tr-TR" sz="1400" b="1" dirty="0" smtClean="0"/>
                <a:t>Öğrenme Sorunları</a:t>
              </a:r>
            </a:p>
          </p:txBody>
        </p:sp>
      </p:grpSp>
      <p:grpSp>
        <p:nvGrpSpPr>
          <p:cNvPr id="32" name="Group 58"/>
          <p:cNvGrpSpPr/>
          <p:nvPr/>
        </p:nvGrpSpPr>
        <p:grpSpPr>
          <a:xfrm>
            <a:off x="2851876" y="5218907"/>
            <a:ext cx="1841323" cy="587963"/>
            <a:chOff x="4842640" y="5545138"/>
            <a:chExt cx="2455097" cy="783951"/>
          </a:xfrm>
        </p:grpSpPr>
        <p:sp>
          <p:nvSpPr>
            <p:cNvPr id="58" name="Freeform 35"/>
            <p:cNvSpPr>
              <a:spLocks/>
            </p:cNvSpPr>
            <p:nvPr/>
          </p:nvSpPr>
          <p:spPr bwMode="auto">
            <a:xfrm>
              <a:off x="4847122" y="5598839"/>
              <a:ext cx="2449512" cy="730250"/>
            </a:xfrm>
            <a:custGeom>
              <a:avLst/>
              <a:gdLst>
                <a:gd name="T0" fmla="*/ 1086 w 1086"/>
                <a:gd name="T1" fmla="*/ 256 h 323"/>
                <a:gd name="T2" fmla="*/ 1019 w 1086"/>
                <a:gd name="T3" fmla="*/ 323 h 323"/>
                <a:gd name="T4" fmla="*/ 68 w 1086"/>
                <a:gd name="T5" fmla="*/ 323 h 323"/>
                <a:gd name="T6" fmla="*/ 0 w 1086"/>
                <a:gd name="T7" fmla="*/ 256 h 323"/>
                <a:gd name="T8" fmla="*/ 0 w 1086"/>
                <a:gd name="T9" fmla="*/ 67 h 323"/>
                <a:gd name="T10" fmla="*/ 68 w 1086"/>
                <a:gd name="T11" fmla="*/ 0 h 323"/>
                <a:gd name="T12" fmla="*/ 1019 w 1086"/>
                <a:gd name="T13" fmla="*/ 0 h 323"/>
                <a:gd name="T14" fmla="*/ 1086 w 1086"/>
                <a:gd name="T15" fmla="*/ 67 h 323"/>
                <a:gd name="T16" fmla="*/ 1086 w 1086"/>
                <a:gd name="T17" fmla="*/ 256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86" h="323">
                  <a:moveTo>
                    <a:pt x="1086" y="256"/>
                  </a:moveTo>
                  <a:cubicBezTo>
                    <a:pt x="1086" y="293"/>
                    <a:pt x="1056" y="323"/>
                    <a:pt x="1019" y="323"/>
                  </a:cubicBezTo>
                  <a:cubicBezTo>
                    <a:pt x="68" y="323"/>
                    <a:pt x="68" y="323"/>
                    <a:pt x="68" y="323"/>
                  </a:cubicBezTo>
                  <a:cubicBezTo>
                    <a:pt x="30" y="323"/>
                    <a:pt x="0" y="293"/>
                    <a:pt x="0" y="256"/>
                  </a:cubicBezTo>
                  <a:cubicBezTo>
                    <a:pt x="0" y="67"/>
                    <a:pt x="0" y="67"/>
                    <a:pt x="0" y="67"/>
                  </a:cubicBezTo>
                  <a:cubicBezTo>
                    <a:pt x="0" y="30"/>
                    <a:pt x="30" y="0"/>
                    <a:pt x="68" y="0"/>
                  </a:cubicBezTo>
                  <a:cubicBezTo>
                    <a:pt x="1019" y="0"/>
                    <a:pt x="1019" y="0"/>
                    <a:pt x="1019" y="0"/>
                  </a:cubicBezTo>
                  <a:cubicBezTo>
                    <a:pt x="1056" y="0"/>
                    <a:pt x="1086" y="30"/>
                    <a:pt x="1086" y="67"/>
                  </a:cubicBezTo>
                  <a:lnTo>
                    <a:pt x="1086" y="256"/>
                  </a:lnTo>
                  <a:close/>
                </a:path>
              </a:pathLst>
            </a:custGeom>
            <a:solidFill>
              <a:schemeClr val="accent6">
                <a:lumMod val="7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33" name="Freeform 40"/>
            <p:cNvSpPr>
              <a:spLocks/>
            </p:cNvSpPr>
            <p:nvPr/>
          </p:nvSpPr>
          <p:spPr bwMode="auto">
            <a:xfrm>
              <a:off x="4848225" y="5545138"/>
              <a:ext cx="2449512" cy="728662"/>
            </a:xfrm>
            <a:custGeom>
              <a:avLst/>
              <a:gdLst>
                <a:gd name="T0" fmla="*/ 1086 w 1086"/>
                <a:gd name="T1" fmla="*/ 256 h 323"/>
                <a:gd name="T2" fmla="*/ 1019 w 1086"/>
                <a:gd name="T3" fmla="*/ 323 h 323"/>
                <a:gd name="T4" fmla="*/ 68 w 1086"/>
                <a:gd name="T5" fmla="*/ 323 h 323"/>
                <a:gd name="T6" fmla="*/ 0 w 1086"/>
                <a:gd name="T7" fmla="*/ 256 h 323"/>
                <a:gd name="T8" fmla="*/ 0 w 1086"/>
                <a:gd name="T9" fmla="*/ 67 h 323"/>
                <a:gd name="T10" fmla="*/ 68 w 1086"/>
                <a:gd name="T11" fmla="*/ 0 h 323"/>
                <a:gd name="T12" fmla="*/ 1019 w 1086"/>
                <a:gd name="T13" fmla="*/ 0 h 323"/>
                <a:gd name="T14" fmla="*/ 1086 w 1086"/>
                <a:gd name="T15" fmla="*/ 67 h 323"/>
                <a:gd name="T16" fmla="*/ 1086 w 1086"/>
                <a:gd name="T17" fmla="*/ 256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86" h="323">
                  <a:moveTo>
                    <a:pt x="1086" y="256"/>
                  </a:moveTo>
                  <a:cubicBezTo>
                    <a:pt x="1086" y="293"/>
                    <a:pt x="1056" y="323"/>
                    <a:pt x="1019" y="323"/>
                  </a:cubicBezTo>
                  <a:cubicBezTo>
                    <a:pt x="68" y="323"/>
                    <a:pt x="68" y="323"/>
                    <a:pt x="68" y="323"/>
                  </a:cubicBezTo>
                  <a:cubicBezTo>
                    <a:pt x="30" y="323"/>
                    <a:pt x="0" y="293"/>
                    <a:pt x="0" y="256"/>
                  </a:cubicBezTo>
                  <a:cubicBezTo>
                    <a:pt x="0" y="67"/>
                    <a:pt x="0" y="67"/>
                    <a:pt x="0" y="67"/>
                  </a:cubicBezTo>
                  <a:cubicBezTo>
                    <a:pt x="0" y="30"/>
                    <a:pt x="30" y="0"/>
                    <a:pt x="68" y="0"/>
                  </a:cubicBezTo>
                  <a:cubicBezTo>
                    <a:pt x="1019" y="0"/>
                    <a:pt x="1019" y="0"/>
                    <a:pt x="1019" y="0"/>
                  </a:cubicBezTo>
                  <a:cubicBezTo>
                    <a:pt x="1056" y="0"/>
                    <a:pt x="1086" y="30"/>
                    <a:pt x="1086" y="67"/>
                  </a:cubicBezTo>
                  <a:lnTo>
                    <a:pt x="1086" y="256"/>
                  </a:lnTo>
                  <a:close/>
                </a:path>
              </a:pathLst>
            </a:custGeom>
            <a:solidFill>
              <a:schemeClr val="accent6"/>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34" name="TextBox 33"/>
            <p:cNvSpPr txBox="1"/>
            <p:nvPr/>
          </p:nvSpPr>
          <p:spPr>
            <a:xfrm>
              <a:off x="4842640" y="5645898"/>
              <a:ext cx="649195" cy="492443"/>
            </a:xfrm>
            <a:prstGeom prst="rect">
              <a:avLst/>
            </a:prstGeom>
            <a:noFill/>
          </p:spPr>
          <p:txBody>
            <a:bodyPr wrap="square" rtlCol="0">
              <a:spAutoFit/>
            </a:bodyPr>
            <a:lstStyle/>
            <a:p>
              <a:pPr algn="ctr"/>
              <a:r>
                <a:rPr lang="id-ID" b="1" dirty="0">
                  <a:solidFill>
                    <a:schemeClr val="bg1"/>
                  </a:solidFill>
                  <a:latin typeface="+mj-lt"/>
                </a:rPr>
                <a:t>06</a:t>
              </a:r>
            </a:p>
          </p:txBody>
        </p:sp>
        <p:sp>
          <p:nvSpPr>
            <p:cNvPr id="35" name="TextBox 34"/>
            <p:cNvSpPr txBox="1"/>
            <p:nvPr/>
          </p:nvSpPr>
          <p:spPr>
            <a:xfrm>
              <a:off x="5395017" y="5666123"/>
              <a:ext cx="1844882" cy="451406"/>
            </a:xfrm>
            <a:prstGeom prst="rect">
              <a:avLst/>
            </a:prstGeom>
            <a:noFill/>
          </p:spPr>
          <p:txBody>
            <a:bodyPr wrap="square" rtlCol="0">
              <a:spAutoFit/>
            </a:bodyPr>
            <a:lstStyle/>
            <a:p>
              <a:pPr algn="ctr"/>
              <a:r>
                <a:rPr lang="tr-TR" sz="1600" b="1" dirty="0" smtClean="0"/>
                <a:t>Motivasyon</a:t>
              </a:r>
            </a:p>
          </p:txBody>
        </p:sp>
      </p:grpSp>
      <p:sp>
        <p:nvSpPr>
          <p:cNvPr id="36" name="Chevron 35"/>
          <p:cNvSpPr/>
          <p:nvPr/>
        </p:nvSpPr>
        <p:spPr>
          <a:xfrm>
            <a:off x="5604798" y="2433713"/>
            <a:ext cx="271106" cy="250812"/>
          </a:xfrm>
          <a:prstGeom prst="chevron">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37" name="Chevron 36"/>
          <p:cNvSpPr/>
          <p:nvPr/>
        </p:nvSpPr>
        <p:spPr>
          <a:xfrm rot="5400000">
            <a:off x="6831740" y="2920021"/>
            <a:ext cx="271106" cy="250812"/>
          </a:xfrm>
          <a:prstGeom prst="chevron">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38" name="Chevron 37"/>
          <p:cNvSpPr/>
          <p:nvPr/>
        </p:nvSpPr>
        <p:spPr>
          <a:xfrm rot="10800000">
            <a:off x="3668071" y="3410375"/>
            <a:ext cx="271106" cy="250812"/>
          </a:xfrm>
          <a:prstGeom prst="chevron">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39" name="Chevron 38"/>
          <p:cNvSpPr/>
          <p:nvPr/>
        </p:nvSpPr>
        <p:spPr>
          <a:xfrm rot="5400000">
            <a:off x="475103" y="3905509"/>
            <a:ext cx="271106" cy="250812"/>
          </a:xfrm>
          <a:prstGeom prst="chevron">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40" name="Chevron 39"/>
          <p:cNvSpPr/>
          <p:nvPr/>
        </p:nvSpPr>
        <p:spPr>
          <a:xfrm rot="5400000">
            <a:off x="6831740" y="4875616"/>
            <a:ext cx="271106" cy="250812"/>
          </a:xfrm>
          <a:prstGeom prst="chevron">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41" name="Chevron 40"/>
          <p:cNvSpPr/>
          <p:nvPr/>
        </p:nvSpPr>
        <p:spPr>
          <a:xfrm rot="10800000" flipH="1">
            <a:off x="3668071" y="4380761"/>
            <a:ext cx="271106" cy="250812"/>
          </a:xfrm>
          <a:prstGeom prst="chevron">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42" name="Chevron 41"/>
          <p:cNvSpPr/>
          <p:nvPr/>
        </p:nvSpPr>
        <p:spPr>
          <a:xfrm rot="10800000">
            <a:off x="5604798" y="5353857"/>
            <a:ext cx="271106" cy="250812"/>
          </a:xfrm>
          <a:prstGeom prst="chevron">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52" name="Title 1"/>
          <p:cNvSpPr txBox="1">
            <a:spLocks/>
          </p:cNvSpPr>
          <p:nvPr/>
        </p:nvSpPr>
        <p:spPr>
          <a:xfrm>
            <a:off x="0" y="0"/>
            <a:ext cx="9144000" cy="1325563"/>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rm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lang="tr-TR" sz="4400" b="1" dirty="0" smtClean="0"/>
              <a:t>Eğitsel Rehberlik</a:t>
            </a:r>
            <a:endParaRPr kumimoji="0" lang="id-ID" sz="4400" b="0" i="0" u="none" strike="noStrike" kern="1200" cap="none" spc="0" normalizeH="0" baseline="0" noProof="0" dirty="0">
              <a:ln>
                <a:noFill/>
              </a:ln>
              <a:solidFill>
                <a:schemeClr val="dk1"/>
              </a:solidFill>
              <a:effectLst/>
              <a:uLnTx/>
              <a:uFillTx/>
              <a:latin typeface="+mn-lt"/>
              <a:ea typeface="+mn-ea"/>
              <a:cs typeface="+mn-cs"/>
            </a:endParaRPr>
          </a:p>
        </p:txBody>
      </p:sp>
    </p:spTree>
    <p:extLst>
      <p:ext uri="{BB962C8B-B14F-4D97-AF65-F5344CB8AC3E}">
        <p14:creationId xmlns:p14="http://schemas.microsoft.com/office/powerpoint/2010/main" val="4277522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50"/>
                                        <p:tgtEl>
                                          <p:spTgt spid="2"/>
                                        </p:tgtEl>
                                      </p:cBhvr>
                                    </p:animEffect>
                                    <p:anim calcmode="lin" valueType="num">
                                      <p:cBhvr>
                                        <p:cTn id="8" dur="750" fill="hold"/>
                                        <p:tgtEl>
                                          <p:spTgt spid="2"/>
                                        </p:tgtEl>
                                        <p:attrNameLst>
                                          <p:attrName>ppt_x</p:attrName>
                                        </p:attrNameLst>
                                      </p:cBhvr>
                                      <p:tavLst>
                                        <p:tav tm="0">
                                          <p:val>
                                            <p:strVal val="#ppt_x"/>
                                          </p:val>
                                        </p:tav>
                                        <p:tav tm="100000">
                                          <p:val>
                                            <p:strVal val="#ppt_x"/>
                                          </p:val>
                                        </p:tav>
                                      </p:tavLst>
                                    </p:anim>
                                    <p:anim calcmode="lin" valueType="num">
                                      <p:cBhvr>
                                        <p:cTn id="9" dur="75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22" presetClass="entr" presetSubtype="8"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500"/>
                                        <p:tgtEl>
                                          <p:spTgt spid="6"/>
                                        </p:tgtEl>
                                      </p:cBhvr>
                                    </p:animEffect>
                                  </p:childTnLst>
                                </p:cTn>
                              </p:par>
                            </p:childTnLst>
                          </p:cTn>
                        </p:par>
                        <p:par>
                          <p:cTn id="14" fill="hold">
                            <p:stCondLst>
                              <p:cond delay="1250"/>
                            </p:stCondLst>
                            <p:childTnLst>
                              <p:par>
                                <p:cTn id="15" presetID="22" presetClass="entr" presetSubtype="1"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up)">
                                      <p:cBhvr>
                                        <p:cTn id="17" dur="500"/>
                                        <p:tgtEl>
                                          <p:spTgt spid="9"/>
                                        </p:tgtEl>
                                      </p:cBhvr>
                                    </p:animEffect>
                                  </p:childTnLst>
                                </p:cTn>
                              </p:par>
                            </p:childTnLst>
                          </p:cTn>
                        </p:par>
                        <p:par>
                          <p:cTn id="18" fill="hold">
                            <p:stCondLst>
                              <p:cond delay="1750"/>
                            </p:stCondLst>
                            <p:childTnLst>
                              <p:par>
                                <p:cTn id="19" presetID="22" presetClass="entr" presetSubtype="2" fill="hold" grpId="0"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wipe(right)">
                                      <p:cBhvr>
                                        <p:cTn id="21" dur="500"/>
                                        <p:tgtEl>
                                          <p:spTgt spid="5"/>
                                        </p:tgtEl>
                                      </p:cBhvr>
                                    </p:animEffect>
                                  </p:childTnLst>
                                </p:cTn>
                              </p:par>
                              <p:par>
                                <p:cTn id="22" presetID="47" presetClass="entr" presetSubtype="0" fill="hold" nodeType="with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fade">
                                      <p:cBhvr>
                                        <p:cTn id="24" dur="750"/>
                                        <p:tgtEl>
                                          <p:spTgt spid="16"/>
                                        </p:tgtEl>
                                      </p:cBhvr>
                                    </p:animEffect>
                                    <p:anim calcmode="lin" valueType="num">
                                      <p:cBhvr>
                                        <p:cTn id="25" dur="750" fill="hold"/>
                                        <p:tgtEl>
                                          <p:spTgt spid="16"/>
                                        </p:tgtEl>
                                        <p:attrNameLst>
                                          <p:attrName>ppt_x</p:attrName>
                                        </p:attrNameLst>
                                      </p:cBhvr>
                                      <p:tavLst>
                                        <p:tav tm="0">
                                          <p:val>
                                            <p:strVal val="#ppt_x"/>
                                          </p:val>
                                        </p:tav>
                                        <p:tav tm="100000">
                                          <p:val>
                                            <p:strVal val="#ppt_x"/>
                                          </p:val>
                                        </p:tav>
                                      </p:tavLst>
                                    </p:anim>
                                    <p:anim calcmode="lin" valueType="num">
                                      <p:cBhvr>
                                        <p:cTn id="26" dur="750" fill="hold"/>
                                        <p:tgtEl>
                                          <p:spTgt spid="16"/>
                                        </p:tgtEl>
                                        <p:attrNameLst>
                                          <p:attrName>ppt_y</p:attrName>
                                        </p:attrNameLst>
                                      </p:cBhvr>
                                      <p:tavLst>
                                        <p:tav tm="0">
                                          <p:val>
                                            <p:strVal val="#ppt_y-.1"/>
                                          </p:val>
                                        </p:tav>
                                        <p:tav tm="100000">
                                          <p:val>
                                            <p:strVal val="#ppt_y"/>
                                          </p:val>
                                        </p:tav>
                                      </p:tavLst>
                                    </p:anim>
                                  </p:childTnLst>
                                </p:cTn>
                              </p:par>
                            </p:childTnLst>
                          </p:cTn>
                        </p:par>
                        <p:par>
                          <p:cTn id="27" fill="hold">
                            <p:stCondLst>
                              <p:cond delay="2500"/>
                            </p:stCondLst>
                            <p:childTnLst>
                              <p:par>
                                <p:cTn id="28" presetID="22" presetClass="entr" presetSubtype="2" fill="hold" grpId="0" nodeType="after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wipe(right)">
                                      <p:cBhvr>
                                        <p:cTn id="30" dur="500"/>
                                        <p:tgtEl>
                                          <p:spTgt spid="8"/>
                                        </p:tgtEl>
                                      </p:cBhvr>
                                    </p:animEffect>
                                  </p:childTnLst>
                                </p:cTn>
                              </p:par>
                              <p:par>
                                <p:cTn id="31" presetID="47" presetClass="entr" presetSubtype="0" fill="hold" nodeType="withEffect">
                                  <p:stCondLst>
                                    <p:cond delay="0"/>
                                  </p:stCondLst>
                                  <p:childTnLst>
                                    <p:set>
                                      <p:cBhvr>
                                        <p:cTn id="32" dur="1" fill="hold">
                                          <p:stCondLst>
                                            <p:cond delay="0"/>
                                          </p:stCondLst>
                                        </p:cTn>
                                        <p:tgtEl>
                                          <p:spTgt spid="20"/>
                                        </p:tgtEl>
                                        <p:attrNameLst>
                                          <p:attrName>style.visibility</p:attrName>
                                        </p:attrNameLst>
                                      </p:cBhvr>
                                      <p:to>
                                        <p:strVal val="visible"/>
                                      </p:to>
                                    </p:set>
                                    <p:animEffect transition="in" filter="fade">
                                      <p:cBhvr>
                                        <p:cTn id="33" dur="750"/>
                                        <p:tgtEl>
                                          <p:spTgt spid="20"/>
                                        </p:tgtEl>
                                      </p:cBhvr>
                                    </p:animEffect>
                                    <p:anim calcmode="lin" valueType="num">
                                      <p:cBhvr>
                                        <p:cTn id="34" dur="750" fill="hold"/>
                                        <p:tgtEl>
                                          <p:spTgt spid="20"/>
                                        </p:tgtEl>
                                        <p:attrNameLst>
                                          <p:attrName>ppt_x</p:attrName>
                                        </p:attrNameLst>
                                      </p:cBhvr>
                                      <p:tavLst>
                                        <p:tav tm="0">
                                          <p:val>
                                            <p:strVal val="#ppt_x"/>
                                          </p:val>
                                        </p:tav>
                                        <p:tav tm="100000">
                                          <p:val>
                                            <p:strVal val="#ppt_x"/>
                                          </p:val>
                                        </p:tav>
                                      </p:tavLst>
                                    </p:anim>
                                    <p:anim calcmode="lin" valueType="num">
                                      <p:cBhvr>
                                        <p:cTn id="35" dur="750" fill="hold"/>
                                        <p:tgtEl>
                                          <p:spTgt spid="20"/>
                                        </p:tgtEl>
                                        <p:attrNameLst>
                                          <p:attrName>ppt_y</p:attrName>
                                        </p:attrNameLst>
                                      </p:cBhvr>
                                      <p:tavLst>
                                        <p:tav tm="0">
                                          <p:val>
                                            <p:strVal val="#ppt_y-.1"/>
                                          </p:val>
                                        </p:tav>
                                        <p:tav tm="100000">
                                          <p:val>
                                            <p:strVal val="#ppt_y"/>
                                          </p:val>
                                        </p:tav>
                                      </p:tavLst>
                                    </p:anim>
                                  </p:childTnLst>
                                </p:cTn>
                              </p:par>
                            </p:childTnLst>
                          </p:cTn>
                        </p:par>
                        <p:par>
                          <p:cTn id="36" fill="hold">
                            <p:stCondLst>
                              <p:cond delay="3250"/>
                            </p:stCondLst>
                            <p:childTnLst>
                              <p:par>
                                <p:cTn id="37" presetID="22" presetClass="entr" presetSubtype="1" fill="hold" grpId="0" nodeType="after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wipe(up)">
                                      <p:cBhvr>
                                        <p:cTn id="39" dur="500"/>
                                        <p:tgtEl>
                                          <p:spTgt spid="10"/>
                                        </p:tgtEl>
                                      </p:cBhvr>
                                    </p:animEffect>
                                  </p:childTnLst>
                                </p:cTn>
                              </p:par>
                            </p:childTnLst>
                          </p:cTn>
                        </p:par>
                        <p:par>
                          <p:cTn id="40" fill="hold">
                            <p:stCondLst>
                              <p:cond delay="3750"/>
                            </p:stCondLst>
                            <p:childTnLst>
                              <p:par>
                                <p:cTn id="41" presetID="22" presetClass="entr" presetSubtype="8" fill="hold" grpId="0" nodeType="after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wipe(left)">
                                      <p:cBhvr>
                                        <p:cTn id="43" dur="500"/>
                                        <p:tgtEl>
                                          <p:spTgt spid="7"/>
                                        </p:tgtEl>
                                      </p:cBhvr>
                                    </p:animEffect>
                                  </p:childTnLst>
                                </p:cTn>
                              </p:par>
                              <p:par>
                                <p:cTn id="44" presetID="47" presetClass="entr" presetSubtype="0" fill="hold" nodeType="withEffect">
                                  <p:stCondLst>
                                    <p:cond delay="0"/>
                                  </p:stCondLst>
                                  <p:childTnLst>
                                    <p:set>
                                      <p:cBhvr>
                                        <p:cTn id="45" dur="1" fill="hold">
                                          <p:stCondLst>
                                            <p:cond delay="0"/>
                                          </p:stCondLst>
                                        </p:cTn>
                                        <p:tgtEl>
                                          <p:spTgt spid="28"/>
                                        </p:tgtEl>
                                        <p:attrNameLst>
                                          <p:attrName>style.visibility</p:attrName>
                                        </p:attrNameLst>
                                      </p:cBhvr>
                                      <p:to>
                                        <p:strVal val="visible"/>
                                      </p:to>
                                    </p:set>
                                    <p:animEffect transition="in" filter="fade">
                                      <p:cBhvr>
                                        <p:cTn id="46" dur="750"/>
                                        <p:tgtEl>
                                          <p:spTgt spid="28"/>
                                        </p:tgtEl>
                                      </p:cBhvr>
                                    </p:animEffect>
                                    <p:anim calcmode="lin" valueType="num">
                                      <p:cBhvr>
                                        <p:cTn id="47" dur="750" fill="hold"/>
                                        <p:tgtEl>
                                          <p:spTgt spid="28"/>
                                        </p:tgtEl>
                                        <p:attrNameLst>
                                          <p:attrName>ppt_x</p:attrName>
                                        </p:attrNameLst>
                                      </p:cBhvr>
                                      <p:tavLst>
                                        <p:tav tm="0">
                                          <p:val>
                                            <p:strVal val="#ppt_x"/>
                                          </p:val>
                                        </p:tav>
                                        <p:tav tm="100000">
                                          <p:val>
                                            <p:strVal val="#ppt_x"/>
                                          </p:val>
                                        </p:tav>
                                      </p:tavLst>
                                    </p:anim>
                                    <p:anim calcmode="lin" valueType="num">
                                      <p:cBhvr>
                                        <p:cTn id="48" dur="750" fill="hold"/>
                                        <p:tgtEl>
                                          <p:spTgt spid="28"/>
                                        </p:tgtEl>
                                        <p:attrNameLst>
                                          <p:attrName>ppt_y</p:attrName>
                                        </p:attrNameLst>
                                      </p:cBhvr>
                                      <p:tavLst>
                                        <p:tav tm="0">
                                          <p:val>
                                            <p:strVal val="#ppt_y-.1"/>
                                          </p:val>
                                        </p:tav>
                                        <p:tav tm="100000">
                                          <p:val>
                                            <p:strVal val="#ppt_y"/>
                                          </p:val>
                                        </p:tav>
                                      </p:tavLst>
                                    </p:anim>
                                  </p:childTnLst>
                                </p:cTn>
                              </p:par>
                              <p:par>
                                <p:cTn id="49" presetID="47" presetClass="entr" presetSubtype="0" fill="hold" nodeType="withEffect">
                                  <p:stCondLst>
                                    <p:cond delay="250"/>
                                  </p:stCondLst>
                                  <p:childTnLst>
                                    <p:set>
                                      <p:cBhvr>
                                        <p:cTn id="50" dur="1" fill="hold">
                                          <p:stCondLst>
                                            <p:cond delay="0"/>
                                          </p:stCondLst>
                                        </p:cTn>
                                        <p:tgtEl>
                                          <p:spTgt spid="24"/>
                                        </p:tgtEl>
                                        <p:attrNameLst>
                                          <p:attrName>style.visibility</p:attrName>
                                        </p:attrNameLst>
                                      </p:cBhvr>
                                      <p:to>
                                        <p:strVal val="visible"/>
                                      </p:to>
                                    </p:set>
                                    <p:animEffect transition="in" filter="fade">
                                      <p:cBhvr>
                                        <p:cTn id="51" dur="750"/>
                                        <p:tgtEl>
                                          <p:spTgt spid="24"/>
                                        </p:tgtEl>
                                      </p:cBhvr>
                                    </p:animEffect>
                                    <p:anim calcmode="lin" valueType="num">
                                      <p:cBhvr>
                                        <p:cTn id="52" dur="750" fill="hold"/>
                                        <p:tgtEl>
                                          <p:spTgt spid="24"/>
                                        </p:tgtEl>
                                        <p:attrNameLst>
                                          <p:attrName>ppt_x</p:attrName>
                                        </p:attrNameLst>
                                      </p:cBhvr>
                                      <p:tavLst>
                                        <p:tav tm="0">
                                          <p:val>
                                            <p:strVal val="#ppt_x"/>
                                          </p:val>
                                        </p:tav>
                                        <p:tav tm="100000">
                                          <p:val>
                                            <p:strVal val="#ppt_x"/>
                                          </p:val>
                                        </p:tav>
                                      </p:tavLst>
                                    </p:anim>
                                    <p:anim calcmode="lin" valueType="num">
                                      <p:cBhvr>
                                        <p:cTn id="53" dur="750" fill="hold"/>
                                        <p:tgtEl>
                                          <p:spTgt spid="24"/>
                                        </p:tgtEl>
                                        <p:attrNameLst>
                                          <p:attrName>ppt_y</p:attrName>
                                        </p:attrNameLst>
                                      </p:cBhvr>
                                      <p:tavLst>
                                        <p:tav tm="0">
                                          <p:val>
                                            <p:strVal val="#ppt_y-.1"/>
                                          </p:val>
                                        </p:tav>
                                        <p:tav tm="100000">
                                          <p:val>
                                            <p:strVal val="#ppt_y"/>
                                          </p:val>
                                        </p:tav>
                                      </p:tavLst>
                                    </p:anim>
                                  </p:childTnLst>
                                </p:cTn>
                              </p:par>
                              <p:par>
                                <p:cTn id="54" presetID="22" presetClass="entr" presetSubtype="8" fill="hold" grpId="0" nodeType="withEffect">
                                  <p:stCondLst>
                                    <p:cond delay="250"/>
                                  </p:stCondLst>
                                  <p:childTnLst>
                                    <p:set>
                                      <p:cBhvr>
                                        <p:cTn id="55" dur="1" fill="hold">
                                          <p:stCondLst>
                                            <p:cond delay="0"/>
                                          </p:stCondLst>
                                        </p:cTn>
                                        <p:tgtEl>
                                          <p:spTgt spid="4"/>
                                        </p:tgtEl>
                                        <p:attrNameLst>
                                          <p:attrName>style.visibility</p:attrName>
                                        </p:attrNameLst>
                                      </p:cBhvr>
                                      <p:to>
                                        <p:strVal val="visible"/>
                                      </p:to>
                                    </p:set>
                                    <p:animEffect transition="in" filter="wipe(left)">
                                      <p:cBhvr>
                                        <p:cTn id="56" dur="500"/>
                                        <p:tgtEl>
                                          <p:spTgt spid="4"/>
                                        </p:tgtEl>
                                      </p:cBhvr>
                                    </p:animEffect>
                                  </p:childTnLst>
                                </p:cTn>
                              </p:par>
                            </p:childTnLst>
                          </p:cTn>
                        </p:par>
                        <p:par>
                          <p:cTn id="57" fill="hold">
                            <p:stCondLst>
                              <p:cond delay="4750"/>
                            </p:stCondLst>
                            <p:childTnLst>
                              <p:par>
                                <p:cTn id="58" presetID="22" presetClass="entr" presetSubtype="1" fill="hold" grpId="0" nodeType="afterEffect">
                                  <p:stCondLst>
                                    <p:cond delay="0"/>
                                  </p:stCondLst>
                                  <p:childTnLst>
                                    <p:set>
                                      <p:cBhvr>
                                        <p:cTn id="59" dur="1" fill="hold">
                                          <p:stCondLst>
                                            <p:cond delay="0"/>
                                          </p:stCondLst>
                                        </p:cTn>
                                        <p:tgtEl>
                                          <p:spTgt spid="11"/>
                                        </p:tgtEl>
                                        <p:attrNameLst>
                                          <p:attrName>style.visibility</p:attrName>
                                        </p:attrNameLst>
                                      </p:cBhvr>
                                      <p:to>
                                        <p:strVal val="visible"/>
                                      </p:to>
                                    </p:set>
                                    <p:animEffect transition="in" filter="wipe(up)">
                                      <p:cBhvr>
                                        <p:cTn id="60" dur="500"/>
                                        <p:tgtEl>
                                          <p:spTgt spid="11"/>
                                        </p:tgtEl>
                                      </p:cBhvr>
                                    </p:animEffect>
                                  </p:childTnLst>
                                </p:cTn>
                              </p:par>
                            </p:childTnLst>
                          </p:cTn>
                        </p:par>
                        <p:par>
                          <p:cTn id="61" fill="hold">
                            <p:stCondLst>
                              <p:cond delay="5250"/>
                            </p:stCondLst>
                            <p:childTnLst>
                              <p:par>
                                <p:cTn id="62" presetID="22" presetClass="entr" presetSubtype="2" fill="hold" grpId="0" nodeType="afterEffect">
                                  <p:stCondLst>
                                    <p:cond delay="0"/>
                                  </p:stCondLst>
                                  <p:childTnLst>
                                    <p:set>
                                      <p:cBhvr>
                                        <p:cTn id="63" dur="1" fill="hold">
                                          <p:stCondLst>
                                            <p:cond delay="0"/>
                                          </p:stCondLst>
                                        </p:cTn>
                                        <p:tgtEl>
                                          <p:spTgt spid="3"/>
                                        </p:tgtEl>
                                        <p:attrNameLst>
                                          <p:attrName>style.visibility</p:attrName>
                                        </p:attrNameLst>
                                      </p:cBhvr>
                                      <p:to>
                                        <p:strVal val="visible"/>
                                      </p:to>
                                    </p:set>
                                    <p:animEffect transition="in" filter="wipe(right)">
                                      <p:cBhvr>
                                        <p:cTn id="64" dur="500"/>
                                        <p:tgtEl>
                                          <p:spTgt spid="3"/>
                                        </p:tgtEl>
                                      </p:cBhvr>
                                    </p:animEffect>
                                  </p:childTnLst>
                                </p:cTn>
                              </p:par>
                            </p:childTnLst>
                          </p:cTn>
                        </p:par>
                        <p:par>
                          <p:cTn id="65" fill="hold">
                            <p:stCondLst>
                              <p:cond delay="5750"/>
                            </p:stCondLst>
                            <p:childTnLst>
                              <p:par>
                                <p:cTn id="66" presetID="47" presetClass="entr" presetSubtype="0" fill="hold" nodeType="afterEffect">
                                  <p:stCondLst>
                                    <p:cond delay="0"/>
                                  </p:stCondLst>
                                  <p:childTnLst>
                                    <p:set>
                                      <p:cBhvr>
                                        <p:cTn id="67" dur="1" fill="hold">
                                          <p:stCondLst>
                                            <p:cond delay="0"/>
                                          </p:stCondLst>
                                        </p:cTn>
                                        <p:tgtEl>
                                          <p:spTgt spid="32"/>
                                        </p:tgtEl>
                                        <p:attrNameLst>
                                          <p:attrName>style.visibility</p:attrName>
                                        </p:attrNameLst>
                                      </p:cBhvr>
                                      <p:to>
                                        <p:strVal val="visible"/>
                                      </p:to>
                                    </p:set>
                                    <p:animEffect transition="in" filter="fade">
                                      <p:cBhvr>
                                        <p:cTn id="68" dur="750"/>
                                        <p:tgtEl>
                                          <p:spTgt spid="32"/>
                                        </p:tgtEl>
                                      </p:cBhvr>
                                    </p:animEffect>
                                    <p:anim calcmode="lin" valueType="num">
                                      <p:cBhvr>
                                        <p:cTn id="69" dur="750" fill="hold"/>
                                        <p:tgtEl>
                                          <p:spTgt spid="32"/>
                                        </p:tgtEl>
                                        <p:attrNameLst>
                                          <p:attrName>ppt_x</p:attrName>
                                        </p:attrNameLst>
                                      </p:cBhvr>
                                      <p:tavLst>
                                        <p:tav tm="0">
                                          <p:val>
                                            <p:strVal val="#ppt_x"/>
                                          </p:val>
                                        </p:tav>
                                        <p:tav tm="100000">
                                          <p:val>
                                            <p:strVal val="#ppt_x"/>
                                          </p:val>
                                        </p:tav>
                                      </p:tavLst>
                                    </p:anim>
                                    <p:anim calcmode="lin" valueType="num">
                                      <p:cBhvr>
                                        <p:cTn id="70" dur="750" fill="hold"/>
                                        <p:tgtEl>
                                          <p:spTgt spid="32"/>
                                        </p:tgtEl>
                                        <p:attrNameLst>
                                          <p:attrName>ppt_y</p:attrName>
                                        </p:attrNameLst>
                                      </p:cBhvr>
                                      <p:tavLst>
                                        <p:tav tm="0">
                                          <p:val>
                                            <p:strVal val="#ppt_y-.1"/>
                                          </p:val>
                                        </p:tav>
                                        <p:tav tm="100000">
                                          <p:val>
                                            <p:strVal val="#ppt_y"/>
                                          </p:val>
                                        </p:tav>
                                      </p:tavLst>
                                    </p:anim>
                                  </p:childTnLst>
                                </p:cTn>
                              </p:par>
                            </p:childTnLst>
                          </p:cTn>
                        </p:par>
                        <p:par>
                          <p:cTn id="71" fill="hold">
                            <p:stCondLst>
                              <p:cond delay="6500"/>
                            </p:stCondLst>
                            <p:childTnLst>
                              <p:par>
                                <p:cTn id="72" presetID="12" presetClass="entr" presetSubtype="8" fill="hold" grpId="0" nodeType="afterEffect">
                                  <p:stCondLst>
                                    <p:cond delay="0"/>
                                  </p:stCondLst>
                                  <p:childTnLst>
                                    <p:set>
                                      <p:cBhvr>
                                        <p:cTn id="73" dur="1" fill="hold">
                                          <p:stCondLst>
                                            <p:cond delay="0"/>
                                          </p:stCondLst>
                                        </p:cTn>
                                        <p:tgtEl>
                                          <p:spTgt spid="36"/>
                                        </p:tgtEl>
                                        <p:attrNameLst>
                                          <p:attrName>style.visibility</p:attrName>
                                        </p:attrNameLst>
                                      </p:cBhvr>
                                      <p:to>
                                        <p:strVal val="visible"/>
                                      </p:to>
                                    </p:set>
                                    <p:anim calcmode="lin" valueType="num">
                                      <p:cBhvr additive="base">
                                        <p:cTn id="74" dur="500"/>
                                        <p:tgtEl>
                                          <p:spTgt spid="36"/>
                                        </p:tgtEl>
                                        <p:attrNameLst>
                                          <p:attrName>ppt_x</p:attrName>
                                        </p:attrNameLst>
                                      </p:cBhvr>
                                      <p:tavLst>
                                        <p:tav tm="0">
                                          <p:val>
                                            <p:strVal val="#ppt_x-#ppt_w*1.125000"/>
                                          </p:val>
                                        </p:tav>
                                        <p:tav tm="100000">
                                          <p:val>
                                            <p:strVal val="#ppt_x"/>
                                          </p:val>
                                        </p:tav>
                                      </p:tavLst>
                                    </p:anim>
                                    <p:animEffect transition="in" filter="wipe(right)">
                                      <p:cBhvr>
                                        <p:cTn id="75" dur="500"/>
                                        <p:tgtEl>
                                          <p:spTgt spid="36"/>
                                        </p:tgtEl>
                                      </p:cBhvr>
                                    </p:animEffect>
                                  </p:childTnLst>
                                </p:cTn>
                              </p:par>
                              <p:par>
                                <p:cTn id="76" presetID="12" presetClass="entr" presetSubtype="1" fill="hold" grpId="0" nodeType="withEffect">
                                  <p:stCondLst>
                                    <p:cond delay="0"/>
                                  </p:stCondLst>
                                  <p:childTnLst>
                                    <p:set>
                                      <p:cBhvr>
                                        <p:cTn id="77" dur="1" fill="hold">
                                          <p:stCondLst>
                                            <p:cond delay="0"/>
                                          </p:stCondLst>
                                        </p:cTn>
                                        <p:tgtEl>
                                          <p:spTgt spid="37"/>
                                        </p:tgtEl>
                                        <p:attrNameLst>
                                          <p:attrName>style.visibility</p:attrName>
                                        </p:attrNameLst>
                                      </p:cBhvr>
                                      <p:to>
                                        <p:strVal val="visible"/>
                                      </p:to>
                                    </p:set>
                                    <p:anim calcmode="lin" valueType="num">
                                      <p:cBhvr additive="base">
                                        <p:cTn id="78" dur="500"/>
                                        <p:tgtEl>
                                          <p:spTgt spid="37"/>
                                        </p:tgtEl>
                                        <p:attrNameLst>
                                          <p:attrName>ppt_y</p:attrName>
                                        </p:attrNameLst>
                                      </p:cBhvr>
                                      <p:tavLst>
                                        <p:tav tm="0">
                                          <p:val>
                                            <p:strVal val="#ppt_y-#ppt_h*1.125000"/>
                                          </p:val>
                                        </p:tav>
                                        <p:tav tm="100000">
                                          <p:val>
                                            <p:strVal val="#ppt_y"/>
                                          </p:val>
                                        </p:tav>
                                      </p:tavLst>
                                    </p:anim>
                                    <p:animEffect transition="in" filter="wipe(down)">
                                      <p:cBhvr>
                                        <p:cTn id="79" dur="500"/>
                                        <p:tgtEl>
                                          <p:spTgt spid="37"/>
                                        </p:tgtEl>
                                      </p:cBhvr>
                                    </p:animEffect>
                                  </p:childTnLst>
                                </p:cTn>
                              </p:par>
                              <p:par>
                                <p:cTn id="80" presetID="12" presetClass="entr" presetSubtype="2" fill="hold" grpId="0" nodeType="withEffect">
                                  <p:stCondLst>
                                    <p:cond delay="0"/>
                                  </p:stCondLst>
                                  <p:childTnLst>
                                    <p:set>
                                      <p:cBhvr>
                                        <p:cTn id="81" dur="1" fill="hold">
                                          <p:stCondLst>
                                            <p:cond delay="0"/>
                                          </p:stCondLst>
                                        </p:cTn>
                                        <p:tgtEl>
                                          <p:spTgt spid="38"/>
                                        </p:tgtEl>
                                        <p:attrNameLst>
                                          <p:attrName>style.visibility</p:attrName>
                                        </p:attrNameLst>
                                      </p:cBhvr>
                                      <p:to>
                                        <p:strVal val="visible"/>
                                      </p:to>
                                    </p:set>
                                    <p:anim calcmode="lin" valueType="num">
                                      <p:cBhvr additive="base">
                                        <p:cTn id="82" dur="500"/>
                                        <p:tgtEl>
                                          <p:spTgt spid="38"/>
                                        </p:tgtEl>
                                        <p:attrNameLst>
                                          <p:attrName>ppt_x</p:attrName>
                                        </p:attrNameLst>
                                      </p:cBhvr>
                                      <p:tavLst>
                                        <p:tav tm="0">
                                          <p:val>
                                            <p:strVal val="#ppt_x+#ppt_w*1.125000"/>
                                          </p:val>
                                        </p:tav>
                                        <p:tav tm="100000">
                                          <p:val>
                                            <p:strVal val="#ppt_x"/>
                                          </p:val>
                                        </p:tav>
                                      </p:tavLst>
                                    </p:anim>
                                    <p:animEffect transition="in" filter="wipe(left)">
                                      <p:cBhvr>
                                        <p:cTn id="83" dur="500"/>
                                        <p:tgtEl>
                                          <p:spTgt spid="38"/>
                                        </p:tgtEl>
                                      </p:cBhvr>
                                    </p:animEffect>
                                  </p:childTnLst>
                                </p:cTn>
                              </p:par>
                              <p:par>
                                <p:cTn id="84" presetID="12" presetClass="entr" presetSubtype="1" fill="hold" grpId="0" nodeType="withEffect">
                                  <p:stCondLst>
                                    <p:cond delay="0"/>
                                  </p:stCondLst>
                                  <p:childTnLst>
                                    <p:set>
                                      <p:cBhvr>
                                        <p:cTn id="85" dur="1" fill="hold">
                                          <p:stCondLst>
                                            <p:cond delay="0"/>
                                          </p:stCondLst>
                                        </p:cTn>
                                        <p:tgtEl>
                                          <p:spTgt spid="39"/>
                                        </p:tgtEl>
                                        <p:attrNameLst>
                                          <p:attrName>style.visibility</p:attrName>
                                        </p:attrNameLst>
                                      </p:cBhvr>
                                      <p:to>
                                        <p:strVal val="visible"/>
                                      </p:to>
                                    </p:set>
                                    <p:anim calcmode="lin" valueType="num">
                                      <p:cBhvr additive="base">
                                        <p:cTn id="86" dur="500"/>
                                        <p:tgtEl>
                                          <p:spTgt spid="39"/>
                                        </p:tgtEl>
                                        <p:attrNameLst>
                                          <p:attrName>ppt_y</p:attrName>
                                        </p:attrNameLst>
                                      </p:cBhvr>
                                      <p:tavLst>
                                        <p:tav tm="0">
                                          <p:val>
                                            <p:strVal val="#ppt_y-#ppt_h*1.125000"/>
                                          </p:val>
                                        </p:tav>
                                        <p:tav tm="100000">
                                          <p:val>
                                            <p:strVal val="#ppt_y"/>
                                          </p:val>
                                        </p:tav>
                                      </p:tavLst>
                                    </p:anim>
                                    <p:animEffect transition="in" filter="wipe(down)">
                                      <p:cBhvr>
                                        <p:cTn id="87" dur="500"/>
                                        <p:tgtEl>
                                          <p:spTgt spid="39"/>
                                        </p:tgtEl>
                                      </p:cBhvr>
                                    </p:animEffect>
                                  </p:childTnLst>
                                </p:cTn>
                              </p:par>
                              <p:par>
                                <p:cTn id="88" presetID="12" presetClass="entr" presetSubtype="8" fill="hold" grpId="0" nodeType="withEffect">
                                  <p:stCondLst>
                                    <p:cond delay="0"/>
                                  </p:stCondLst>
                                  <p:childTnLst>
                                    <p:set>
                                      <p:cBhvr>
                                        <p:cTn id="89" dur="1" fill="hold">
                                          <p:stCondLst>
                                            <p:cond delay="0"/>
                                          </p:stCondLst>
                                        </p:cTn>
                                        <p:tgtEl>
                                          <p:spTgt spid="41"/>
                                        </p:tgtEl>
                                        <p:attrNameLst>
                                          <p:attrName>style.visibility</p:attrName>
                                        </p:attrNameLst>
                                      </p:cBhvr>
                                      <p:to>
                                        <p:strVal val="visible"/>
                                      </p:to>
                                    </p:set>
                                    <p:anim calcmode="lin" valueType="num">
                                      <p:cBhvr additive="base">
                                        <p:cTn id="90" dur="500"/>
                                        <p:tgtEl>
                                          <p:spTgt spid="41"/>
                                        </p:tgtEl>
                                        <p:attrNameLst>
                                          <p:attrName>ppt_x</p:attrName>
                                        </p:attrNameLst>
                                      </p:cBhvr>
                                      <p:tavLst>
                                        <p:tav tm="0">
                                          <p:val>
                                            <p:strVal val="#ppt_x-#ppt_w*1.125000"/>
                                          </p:val>
                                        </p:tav>
                                        <p:tav tm="100000">
                                          <p:val>
                                            <p:strVal val="#ppt_x"/>
                                          </p:val>
                                        </p:tav>
                                      </p:tavLst>
                                    </p:anim>
                                    <p:animEffect transition="in" filter="wipe(right)">
                                      <p:cBhvr>
                                        <p:cTn id="91" dur="500"/>
                                        <p:tgtEl>
                                          <p:spTgt spid="41"/>
                                        </p:tgtEl>
                                      </p:cBhvr>
                                    </p:animEffect>
                                  </p:childTnLst>
                                </p:cTn>
                              </p:par>
                              <p:par>
                                <p:cTn id="92" presetID="12" presetClass="entr" presetSubtype="1" fill="hold" grpId="0" nodeType="withEffect">
                                  <p:stCondLst>
                                    <p:cond delay="0"/>
                                  </p:stCondLst>
                                  <p:childTnLst>
                                    <p:set>
                                      <p:cBhvr>
                                        <p:cTn id="93" dur="1" fill="hold">
                                          <p:stCondLst>
                                            <p:cond delay="0"/>
                                          </p:stCondLst>
                                        </p:cTn>
                                        <p:tgtEl>
                                          <p:spTgt spid="40"/>
                                        </p:tgtEl>
                                        <p:attrNameLst>
                                          <p:attrName>style.visibility</p:attrName>
                                        </p:attrNameLst>
                                      </p:cBhvr>
                                      <p:to>
                                        <p:strVal val="visible"/>
                                      </p:to>
                                    </p:set>
                                    <p:anim calcmode="lin" valueType="num">
                                      <p:cBhvr additive="base">
                                        <p:cTn id="94" dur="500"/>
                                        <p:tgtEl>
                                          <p:spTgt spid="40"/>
                                        </p:tgtEl>
                                        <p:attrNameLst>
                                          <p:attrName>ppt_y</p:attrName>
                                        </p:attrNameLst>
                                      </p:cBhvr>
                                      <p:tavLst>
                                        <p:tav tm="0">
                                          <p:val>
                                            <p:strVal val="#ppt_y-#ppt_h*1.125000"/>
                                          </p:val>
                                        </p:tav>
                                        <p:tav tm="100000">
                                          <p:val>
                                            <p:strVal val="#ppt_y"/>
                                          </p:val>
                                        </p:tav>
                                      </p:tavLst>
                                    </p:anim>
                                    <p:animEffect transition="in" filter="wipe(down)">
                                      <p:cBhvr>
                                        <p:cTn id="95" dur="500"/>
                                        <p:tgtEl>
                                          <p:spTgt spid="40"/>
                                        </p:tgtEl>
                                      </p:cBhvr>
                                    </p:animEffect>
                                  </p:childTnLst>
                                </p:cTn>
                              </p:par>
                              <p:par>
                                <p:cTn id="96" presetID="12" presetClass="entr" presetSubtype="2" fill="hold" grpId="0" nodeType="withEffect">
                                  <p:stCondLst>
                                    <p:cond delay="0"/>
                                  </p:stCondLst>
                                  <p:childTnLst>
                                    <p:set>
                                      <p:cBhvr>
                                        <p:cTn id="97" dur="1" fill="hold">
                                          <p:stCondLst>
                                            <p:cond delay="0"/>
                                          </p:stCondLst>
                                        </p:cTn>
                                        <p:tgtEl>
                                          <p:spTgt spid="42"/>
                                        </p:tgtEl>
                                        <p:attrNameLst>
                                          <p:attrName>style.visibility</p:attrName>
                                        </p:attrNameLst>
                                      </p:cBhvr>
                                      <p:to>
                                        <p:strVal val="visible"/>
                                      </p:to>
                                    </p:set>
                                    <p:anim calcmode="lin" valueType="num">
                                      <p:cBhvr additive="base">
                                        <p:cTn id="98" dur="500"/>
                                        <p:tgtEl>
                                          <p:spTgt spid="42"/>
                                        </p:tgtEl>
                                        <p:attrNameLst>
                                          <p:attrName>ppt_x</p:attrName>
                                        </p:attrNameLst>
                                      </p:cBhvr>
                                      <p:tavLst>
                                        <p:tav tm="0">
                                          <p:val>
                                            <p:strVal val="#ppt_x+#ppt_w*1.125000"/>
                                          </p:val>
                                        </p:tav>
                                        <p:tav tm="100000">
                                          <p:val>
                                            <p:strVal val="#ppt_x"/>
                                          </p:val>
                                        </p:tav>
                                      </p:tavLst>
                                    </p:anim>
                                    <p:animEffect transition="in" filter="wipe(left)">
                                      <p:cBhvr>
                                        <p:cTn id="99"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P spid="10" grpId="0" animBg="1"/>
      <p:bldP spid="11" grpId="0" animBg="1"/>
      <p:bldP spid="36" grpId="0" animBg="1"/>
      <p:bldP spid="37" grpId="0" animBg="1"/>
      <p:bldP spid="38" grpId="0" animBg="1"/>
      <p:bldP spid="39" grpId="0" animBg="1"/>
      <p:bldP spid="40" grpId="0" animBg="1"/>
      <p:bldP spid="41" grpId="0" animBg="1"/>
      <p:bldP spid="4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29"/>
          <p:cNvSpPr>
            <a:spLocks/>
          </p:cNvSpPr>
          <p:nvPr/>
        </p:nvSpPr>
        <p:spPr bwMode="auto">
          <a:xfrm>
            <a:off x="3673083" y="5315884"/>
            <a:ext cx="3262313" cy="114300"/>
          </a:xfrm>
          <a:custGeom>
            <a:avLst/>
            <a:gdLst>
              <a:gd name="T0" fmla="*/ 1928 w 1928"/>
              <a:gd name="T1" fmla="*/ 0 h 67"/>
              <a:gd name="T2" fmla="*/ 1860 w 1928"/>
              <a:gd name="T3" fmla="*/ 67 h 67"/>
              <a:gd name="T4" fmla="*/ 0 w 1928"/>
              <a:gd name="T5" fmla="*/ 67 h 67"/>
            </a:gdLst>
            <a:ahLst/>
            <a:cxnLst>
              <a:cxn ang="0">
                <a:pos x="T0" y="T1"/>
              </a:cxn>
              <a:cxn ang="0">
                <a:pos x="T2" y="T3"/>
              </a:cxn>
              <a:cxn ang="0">
                <a:pos x="T4" y="T5"/>
              </a:cxn>
            </a:cxnLst>
            <a:rect l="0" t="0" r="r" b="b"/>
            <a:pathLst>
              <a:path w="1928" h="67">
                <a:moveTo>
                  <a:pt x="1928" y="0"/>
                </a:moveTo>
                <a:cubicBezTo>
                  <a:pt x="1928" y="37"/>
                  <a:pt x="1898" y="67"/>
                  <a:pt x="1860" y="67"/>
                </a:cubicBezTo>
                <a:cubicBezTo>
                  <a:pt x="0" y="67"/>
                  <a:pt x="0" y="67"/>
                  <a:pt x="0" y="67"/>
                </a:cubicBezTo>
              </a:path>
            </a:pathLst>
          </a:custGeom>
          <a:noFill/>
          <a:ln w="80963" cap="flat">
            <a:solidFill>
              <a:schemeClr val="tx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id-ID" sz="1350"/>
          </a:p>
        </p:txBody>
      </p:sp>
      <p:sp>
        <p:nvSpPr>
          <p:cNvPr id="4" name="Freeform 30"/>
          <p:cNvSpPr>
            <a:spLocks/>
          </p:cNvSpPr>
          <p:nvPr/>
        </p:nvSpPr>
        <p:spPr bwMode="auto">
          <a:xfrm>
            <a:off x="5263509" y="4438476"/>
            <a:ext cx="1703784" cy="114300"/>
          </a:xfrm>
          <a:custGeom>
            <a:avLst/>
            <a:gdLst>
              <a:gd name="T0" fmla="*/ 0 w 1007"/>
              <a:gd name="T1" fmla="*/ 0 h 67"/>
              <a:gd name="T2" fmla="*/ 939 w 1007"/>
              <a:gd name="T3" fmla="*/ 0 h 67"/>
              <a:gd name="T4" fmla="*/ 1007 w 1007"/>
              <a:gd name="T5" fmla="*/ 67 h 67"/>
            </a:gdLst>
            <a:ahLst/>
            <a:cxnLst>
              <a:cxn ang="0">
                <a:pos x="T0" y="T1"/>
              </a:cxn>
              <a:cxn ang="0">
                <a:pos x="T2" y="T3"/>
              </a:cxn>
              <a:cxn ang="0">
                <a:pos x="T4" y="T5"/>
              </a:cxn>
            </a:cxnLst>
            <a:rect l="0" t="0" r="r" b="b"/>
            <a:pathLst>
              <a:path w="1007" h="67">
                <a:moveTo>
                  <a:pt x="0" y="0"/>
                </a:moveTo>
                <a:cubicBezTo>
                  <a:pt x="939" y="0"/>
                  <a:pt x="939" y="0"/>
                  <a:pt x="939" y="0"/>
                </a:cubicBezTo>
                <a:cubicBezTo>
                  <a:pt x="977" y="0"/>
                  <a:pt x="1007" y="30"/>
                  <a:pt x="1007" y="67"/>
                </a:cubicBezTo>
              </a:path>
            </a:pathLst>
          </a:custGeom>
          <a:noFill/>
          <a:ln w="80963" cap="flat">
            <a:solidFill>
              <a:schemeClr val="tx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id-ID" sz="1350"/>
          </a:p>
        </p:txBody>
      </p:sp>
      <p:sp>
        <p:nvSpPr>
          <p:cNvPr id="5" name="Freeform 31"/>
          <p:cNvSpPr>
            <a:spLocks/>
          </p:cNvSpPr>
          <p:nvPr/>
        </p:nvSpPr>
        <p:spPr bwMode="auto">
          <a:xfrm>
            <a:off x="3668071" y="3345483"/>
            <a:ext cx="3299222" cy="113109"/>
          </a:xfrm>
          <a:custGeom>
            <a:avLst/>
            <a:gdLst>
              <a:gd name="T0" fmla="*/ 1950 w 1950"/>
              <a:gd name="T1" fmla="*/ 0 h 67"/>
              <a:gd name="T2" fmla="*/ 1882 w 1950"/>
              <a:gd name="T3" fmla="*/ 67 h 67"/>
              <a:gd name="T4" fmla="*/ 0 w 1950"/>
              <a:gd name="T5" fmla="*/ 67 h 67"/>
            </a:gdLst>
            <a:ahLst/>
            <a:cxnLst>
              <a:cxn ang="0">
                <a:pos x="T0" y="T1"/>
              </a:cxn>
              <a:cxn ang="0">
                <a:pos x="T2" y="T3"/>
              </a:cxn>
              <a:cxn ang="0">
                <a:pos x="T4" y="T5"/>
              </a:cxn>
            </a:cxnLst>
            <a:rect l="0" t="0" r="r" b="b"/>
            <a:pathLst>
              <a:path w="1950" h="67">
                <a:moveTo>
                  <a:pt x="1950" y="0"/>
                </a:moveTo>
                <a:cubicBezTo>
                  <a:pt x="1950" y="37"/>
                  <a:pt x="1920" y="67"/>
                  <a:pt x="1882" y="67"/>
                </a:cubicBezTo>
                <a:cubicBezTo>
                  <a:pt x="0" y="67"/>
                  <a:pt x="0" y="67"/>
                  <a:pt x="0" y="67"/>
                </a:cubicBezTo>
              </a:path>
            </a:pathLst>
          </a:custGeom>
          <a:noFill/>
          <a:ln w="80963" cap="flat">
            <a:solidFill>
              <a:schemeClr val="tx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id-ID" sz="1350"/>
          </a:p>
        </p:txBody>
      </p:sp>
      <p:sp>
        <p:nvSpPr>
          <p:cNvPr id="6" name="Freeform 32"/>
          <p:cNvSpPr>
            <a:spLocks/>
          </p:cNvSpPr>
          <p:nvPr/>
        </p:nvSpPr>
        <p:spPr bwMode="auto">
          <a:xfrm>
            <a:off x="3983588" y="2477517"/>
            <a:ext cx="2983706" cy="114300"/>
          </a:xfrm>
          <a:custGeom>
            <a:avLst/>
            <a:gdLst>
              <a:gd name="T0" fmla="*/ 0 w 1763"/>
              <a:gd name="T1" fmla="*/ 0 h 67"/>
              <a:gd name="T2" fmla="*/ 1695 w 1763"/>
              <a:gd name="T3" fmla="*/ 0 h 67"/>
              <a:gd name="T4" fmla="*/ 1763 w 1763"/>
              <a:gd name="T5" fmla="*/ 67 h 67"/>
            </a:gdLst>
            <a:ahLst/>
            <a:cxnLst>
              <a:cxn ang="0">
                <a:pos x="T0" y="T1"/>
              </a:cxn>
              <a:cxn ang="0">
                <a:pos x="T2" y="T3"/>
              </a:cxn>
              <a:cxn ang="0">
                <a:pos x="T4" y="T5"/>
              </a:cxn>
            </a:cxnLst>
            <a:rect l="0" t="0" r="r" b="b"/>
            <a:pathLst>
              <a:path w="1763" h="67">
                <a:moveTo>
                  <a:pt x="0" y="0"/>
                </a:moveTo>
                <a:cubicBezTo>
                  <a:pt x="1695" y="0"/>
                  <a:pt x="1695" y="0"/>
                  <a:pt x="1695" y="0"/>
                </a:cubicBezTo>
                <a:cubicBezTo>
                  <a:pt x="1733" y="0"/>
                  <a:pt x="1763" y="30"/>
                  <a:pt x="1763" y="67"/>
                </a:cubicBezTo>
              </a:path>
            </a:pathLst>
          </a:custGeom>
          <a:noFill/>
          <a:ln w="80963" cap="flat">
            <a:solidFill>
              <a:schemeClr val="tx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id-ID" sz="1350"/>
          </a:p>
        </p:txBody>
      </p:sp>
      <p:sp>
        <p:nvSpPr>
          <p:cNvPr id="7" name="Freeform 33"/>
          <p:cNvSpPr>
            <a:spLocks/>
          </p:cNvSpPr>
          <p:nvPr/>
        </p:nvSpPr>
        <p:spPr bwMode="auto">
          <a:xfrm>
            <a:off x="612928" y="4325367"/>
            <a:ext cx="5873353" cy="113109"/>
          </a:xfrm>
          <a:custGeom>
            <a:avLst/>
            <a:gdLst>
              <a:gd name="T0" fmla="*/ 0 w 3471"/>
              <a:gd name="T1" fmla="*/ 0 h 67"/>
              <a:gd name="T2" fmla="*/ 67 w 3471"/>
              <a:gd name="T3" fmla="*/ 67 h 67"/>
              <a:gd name="T4" fmla="*/ 3471 w 3471"/>
              <a:gd name="T5" fmla="*/ 67 h 67"/>
            </a:gdLst>
            <a:ahLst/>
            <a:cxnLst>
              <a:cxn ang="0">
                <a:pos x="T0" y="T1"/>
              </a:cxn>
              <a:cxn ang="0">
                <a:pos x="T2" y="T3"/>
              </a:cxn>
              <a:cxn ang="0">
                <a:pos x="T4" y="T5"/>
              </a:cxn>
            </a:cxnLst>
            <a:rect l="0" t="0" r="r" b="b"/>
            <a:pathLst>
              <a:path w="3471" h="67">
                <a:moveTo>
                  <a:pt x="0" y="0"/>
                </a:moveTo>
                <a:cubicBezTo>
                  <a:pt x="0" y="37"/>
                  <a:pt x="30" y="67"/>
                  <a:pt x="67" y="67"/>
                </a:cubicBezTo>
                <a:cubicBezTo>
                  <a:pt x="3471" y="67"/>
                  <a:pt x="3471" y="67"/>
                  <a:pt x="3471" y="67"/>
                </a:cubicBezTo>
              </a:path>
            </a:pathLst>
          </a:custGeom>
          <a:noFill/>
          <a:ln w="80963" cap="flat">
            <a:solidFill>
              <a:schemeClr val="tx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id-ID" sz="1350"/>
          </a:p>
        </p:txBody>
      </p:sp>
      <p:sp>
        <p:nvSpPr>
          <p:cNvPr id="8" name="Freeform 34"/>
          <p:cNvSpPr>
            <a:spLocks/>
          </p:cNvSpPr>
          <p:nvPr/>
        </p:nvSpPr>
        <p:spPr bwMode="auto">
          <a:xfrm>
            <a:off x="612928" y="3458592"/>
            <a:ext cx="3092053" cy="113109"/>
          </a:xfrm>
          <a:custGeom>
            <a:avLst/>
            <a:gdLst>
              <a:gd name="T0" fmla="*/ 1827 w 1827"/>
              <a:gd name="T1" fmla="*/ 0 h 67"/>
              <a:gd name="T2" fmla="*/ 67 w 1827"/>
              <a:gd name="T3" fmla="*/ 0 h 67"/>
              <a:gd name="T4" fmla="*/ 0 w 1827"/>
              <a:gd name="T5" fmla="*/ 67 h 67"/>
            </a:gdLst>
            <a:ahLst/>
            <a:cxnLst>
              <a:cxn ang="0">
                <a:pos x="T0" y="T1"/>
              </a:cxn>
              <a:cxn ang="0">
                <a:pos x="T2" y="T3"/>
              </a:cxn>
              <a:cxn ang="0">
                <a:pos x="T4" y="T5"/>
              </a:cxn>
            </a:cxnLst>
            <a:rect l="0" t="0" r="r" b="b"/>
            <a:pathLst>
              <a:path w="1827" h="67">
                <a:moveTo>
                  <a:pt x="1827" y="0"/>
                </a:moveTo>
                <a:cubicBezTo>
                  <a:pt x="67" y="0"/>
                  <a:pt x="67" y="0"/>
                  <a:pt x="67" y="0"/>
                </a:cubicBezTo>
                <a:cubicBezTo>
                  <a:pt x="30" y="0"/>
                  <a:pt x="0" y="30"/>
                  <a:pt x="0" y="67"/>
                </a:cubicBezTo>
              </a:path>
            </a:pathLst>
          </a:custGeom>
          <a:noFill/>
          <a:ln w="80963" cap="flat">
            <a:solidFill>
              <a:schemeClr val="tx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id-ID" sz="1350"/>
          </a:p>
        </p:txBody>
      </p:sp>
      <p:sp>
        <p:nvSpPr>
          <p:cNvPr id="9" name="Freeform 41"/>
          <p:cNvSpPr>
            <a:spLocks/>
          </p:cNvSpPr>
          <p:nvPr/>
        </p:nvSpPr>
        <p:spPr bwMode="auto">
          <a:xfrm>
            <a:off x="6967293" y="2591818"/>
            <a:ext cx="0" cy="753665"/>
          </a:xfrm>
          <a:custGeom>
            <a:avLst/>
            <a:gdLst>
              <a:gd name="T0" fmla="*/ 0 h 633"/>
              <a:gd name="T1" fmla="*/ 325 h 633"/>
              <a:gd name="T2" fmla="*/ 633 h 633"/>
            </a:gdLst>
            <a:ahLst/>
            <a:cxnLst>
              <a:cxn ang="0">
                <a:pos x="0" y="T0"/>
              </a:cxn>
              <a:cxn ang="0">
                <a:pos x="0" y="T1"/>
              </a:cxn>
              <a:cxn ang="0">
                <a:pos x="0" y="T2"/>
              </a:cxn>
            </a:cxnLst>
            <a:rect l="0" t="0" r="r" b="b"/>
            <a:pathLst>
              <a:path h="633">
                <a:moveTo>
                  <a:pt x="0" y="0"/>
                </a:moveTo>
                <a:lnTo>
                  <a:pt x="0" y="325"/>
                </a:lnTo>
                <a:lnTo>
                  <a:pt x="0" y="633"/>
                </a:lnTo>
              </a:path>
            </a:pathLst>
          </a:custGeom>
          <a:noFill/>
          <a:ln w="80963" cap="flat">
            <a:solidFill>
              <a:schemeClr val="tx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id-ID" sz="1350"/>
          </a:p>
        </p:txBody>
      </p:sp>
      <p:sp>
        <p:nvSpPr>
          <p:cNvPr id="10" name="Freeform 42"/>
          <p:cNvSpPr>
            <a:spLocks/>
          </p:cNvSpPr>
          <p:nvPr/>
        </p:nvSpPr>
        <p:spPr bwMode="auto">
          <a:xfrm>
            <a:off x="612927" y="3571702"/>
            <a:ext cx="0" cy="753665"/>
          </a:xfrm>
          <a:custGeom>
            <a:avLst/>
            <a:gdLst>
              <a:gd name="T0" fmla="*/ 0 h 633"/>
              <a:gd name="T1" fmla="*/ 329 h 633"/>
              <a:gd name="T2" fmla="*/ 633 h 633"/>
            </a:gdLst>
            <a:ahLst/>
            <a:cxnLst>
              <a:cxn ang="0">
                <a:pos x="0" y="T0"/>
              </a:cxn>
              <a:cxn ang="0">
                <a:pos x="0" y="T1"/>
              </a:cxn>
              <a:cxn ang="0">
                <a:pos x="0" y="T2"/>
              </a:cxn>
            </a:cxnLst>
            <a:rect l="0" t="0" r="r" b="b"/>
            <a:pathLst>
              <a:path h="633">
                <a:moveTo>
                  <a:pt x="0" y="0"/>
                </a:moveTo>
                <a:lnTo>
                  <a:pt x="0" y="329"/>
                </a:lnTo>
                <a:lnTo>
                  <a:pt x="0" y="633"/>
                </a:lnTo>
              </a:path>
            </a:pathLst>
          </a:custGeom>
          <a:noFill/>
          <a:ln w="80963" cap="flat">
            <a:solidFill>
              <a:schemeClr val="tx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id-ID" sz="1350"/>
          </a:p>
        </p:txBody>
      </p:sp>
      <p:sp>
        <p:nvSpPr>
          <p:cNvPr id="11" name="Freeform 43"/>
          <p:cNvSpPr>
            <a:spLocks/>
          </p:cNvSpPr>
          <p:nvPr/>
        </p:nvSpPr>
        <p:spPr bwMode="auto">
          <a:xfrm>
            <a:off x="6967293" y="4552776"/>
            <a:ext cx="0" cy="752475"/>
          </a:xfrm>
          <a:custGeom>
            <a:avLst/>
            <a:gdLst>
              <a:gd name="T0" fmla="*/ 0 h 632"/>
              <a:gd name="T1" fmla="*/ 312 h 632"/>
              <a:gd name="T2" fmla="*/ 632 h 632"/>
            </a:gdLst>
            <a:ahLst/>
            <a:cxnLst>
              <a:cxn ang="0">
                <a:pos x="0" y="T0"/>
              </a:cxn>
              <a:cxn ang="0">
                <a:pos x="0" y="T1"/>
              </a:cxn>
              <a:cxn ang="0">
                <a:pos x="0" y="T2"/>
              </a:cxn>
            </a:cxnLst>
            <a:rect l="0" t="0" r="r" b="b"/>
            <a:pathLst>
              <a:path h="632">
                <a:moveTo>
                  <a:pt x="0" y="0"/>
                </a:moveTo>
                <a:lnTo>
                  <a:pt x="0" y="312"/>
                </a:lnTo>
                <a:lnTo>
                  <a:pt x="0" y="632"/>
                </a:lnTo>
              </a:path>
            </a:pathLst>
          </a:custGeom>
          <a:noFill/>
          <a:ln w="80963" cap="flat">
            <a:solidFill>
              <a:schemeClr val="tx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id-ID" sz="1350"/>
          </a:p>
        </p:txBody>
      </p:sp>
      <p:grpSp>
        <p:nvGrpSpPr>
          <p:cNvPr id="2" name="Group 48"/>
          <p:cNvGrpSpPr/>
          <p:nvPr/>
        </p:nvGrpSpPr>
        <p:grpSpPr>
          <a:xfrm>
            <a:off x="2843808" y="2204864"/>
            <a:ext cx="1850821" cy="592217"/>
            <a:chOff x="4831882" y="1622425"/>
            <a:chExt cx="2467761" cy="789623"/>
          </a:xfrm>
        </p:grpSpPr>
        <p:sp>
          <p:nvSpPr>
            <p:cNvPr id="48" name="Freeform 35"/>
            <p:cNvSpPr>
              <a:spLocks/>
            </p:cNvSpPr>
            <p:nvPr/>
          </p:nvSpPr>
          <p:spPr bwMode="auto">
            <a:xfrm>
              <a:off x="4850131" y="1681798"/>
              <a:ext cx="2449512" cy="730250"/>
            </a:xfrm>
            <a:custGeom>
              <a:avLst/>
              <a:gdLst>
                <a:gd name="T0" fmla="*/ 1086 w 1086"/>
                <a:gd name="T1" fmla="*/ 256 h 323"/>
                <a:gd name="T2" fmla="*/ 1019 w 1086"/>
                <a:gd name="T3" fmla="*/ 323 h 323"/>
                <a:gd name="T4" fmla="*/ 68 w 1086"/>
                <a:gd name="T5" fmla="*/ 323 h 323"/>
                <a:gd name="T6" fmla="*/ 0 w 1086"/>
                <a:gd name="T7" fmla="*/ 256 h 323"/>
                <a:gd name="T8" fmla="*/ 0 w 1086"/>
                <a:gd name="T9" fmla="*/ 67 h 323"/>
                <a:gd name="T10" fmla="*/ 68 w 1086"/>
                <a:gd name="T11" fmla="*/ 0 h 323"/>
                <a:gd name="T12" fmla="*/ 1019 w 1086"/>
                <a:gd name="T13" fmla="*/ 0 h 323"/>
                <a:gd name="T14" fmla="*/ 1086 w 1086"/>
                <a:gd name="T15" fmla="*/ 67 h 323"/>
                <a:gd name="T16" fmla="*/ 1086 w 1086"/>
                <a:gd name="T17" fmla="*/ 256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86" h="323">
                  <a:moveTo>
                    <a:pt x="1086" y="256"/>
                  </a:moveTo>
                  <a:cubicBezTo>
                    <a:pt x="1086" y="293"/>
                    <a:pt x="1056" y="323"/>
                    <a:pt x="1019" y="323"/>
                  </a:cubicBezTo>
                  <a:cubicBezTo>
                    <a:pt x="68" y="323"/>
                    <a:pt x="68" y="323"/>
                    <a:pt x="68" y="323"/>
                  </a:cubicBezTo>
                  <a:cubicBezTo>
                    <a:pt x="30" y="323"/>
                    <a:pt x="0" y="293"/>
                    <a:pt x="0" y="256"/>
                  </a:cubicBezTo>
                  <a:cubicBezTo>
                    <a:pt x="0" y="67"/>
                    <a:pt x="0" y="67"/>
                    <a:pt x="0" y="67"/>
                  </a:cubicBezTo>
                  <a:cubicBezTo>
                    <a:pt x="0" y="30"/>
                    <a:pt x="30" y="0"/>
                    <a:pt x="68" y="0"/>
                  </a:cubicBezTo>
                  <a:cubicBezTo>
                    <a:pt x="1019" y="0"/>
                    <a:pt x="1019" y="0"/>
                    <a:pt x="1019" y="0"/>
                  </a:cubicBezTo>
                  <a:cubicBezTo>
                    <a:pt x="1056" y="0"/>
                    <a:pt x="1086" y="30"/>
                    <a:pt x="1086" y="67"/>
                  </a:cubicBezTo>
                  <a:lnTo>
                    <a:pt x="1086" y="256"/>
                  </a:lnTo>
                  <a:close/>
                </a:path>
              </a:pathLst>
            </a:custGeom>
            <a:solidFill>
              <a:schemeClr val="accent1">
                <a:lumMod val="75000"/>
              </a:schemeClr>
            </a:solidFill>
            <a:ln>
              <a:noFill/>
            </a:ln>
          </p:spPr>
          <p:txBody>
            <a:bodyPr vert="horz" wrap="square" lIns="68580" tIns="34290" rIns="68580" bIns="34290" numCol="1" anchor="t" anchorCtr="0" compatLnSpc="1">
              <a:prstTxWarp prst="textNoShape">
                <a:avLst/>
              </a:prstTxWarp>
            </a:bodyPr>
            <a:lstStyle/>
            <a:p>
              <a:endParaRPr lang="id-ID" sz="1350"/>
            </a:p>
          </p:txBody>
        </p:sp>
        <p:grpSp>
          <p:nvGrpSpPr>
            <p:cNvPr id="12" name="Group 43"/>
            <p:cNvGrpSpPr/>
            <p:nvPr/>
          </p:nvGrpSpPr>
          <p:grpSpPr>
            <a:xfrm>
              <a:off x="4831882" y="1622425"/>
              <a:ext cx="2465855" cy="780389"/>
              <a:chOff x="4831882" y="1622425"/>
              <a:chExt cx="2465855" cy="780389"/>
            </a:xfrm>
          </p:grpSpPr>
          <p:sp>
            <p:nvSpPr>
              <p:cNvPr id="13" name="Freeform 35"/>
              <p:cNvSpPr>
                <a:spLocks/>
              </p:cNvSpPr>
              <p:nvPr/>
            </p:nvSpPr>
            <p:spPr bwMode="auto">
              <a:xfrm>
                <a:off x="4848225" y="1622425"/>
                <a:ext cx="2449512" cy="730250"/>
              </a:xfrm>
              <a:custGeom>
                <a:avLst/>
                <a:gdLst>
                  <a:gd name="T0" fmla="*/ 1086 w 1086"/>
                  <a:gd name="T1" fmla="*/ 256 h 323"/>
                  <a:gd name="T2" fmla="*/ 1019 w 1086"/>
                  <a:gd name="T3" fmla="*/ 323 h 323"/>
                  <a:gd name="T4" fmla="*/ 68 w 1086"/>
                  <a:gd name="T5" fmla="*/ 323 h 323"/>
                  <a:gd name="T6" fmla="*/ 0 w 1086"/>
                  <a:gd name="T7" fmla="*/ 256 h 323"/>
                  <a:gd name="T8" fmla="*/ 0 w 1086"/>
                  <a:gd name="T9" fmla="*/ 67 h 323"/>
                  <a:gd name="T10" fmla="*/ 68 w 1086"/>
                  <a:gd name="T11" fmla="*/ 0 h 323"/>
                  <a:gd name="T12" fmla="*/ 1019 w 1086"/>
                  <a:gd name="T13" fmla="*/ 0 h 323"/>
                  <a:gd name="T14" fmla="*/ 1086 w 1086"/>
                  <a:gd name="T15" fmla="*/ 67 h 323"/>
                  <a:gd name="T16" fmla="*/ 1086 w 1086"/>
                  <a:gd name="T17" fmla="*/ 256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86" h="323">
                    <a:moveTo>
                      <a:pt x="1086" y="256"/>
                    </a:moveTo>
                    <a:cubicBezTo>
                      <a:pt x="1086" y="293"/>
                      <a:pt x="1056" y="323"/>
                      <a:pt x="1019" y="323"/>
                    </a:cubicBezTo>
                    <a:cubicBezTo>
                      <a:pt x="68" y="323"/>
                      <a:pt x="68" y="323"/>
                      <a:pt x="68" y="323"/>
                    </a:cubicBezTo>
                    <a:cubicBezTo>
                      <a:pt x="30" y="323"/>
                      <a:pt x="0" y="293"/>
                      <a:pt x="0" y="256"/>
                    </a:cubicBezTo>
                    <a:cubicBezTo>
                      <a:pt x="0" y="67"/>
                      <a:pt x="0" y="67"/>
                      <a:pt x="0" y="67"/>
                    </a:cubicBezTo>
                    <a:cubicBezTo>
                      <a:pt x="0" y="30"/>
                      <a:pt x="30" y="0"/>
                      <a:pt x="68" y="0"/>
                    </a:cubicBezTo>
                    <a:cubicBezTo>
                      <a:pt x="1019" y="0"/>
                      <a:pt x="1019" y="0"/>
                      <a:pt x="1019" y="0"/>
                    </a:cubicBezTo>
                    <a:cubicBezTo>
                      <a:pt x="1056" y="0"/>
                      <a:pt x="1086" y="30"/>
                      <a:pt x="1086" y="67"/>
                    </a:cubicBezTo>
                    <a:lnTo>
                      <a:pt x="1086" y="256"/>
                    </a:ln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4" name="TextBox 13"/>
              <p:cNvSpPr txBox="1"/>
              <p:nvPr/>
            </p:nvSpPr>
            <p:spPr>
              <a:xfrm>
                <a:off x="4831882" y="1744662"/>
                <a:ext cx="649193" cy="492443"/>
              </a:xfrm>
              <a:prstGeom prst="rect">
                <a:avLst/>
              </a:prstGeom>
              <a:noFill/>
            </p:spPr>
            <p:txBody>
              <a:bodyPr wrap="square" rtlCol="0">
                <a:spAutoFit/>
              </a:bodyPr>
              <a:lstStyle/>
              <a:p>
                <a:pPr algn="ctr"/>
                <a:r>
                  <a:rPr lang="id-ID" b="1" dirty="0">
                    <a:solidFill>
                      <a:schemeClr val="bg1"/>
                    </a:solidFill>
                    <a:latin typeface="+mj-lt"/>
                  </a:rPr>
                  <a:t>01</a:t>
                </a:r>
              </a:p>
            </p:txBody>
          </p:sp>
          <p:sp>
            <p:nvSpPr>
              <p:cNvPr id="15" name="TextBox 14"/>
              <p:cNvSpPr txBox="1"/>
              <p:nvPr/>
            </p:nvSpPr>
            <p:spPr>
              <a:xfrm>
                <a:off x="5384259" y="1623114"/>
                <a:ext cx="1844882" cy="779700"/>
              </a:xfrm>
              <a:prstGeom prst="rect">
                <a:avLst/>
              </a:prstGeom>
              <a:noFill/>
            </p:spPr>
            <p:txBody>
              <a:bodyPr wrap="square" rtlCol="0">
                <a:spAutoFit/>
              </a:bodyPr>
              <a:lstStyle/>
              <a:p>
                <a:pPr algn="ctr"/>
                <a:r>
                  <a:rPr lang="tr-TR" sz="1600" b="1" dirty="0" smtClean="0"/>
                  <a:t>Liseye Giriş Sınavı</a:t>
                </a:r>
              </a:p>
            </p:txBody>
          </p:sp>
        </p:grpSp>
      </p:grpSp>
      <p:grpSp>
        <p:nvGrpSpPr>
          <p:cNvPr id="16" name="Group 49"/>
          <p:cNvGrpSpPr/>
          <p:nvPr/>
        </p:nvGrpSpPr>
        <p:grpSpPr>
          <a:xfrm>
            <a:off x="4700343" y="3163318"/>
            <a:ext cx="1938576" cy="627949"/>
            <a:chOff x="7307263" y="2900363"/>
            <a:chExt cx="2584768" cy="837265"/>
          </a:xfrm>
        </p:grpSpPr>
        <p:sp>
          <p:nvSpPr>
            <p:cNvPr id="47" name="Freeform 36"/>
            <p:cNvSpPr>
              <a:spLocks/>
            </p:cNvSpPr>
            <p:nvPr/>
          </p:nvSpPr>
          <p:spPr bwMode="auto">
            <a:xfrm>
              <a:off x="7307581" y="2967691"/>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solidFill>
              <a:schemeClr val="accent2">
                <a:lumMod val="7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7" name="Freeform 36"/>
            <p:cNvSpPr>
              <a:spLocks/>
            </p:cNvSpPr>
            <p:nvPr/>
          </p:nvSpPr>
          <p:spPr bwMode="auto">
            <a:xfrm>
              <a:off x="7307263" y="2900363"/>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8" name="TextBox 17"/>
            <p:cNvSpPr txBox="1"/>
            <p:nvPr/>
          </p:nvSpPr>
          <p:spPr>
            <a:xfrm>
              <a:off x="7351787" y="3019863"/>
              <a:ext cx="649195" cy="492442"/>
            </a:xfrm>
            <a:prstGeom prst="rect">
              <a:avLst/>
            </a:prstGeom>
            <a:noFill/>
          </p:spPr>
          <p:txBody>
            <a:bodyPr wrap="square" rtlCol="0">
              <a:spAutoFit/>
            </a:bodyPr>
            <a:lstStyle/>
            <a:p>
              <a:pPr algn="ctr"/>
              <a:r>
                <a:rPr lang="id-ID" b="1" dirty="0">
                  <a:solidFill>
                    <a:schemeClr val="bg1"/>
                  </a:solidFill>
                  <a:latin typeface="+mj-lt"/>
                </a:rPr>
                <a:t>02</a:t>
              </a:r>
            </a:p>
          </p:txBody>
        </p:sp>
        <p:sp>
          <p:nvSpPr>
            <p:cNvPr id="19" name="TextBox 18"/>
            <p:cNvSpPr txBox="1"/>
            <p:nvPr/>
          </p:nvSpPr>
          <p:spPr>
            <a:xfrm>
              <a:off x="7904164" y="2955024"/>
              <a:ext cx="1844883" cy="779700"/>
            </a:xfrm>
            <a:prstGeom prst="rect">
              <a:avLst/>
            </a:prstGeom>
            <a:noFill/>
          </p:spPr>
          <p:txBody>
            <a:bodyPr wrap="square" rtlCol="0">
              <a:spAutoFit/>
            </a:bodyPr>
            <a:lstStyle/>
            <a:p>
              <a:pPr algn="ctr"/>
              <a:r>
                <a:rPr lang="tr-TR" sz="1600" b="1" dirty="0" smtClean="0"/>
                <a:t>Bursluluk </a:t>
              </a:r>
            </a:p>
            <a:p>
              <a:pPr algn="ctr"/>
              <a:r>
                <a:rPr lang="tr-TR" sz="1600" b="1" dirty="0" smtClean="0"/>
                <a:t>Sınavı</a:t>
              </a:r>
            </a:p>
          </p:txBody>
        </p:sp>
      </p:grpSp>
      <p:grpSp>
        <p:nvGrpSpPr>
          <p:cNvPr id="20" name="Group 51"/>
          <p:cNvGrpSpPr/>
          <p:nvPr/>
        </p:nvGrpSpPr>
        <p:grpSpPr>
          <a:xfrm>
            <a:off x="935454" y="3163318"/>
            <a:ext cx="1938471" cy="628361"/>
            <a:chOff x="2287410" y="2900363"/>
            <a:chExt cx="2584628" cy="837815"/>
          </a:xfrm>
        </p:grpSpPr>
        <p:sp>
          <p:nvSpPr>
            <p:cNvPr id="51" name="Freeform 36"/>
            <p:cNvSpPr>
              <a:spLocks/>
            </p:cNvSpPr>
            <p:nvPr/>
          </p:nvSpPr>
          <p:spPr bwMode="auto">
            <a:xfrm>
              <a:off x="2287410" y="2968241"/>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solidFill>
              <a:schemeClr val="accent3">
                <a:lumMod val="7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1" name="Freeform 37"/>
            <p:cNvSpPr>
              <a:spLocks/>
            </p:cNvSpPr>
            <p:nvPr/>
          </p:nvSpPr>
          <p:spPr bwMode="auto">
            <a:xfrm>
              <a:off x="2287588" y="2900363"/>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solidFill>
              <a:schemeClr val="accent3"/>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2" name="TextBox 21"/>
            <p:cNvSpPr txBox="1"/>
            <p:nvPr/>
          </p:nvSpPr>
          <p:spPr>
            <a:xfrm>
              <a:off x="2367285" y="3039126"/>
              <a:ext cx="649195" cy="492443"/>
            </a:xfrm>
            <a:prstGeom prst="rect">
              <a:avLst/>
            </a:prstGeom>
            <a:noFill/>
          </p:spPr>
          <p:txBody>
            <a:bodyPr wrap="square" rtlCol="0">
              <a:spAutoFit/>
            </a:bodyPr>
            <a:lstStyle/>
            <a:p>
              <a:pPr algn="ctr"/>
              <a:r>
                <a:rPr lang="id-ID" b="1" dirty="0">
                  <a:solidFill>
                    <a:schemeClr val="bg1"/>
                  </a:solidFill>
                  <a:latin typeface="+mj-lt"/>
                </a:rPr>
                <a:t>03</a:t>
              </a:r>
            </a:p>
          </p:txBody>
        </p:sp>
        <p:sp>
          <p:nvSpPr>
            <p:cNvPr id="23" name="TextBox 22"/>
            <p:cNvSpPr txBox="1"/>
            <p:nvPr/>
          </p:nvSpPr>
          <p:spPr>
            <a:xfrm>
              <a:off x="2862951" y="2903400"/>
              <a:ext cx="1957137" cy="779700"/>
            </a:xfrm>
            <a:prstGeom prst="rect">
              <a:avLst/>
            </a:prstGeom>
            <a:noFill/>
          </p:spPr>
          <p:txBody>
            <a:bodyPr wrap="square" rtlCol="0">
              <a:spAutoFit/>
            </a:bodyPr>
            <a:lstStyle/>
            <a:p>
              <a:pPr algn="ctr"/>
              <a:r>
                <a:rPr lang="tr-TR" sz="1600" b="1" dirty="0" smtClean="0"/>
                <a:t>Bireyin Kendini</a:t>
              </a:r>
            </a:p>
            <a:p>
              <a:pPr algn="ctr"/>
              <a:r>
                <a:rPr lang="tr-TR" sz="1600" b="1" dirty="0" smtClean="0"/>
                <a:t>Tanıması</a:t>
              </a:r>
            </a:p>
          </p:txBody>
        </p:sp>
      </p:grpSp>
      <p:grpSp>
        <p:nvGrpSpPr>
          <p:cNvPr id="24" name="Group 55"/>
          <p:cNvGrpSpPr/>
          <p:nvPr/>
        </p:nvGrpSpPr>
        <p:grpSpPr>
          <a:xfrm>
            <a:off x="4699563" y="4086100"/>
            <a:ext cx="1939118" cy="688370"/>
            <a:chOff x="7306221" y="4144920"/>
            <a:chExt cx="2585490" cy="917828"/>
          </a:xfrm>
        </p:grpSpPr>
        <p:sp>
          <p:nvSpPr>
            <p:cNvPr id="53" name="Freeform 36"/>
            <p:cNvSpPr>
              <a:spLocks/>
            </p:cNvSpPr>
            <p:nvPr/>
          </p:nvSpPr>
          <p:spPr bwMode="auto">
            <a:xfrm>
              <a:off x="7306221" y="4292811"/>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solidFill>
              <a:schemeClr val="accent5">
                <a:lumMod val="75000"/>
              </a:schemeClr>
            </a:solidFill>
            <a:ln>
              <a:noFill/>
            </a:ln>
          </p:spPr>
          <p:txBody>
            <a:bodyPr vert="horz" wrap="square" lIns="68580" tIns="34290" rIns="68580" bIns="34290" numCol="1" anchor="t" anchorCtr="0" compatLnSpc="1">
              <a:prstTxWarp prst="textNoShape">
                <a:avLst/>
              </a:prstTxWarp>
            </a:bodyPr>
            <a:lstStyle/>
            <a:p>
              <a:endParaRPr lang="id-ID" sz="1100"/>
            </a:p>
          </p:txBody>
        </p:sp>
        <p:sp>
          <p:nvSpPr>
            <p:cNvPr id="25" name="Freeform 38"/>
            <p:cNvSpPr>
              <a:spLocks/>
            </p:cNvSpPr>
            <p:nvPr/>
          </p:nvSpPr>
          <p:spPr bwMode="auto">
            <a:xfrm>
              <a:off x="7307261" y="4199048"/>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solidFill>
              <a:schemeClr val="accent5"/>
            </a:solidFill>
            <a:ln>
              <a:noFill/>
            </a:ln>
          </p:spPr>
          <p:txBody>
            <a:bodyPr vert="horz" wrap="square" lIns="68580" tIns="34290" rIns="68580" bIns="34290" numCol="1" anchor="t" anchorCtr="0" compatLnSpc="1">
              <a:prstTxWarp prst="textNoShape">
                <a:avLst/>
              </a:prstTxWarp>
            </a:bodyPr>
            <a:lstStyle/>
            <a:p>
              <a:endParaRPr lang="id-ID" sz="1100"/>
            </a:p>
          </p:txBody>
        </p:sp>
        <p:sp>
          <p:nvSpPr>
            <p:cNvPr id="26" name="TextBox 25"/>
            <p:cNvSpPr txBox="1"/>
            <p:nvPr/>
          </p:nvSpPr>
          <p:spPr>
            <a:xfrm>
              <a:off x="7378888" y="4337356"/>
              <a:ext cx="649195" cy="533481"/>
            </a:xfrm>
            <a:prstGeom prst="rect">
              <a:avLst/>
            </a:prstGeom>
            <a:noFill/>
          </p:spPr>
          <p:txBody>
            <a:bodyPr wrap="square" rtlCol="0">
              <a:spAutoFit/>
            </a:bodyPr>
            <a:lstStyle/>
            <a:p>
              <a:pPr algn="ctr"/>
              <a:r>
                <a:rPr lang="id-ID" sz="2000" b="1" dirty="0">
                  <a:solidFill>
                    <a:schemeClr val="bg1"/>
                  </a:solidFill>
                </a:rPr>
                <a:t>05</a:t>
              </a:r>
            </a:p>
          </p:txBody>
        </p:sp>
        <p:sp>
          <p:nvSpPr>
            <p:cNvPr id="27" name="TextBox 26"/>
            <p:cNvSpPr txBox="1"/>
            <p:nvPr/>
          </p:nvSpPr>
          <p:spPr>
            <a:xfrm>
              <a:off x="7931265" y="4144920"/>
              <a:ext cx="1844883" cy="779701"/>
            </a:xfrm>
            <a:prstGeom prst="rect">
              <a:avLst/>
            </a:prstGeom>
            <a:noFill/>
          </p:spPr>
          <p:txBody>
            <a:bodyPr wrap="square" rtlCol="0">
              <a:spAutoFit/>
            </a:bodyPr>
            <a:lstStyle/>
            <a:p>
              <a:pPr algn="ctr"/>
              <a:r>
                <a:rPr lang="tr-TR" sz="1600" b="1" dirty="0" smtClean="0"/>
                <a:t>Üniversite Sınavı</a:t>
              </a:r>
              <a:endParaRPr lang="en-US" sz="1600" b="1" dirty="0"/>
            </a:p>
          </p:txBody>
        </p:sp>
      </p:grpSp>
      <p:grpSp>
        <p:nvGrpSpPr>
          <p:cNvPr id="28" name="Group 54"/>
          <p:cNvGrpSpPr/>
          <p:nvPr/>
        </p:nvGrpSpPr>
        <p:grpSpPr>
          <a:xfrm>
            <a:off x="932135" y="4147964"/>
            <a:ext cx="1941790" cy="637142"/>
            <a:chOff x="2282985" y="4213225"/>
            <a:chExt cx="2589053" cy="849523"/>
          </a:xfrm>
        </p:grpSpPr>
        <p:sp>
          <p:nvSpPr>
            <p:cNvPr id="54" name="Freeform 36"/>
            <p:cNvSpPr>
              <a:spLocks/>
            </p:cNvSpPr>
            <p:nvPr/>
          </p:nvSpPr>
          <p:spPr bwMode="auto">
            <a:xfrm>
              <a:off x="2282985" y="4292811"/>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solidFill>
              <a:schemeClr val="accent4">
                <a:lumMod val="7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9" name="Freeform 39"/>
            <p:cNvSpPr>
              <a:spLocks/>
            </p:cNvSpPr>
            <p:nvPr/>
          </p:nvSpPr>
          <p:spPr bwMode="auto">
            <a:xfrm>
              <a:off x="2287588" y="4213225"/>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solidFill>
              <a:schemeClr val="accent4"/>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30" name="TextBox 29"/>
            <p:cNvSpPr txBox="1"/>
            <p:nvPr/>
          </p:nvSpPr>
          <p:spPr>
            <a:xfrm>
              <a:off x="2367285" y="4337350"/>
              <a:ext cx="649195" cy="492443"/>
            </a:xfrm>
            <a:prstGeom prst="rect">
              <a:avLst/>
            </a:prstGeom>
            <a:noFill/>
          </p:spPr>
          <p:txBody>
            <a:bodyPr wrap="square" rtlCol="0">
              <a:spAutoFit/>
            </a:bodyPr>
            <a:lstStyle/>
            <a:p>
              <a:pPr algn="ctr"/>
              <a:r>
                <a:rPr lang="id-ID" b="1" dirty="0">
                  <a:solidFill>
                    <a:schemeClr val="bg1"/>
                  </a:solidFill>
                  <a:latin typeface="+mj-lt"/>
                </a:rPr>
                <a:t>04</a:t>
              </a:r>
            </a:p>
          </p:txBody>
        </p:sp>
        <p:sp>
          <p:nvSpPr>
            <p:cNvPr id="31" name="TextBox 30"/>
            <p:cNvSpPr txBox="1"/>
            <p:nvPr/>
          </p:nvSpPr>
          <p:spPr>
            <a:xfrm>
              <a:off x="2919662" y="4357574"/>
              <a:ext cx="1844882" cy="410369"/>
            </a:xfrm>
            <a:prstGeom prst="rect">
              <a:avLst/>
            </a:prstGeom>
            <a:noFill/>
          </p:spPr>
          <p:txBody>
            <a:bodyPr wrap="square" rtlCol="0">
              <a:spAutoFit/>
            </a:bodyPr>
            <a:lstStyle/>
            <a:p>
              <a:pPr algn="ctr"/>
              <a:r>
                <a:rPr lang="tr-TR" sz="1400" b="1" dirty="0" smtClean="0"/>
                <a:t>Meslek Seçimi</a:t>
              </a:r>
            </a:p>
          </p:txBody>
        </p:sp>
      </p:grpSp>
      <p:sp>
        <p:nvSpPr>
          <p:cNvPr id="36" name="Chevron 35"/>
          <p:cNvSpPr/>
          <p:nvPr/>
        </p:nvSpPr>
        <p:spPr>
          <a:xfrm>
            <a:off x="5604798" y="2361705"/>
            <a:ext cx="271106" cy="250812"/>
          </a:xfrm>
          <a:prstGeom prst="chevron">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37" name="Chevron 36"/>
          <p:cNvSpPr/>
          <p:nvPr/>
        </p:nvSpPr>
        <p:spPr>
          <a:xfrm rot="5400000">
            <a:off x="6831740" y="2848013"/>
            <a:ext cx="271106" cy="250812"/>
          </a:xfrm>
          <a:prstGeom prst="chevron">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38" name="Chevron 37"/>
          <p:cNvSpPr/>
          <p:nvPr/>
        </p:nvSpPr>
        <p:spPr>
          <a:xfrm rot="10800000">
            <a:off x="3668071" y="3338367"/>
            <a:ext cx="271106" cy="250812"/>
          </a:xfrm>
          <a:prstGeom prst="chevron">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39" name="Chevron 38"/>
          <p:cNvSpPr/>
          <p:nvPr/>
        </p:nvSpPr>
        <p:spPr>
          <a:xfrm rot="5400000">
            <a:off x="475103" y="3833501"/>
            <a:ext cx="271106" cy="250812"/>
          </a:xfrm>
          <a:prstGeom prst="chevron">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40" name="Chevron 39"/>
          <p:cNvSpPr/>
          <p:nvPr/>
        </p:nvSpPr>
        <p:spPr>
          <a:xfrm rot="5400000">
            <a:off x="6831740" y="4803608"/>
            <a:ext cx="271106" cy="250812"/>
          </a:xfrm>
          <a:prstGeom prst="chevron">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41" name="Chevron 40"/>
          <p:cNvSpPr/>
          <p:nvPr/>
        </p:nvSpPr>
        <p:spPr>
          <a:xfrm rot="10800000" flipH="1">
            <a:off x="3668071" y="4308753"/>
            <a:ext cx="271106" cy="250812"/>
          </a:xfrm>
          <a:prstGeom prst="chevron">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42" name="Chevron 41"/>
          <p:cNvSpPr/>
          <p:nvPr/>
        </p:nvSpPr>
        <p:spPr>
          <a:xfrm rot="10800000">
            <a:off x="5604798" y="5281849"/>
            <a:ext cx="271106" cy="250812"/>
          </a:xfrm>
          <a:prstGeom prst="chevron">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52" name="Title 1"/>
          <p:cNvSpPr txBox="1">
            <a:spLocks/>
          </p:cNvSpPr>
          <p:nvPr/>
        </p:nvSpPr>
        <p:spPr>
          <a:xfrm>
            <a:off x="0" y="0"/>
            <a:ext cx="9144000" cy="1325563"/>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rm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lang="tr-TR" sz="4400" b="1" dirty="0" smtClean="0"/>
              <a:t>Mesleki Rehberlik</a:t>
            </a:r>
            <a:endParaRPr kumimoji="0" lang="id-ID" sz="4400" b="0" i="0" u="none" strike="noStrike" kern="1200" cap="none" spc="0" normalizeH="0" baseline="0" noProof="0" dirty="0">
              <a:ln>
                <a:noFill/>
              </a:ln>
              <a:solidFill>
                <a:schemeClr val="dk1"/>
              </a:solidFill>
              <a:effectLst/>
              <a:uLnTx/>
              <a:uFillTx/>
              <a:latin typeface="+mn-lt"/>
              <a:ea typeface="+mn-ea"/>
              <a:cs typeface="+mn-cs"/>
            </a:endParaRPr>
          </a:p>
        </p:txBody>
      </p:sp>
      <p:grpSp>
        <p:nvGrpSpPr>
          <p:cNvPr id="32" name="54 Grup"/>
          <p:cNvGrpSpPr/>
          <p:nvPr/>
        </p:nvGrpSpPr>
        <p:grpSpPr>
          <a:xfrm>
            <a:off x="2851876" y="5146899"/>
            <a:ext cx="1841323" cy="587963"/>
            <a:chOff x="3631980" y="5016104"/>
            <a:chExt cx="1841323" cy="587963"/>
          </a:xfrm>
        </p:grpSpPr>
        <p:grpSp>
          <p:nvGrpSpPr>
            <p:cNvPr id="43" name="Group 58"/>
            <p:cNvGrpSpPr/>
            <p:nvPr/>
          </p:nvGrpSpPr>
          <p:grpSpPr>
            <a:xfrm>
              <a:off x="3631980" y="5016104"/>
              <a:ext cx="1841323" cy="587963"/>
              <a:chOff x="4842640" y="5545138"/>
              <a:chExt cx="2455097" cy="783951"/>
            </a:xfrm>
          </p:grpSpPr>
          <p:sp>
            <p:nvSpPr>
              <p:cNvPr id="58" name="Freeform 35"/>
              <p:cNvSpPr>
                <a:spLocks/>
              </p:cNvSpPr>
              <p:nvPr/>
            </p:nvSpPr>
            <p:spPr bwMode="auto">
              <a:xfrm>
                <a:off x="4847122" y="5598839"/>
                <a:ext cx="2449512" cy="730250"/>
              </a:xfrm>
              <a:custGeom>
                <a:avLst/>
                <a:gdLst>
                  <a:gd name="T0" fmla="*/ 1086 w 1086"/>
                  <a:gd name="T1" fmla="*/ 256 h 323"/>
                  <a:gd name="T2" fmla="*/ 1019 w 1086"/>
                  <a:gd name="T3" fmla="*/ 323 h 323"/>
                  <a:gd name="T4" fmla="*/ 68 w 1086"/>
                  <a:gd name="T5" fmla="*/ 323 h 323"/>
                  <a:gd name="T6" fmla="*/ 0 w 1086"/>
                  <a:gd name="T7" fmla="*/ 256 h 323"/>
                  <a:gd name="T8" fmla="*/ 0 w 1086"/>
                  <a:gd name="T9" fmla="*/ 67 h 323"/>
                  <a:gd name="T10" fmla="*/ 68 w 1086"/>
                  <a:gd name="T11" fmla="*/ 0 h 323"/>
                  <a:gd name="T12" fmla="*/ 1019 w 1086"/>
                  <a:gd name="T13" fmla="*/ 0 h 323"/>
                  <a:gd name="T14" fmla="*/ 1086 w 1086"/>
                  <a:gd name="T15" fmla="*/ 67 h 323"/>
                  <a:gd name="T16" fmla="*/ 1086 w 1086"/>
                  <a:gd name="T17" fmla="*/ 256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86" h="323">
                    <a:moveTo>
                      <a:pt x="1086" y="256"/>
                    </a:moveTo>
                    <a:cubicBezTo>
                      <a:pt x="1086" y="293"/>
                      <a:pt x="1056" y="323"/>
                      <a:pt x="1019" y="323"/>
                    </a:cubicBezTo>
                    <a:cubicBezTo>
                      <a:pt x="68" y="323"/>
                      <a:pt x="68" y="323"/>
                      <a:pt x="68" y="323"/>
                    </a:cubicBezTo>
                    <a:cubicBezTo>
                      <a:pt x="30" y="323"/>
                      <a:pt x="0" y="293"/>
                      <a:pt x="0" y="256"/>
                    </a:cubicBezTo>
                    <a:cubicBezTo>
                      <a:pt x="0" y="67"/>
                      <a:pt x="0" y="67"/>
                      <a:pt x="0" y="67"/>
                    </a:cubicBezTo>
                    <a:cubicBezTo>
                      <a:pt x="0" y="30"/>
                      <a:pt x="30" y="0"/>
                      <a:pt x="68" y="0"/>
                    </a:cubicBezTo>
                    <a:cubicBezTo>
                      <a:pt x="1019" y="0"/>
                      <a:pt x="1019" y="0"/>
                      <a:pt x="1019" y="0"/>
                    </a:cubicBezTo>
                    <a:cubicBezTo>
                      <a:pt x="1056" y="0"/>
                      <a:pt x="1086" y="30"/>
                      <a:pt x="1086" y="67"/>
                    </a:cubicBezTo>
                    <a:lnTo>
                      <a:pt x="1086" y="256"/>
                    </a:lnTo>
                    <a:close/>
                  </a:path>
                </a:pathLst>
              </a:custGeom>
              <a:solidFill>
                <a:schemeClr val="accent6">
                  <a:lumMod val="7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33" name="Freeform 40"/>
              <p:cNvSpPr>
                <a:spLocks/>
              </p:cNvSpPr>
              <p:nvPr/>
            </p:nvSpPr>
            <p:spPr bwMode="auto">
              <a:xfrm>
                <a:off x="4848225" y="5545138"/>
                <a:ext cx="2449512" cy="728662"/>
              </a:xfrm>
              <a:custGeom>
                <a:avLst/>
                <a:gdLst>
                  <a:gd name="T0" fmla="*/ 1086 w 1086"/>
                  <a:gd name="T1" fmla="*/ 256 h 323"/>
                  <a:gd name="T2" fmla="*/ 1019 w 1086"/>
                  <a:gd name="T3" fmla="*/ 323 h 323"/>
                  <a:gd name="T4" fmla="*/ 68 w 1086"/>
                  <a:gd name="T5" fmla="*/ 323 h 323"/>
                  <a:gd name="T6" fmla="*/ 0 w 1086"/>
                  <a:gd name="T7" fmla="*/ 256 h 323"/>
                  <a:gd name="T8" fmla="*/ 0 w 1086"/>
                  <a:gd name="T9" fmla="*/ 67 h 323"/>
                  <a:gd name="T10" fmla="*/ 68 w 1086"/>
                  <a:gd name="T11" fmla="*/ 0 h 323"/>
                  <a:gd name="T12" fmla="*/ 1019 w 1086"/>
                  <a:gd name="T13" fmla="*/ 0 h 323"/>
                  <a:gd name="T14" fmla="*/ 1086 w 1086"/>
                  <a:gd name="T15" fmla="*/ 67 h 323"/>
                  <a:gd name="T16" fmla="*/ 1086 w 1086"/>
                  <a:gd name="T17" fmla="*/ 256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86" h="323">
                    <a:moveTo>
                      <a:pt x="1086" y="256"/>
                    </a:moveTo>
                    <a:cubicBezTo>
                      <a:pt x="1086" y="293"/>
                      <a:pt x="1056" y="323"/>
                      <a:pt x="1019" y="323"/>
                    </a:cubicBezTo>
                    <a:cubicBezTo>
                      <a:pt x="68" y="323"/>
                      <a:pt x="68" y="323"/>
                      <a:pt x="68" y="323"/>
                    </a:cubicBezTo>
                    <a:cubicBezTo>
                      <a:pt x="30" y="323"/>
                      <a:pt x="0" y="293"/>
                      <a:pt x="0" y="256"/>
                    </a:cubicBezTo>
                    <a:cubicBezTo>
                      <a:pt x="0" y="67"/>
                      <a:pt x="0" y="67"/>
                      <a:pt x="0" y="67"/>
                    </a:cubicBezTo>
                    <a:cubicBezTo>
                      <a:pt x="0" y="30"/>
                      <a:pt x="30" y="0"/>
                      <a:pt x="68" y="0"/>
                    </a:cubicBezTo>
                    <a:cubicBezTo>
                      <a:pt x="1019" y="0"/>
                      <a:pt x="1019" y="0"/>
                      <a:pt x="1019" y="0"/>
                    </a:cubicBezTo>
                    <a:cubicBezTo>
                      <a:pt x="1056" y="0"/>
                      <a:pt x="1086" y="30"/>
                      <a:pt x="1086" y="67"/>
                    </a:cubicBezTo>
                    <a:lnTo>
                      <a:pt x="1086" y="256"/>
                    </a:lnTo>
                    <a:close/>
                  </a:path>
                </a:pathLst>
              </a:custGeom>
              <a:solidFill>
                <a:schemeClr val="accent6"/>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34" name="TextBox 33"/>
              <p:cNvSpPr txBox="1"/>
              <p:nvPr/>
            </p:nvSpPr>
            <p:spPr>
              <a:xfrm>
                <a:off x="4842640" y="5645898"/>
                <a:ext cx="649195" cy="492443"/>
              </a:xfrm>
              <a:prstGeom prst="rect">
                <a:avLst/>
              </a:prstGeom>
              <a:noFill/>
            </p:spPr>
            <p:txBody>
              <a:bodyPr wrap="square" rtlCol="0">
                <a:spAutoFit/>
              </a:bodyPr>
              <a:lstStyle/>
              <a:p>
                <a:pPr algn="ctr"/>
                <a:r>
                  <a:rPr lang="id-ID" b="1" dirty="0">
                    <a:solidFill>
                      <a:schemeClr val="bg1"/>
                    </a:solidFill>
                    <a:latin typeface="+mj-lt"/>
                  </a:rPr>
                  <a:t>06</a:t>
                </a:r>
              </a:p>
            </p:txBody>
          </p:sp>
          <p:sp>
            <p:nvSpPr>
              <p:cNvPr id="35" name="TextBox 34"/>
              <p:cNvSpPr txBox="1"/>
              <p:nvPr/>
            </p:nvSpPr>
            <p:spPr>
              <a:xfrm>
                <a:off x="5395017" y="5666123"/>
                <a:ext cx="1844882" cy="451406"/>
              </a:xfrm>
              <a:prstGeom prst="rect">
                <a:avLst/>
              </a:prstGeom>
              <a:noFill/>
            </p:spPr>
            <p:txBody>
              <a:bodyPr wrap="square" rtlCol="0">
                <a:spAutoFit/>
              </a:bodyPr>
              <a:lstStyle/>
              <a:p>
                <a:pPr algn="ctr"/>
                <a:endParaRPr lang="tr-TR" sz="1600" b="1" dirty="0" smtClean="0"/>
              </a:p>
            </p:txBody>
          </p:sp>
        </p:grpSp>
        <p:sp>
          <p:nvSpPr>
            <p:cNvPr id="50" name="49 Dikdörtgen"/>
            <p:cNvSpPr/>
            <p:nvPr/>
          </p:nvSpPr>
          <p:spPr>
            <a:xfrm>
              <a:off x="4054223" y="5115664"/>
              <a:ext cx="1290738" cy="369332"/>
            </a:xfrm>
            <a:prstGeom prst="rect">
              <a:avLst/>
            </a:prstGeom>
          </p:spPr>
          <p:txBody>
            <a:bodyPr wrap="none">
              <a:spAutoFit/>
            </a:bodyPr>
            <a:lstStyle/>
            <a:p>
              <a:pPr algn="ctr"/>
              <a:r>
                <a:rPr lang="tr-TR" b="1" dirty="0" smtClean="0"/>
                <a:t>Alan Seçimi</a:t>
              </a:r>
            </a:p>
          </p:txBody>
        </p:sp>
      </p:grpSp>
    </p:spTree>
    <p:extLst>
      <p:ext uri="{BB962C8B-B14F-4D97-AF65-F5344CB8AC3E}">
        <p14:creationId xmlns:p14="http://schemas.microsoft.com/office/powerpoint/2010/main" val="4277522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50"/>
                                        <p:tgtEl>
                                          <p:spTgt spid="2"/>
                                        </p:tgtEl>
                                      </p:cBhvr>
                                    </p:animEffect>
                                    <p:anim calcmode="lin" valueType="num">
                                      <p:cBhvr>
                                        <p:cTn id="8" dur="750" fill="hold"/>
                                        <p:tgtEl>
                                          <p:spTgt spid="2"/>
                                        </p:tgtEl>
                                        <p:attrNameLst>
                                          <p:attrName>ppt_x</p:attrName>
                                        </p:attrNameLst>
                                      </p:cBhvr>
                                      <p:tavLst>
                                        <p:tav tm="0">
                                          <p:val>
                                            <p:strVal val="#ppt_x"/>
                                          </p:val>
                                        </p:tav>
                                        <p:tav tm="100000">
                                          <p:val>
                                            <p:strVal val="#ppt_x"/>
                                          </p:val>
                                        </p:tav>
                                      </p:tavLst>
                                    </p:anim>
                                    <p:anim calcmode="lin" valueType="num">
                                      <p:cBhvr>
                                        <p:cTn id="9" dur="75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22" presetClass="entr" presetSubtype="8"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500"/>
                                        <p:tgtEl>
                                          <p:spTgt spid="6"/>
                                        </p:tgtEl>
                                      </p:cBhvr>
                                    </p:animEffect>
                                  </p:childTnLst>
                                </p:cTn>
                              </p:par>
                            </p:childTnLst>
                          </p:cTn>
                        </p:par>
                        <p:par>
                          <p:cTn id="14" fill="hold">
                            <p:stCondLst>
                              <p:cond delay="1250"/>
                            </p:stCondLst>
                            <p:childTnLst>
                              <p:par>
                                <p:cTn id="15" presetID="22" presetClass="entr" presetSubtype="1"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up)">
                                      <p:cBhvr>
                                        <p:cTn id="17" dur="500"/>
                                        <p:tgtEl>
                                          <p:spTgt spid="9"/>
                                        </p:tgtEl>
                                      </p:cBhvr>
                                    </p:animEffect>
                                  </p:childTnLst>
                                </p:cTn>
                              </p:par>
                            </p:childTnLst>
                          </p:cTn>
                        </p:par>
                        <p:par>
                          <p:cTn id="18" fill="hold">
                            <p:stCondLst>
                              <p:cond delay="1750"/>
                            </p:stCondLst>
                            <p:childTnLst>
                              <p:par>
                                <p:cTn id="19" presetID="22" presetClass="entr" presetSubtype="2" fill="hold" grpId="0"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wipe(right)">
                                      <p:cBhvr>
                                        <p:cTn id="21" dur="500"/>
                                        <p:tgtEl>
                                          <p:spTgt spid="5"/>
                                        </p:tgtEl>
                                      </p:cBhvr>
                                    </p:animEffect>
                                  </p:childTnLst>
                                </p:cTn>
                              </p:par>
                              <p:par>
                                <p:cTn id="22" presetID="47" presetClass="entr" presetSubtype="0" fill="hold" nodeType="with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fade">
                                      <p:cBhvr>
                                        <p:cTn id="24" dur="750"/>
                                        <p:tgtEl>
                                          <p:spTgt spid="16"/>
                                        </p:tgtEl>
                                      </p:cBhvr>
                                    </p:animEffect>
                                    <p:anim calcmode="lin" valueType="num">
                                      <p:cBhvr>
                                        <p:cTn id="25" dur="750" fill="hold"/>
                                        <p:tgtEl>
                                          <p:spTgt spid="16"/>
                                        </p:tgtEl>
                                        <p:attrNameLst>
                                          <p:attrName>ppt_x</p:attrName>
                                        </p:attrNameLst>
                                      </p:cBhvr>
                                      <p:tavLst>
                                        <p:tav tm="0">
                                          <p:val>
                                            <p:strVal val="#ppt_x"/>
                                          </p:val>
                                        </p:tav>
                                        <p:tav tm="100000">
                                          <p:val>
                                            <p:strVal val="#ppt_x"/>
                                          </p:val>
                                        </p:tav>
                                      </p:tavLst>
                                    </p:anim>
                                    <p:anim calcmode="lin" valueType="num">
                                      <p:cBhvr>
                                        <p:cTn id="26" dur="750" fill="hold"/>
                                        <p:tgtEl>
                                          <p:spTgt spid="16"/>
                                        </p:tgtEl>
                                        <p:attrNameLst>
                                          <p:attrName>ppt_y</p:attrName>
                                        </p:attrNameLst>
                                      </p:cBhvr>
                                      <p:tavLst>
                                        <p:tav tm="0">
                                          <p:val>
                                            <p:strVal val="#ppt_y-.1"/>
                                          </p:val>
                                        </p:tav>
                                        <p:tav tm="100000">
                                          <p:val>
                                            <p:strVal val="#ppt_y"/>
                                          </p:val>
                                        </p:tav>
                                      </p:tavLst>
                                    </p:anim>
                                  </p:childTnLst>
                                </p:cTn>
                              </p:par>
                            </p:childTnLst>
                          </p:cTn>
                        </p:par>
                        <p:par>
                          <p:cTn id="27" fill="hold">
                            <p:stCondLst>
                              <p:cond delay="2500"/>
                            </p:stCondLst>
                            <p:childTnLst>
                              <p:par>
                                <p:cTn id="28" presetID="22" presetClass="entr" presetSubtype="2" fill="hold" grpId="0" nodeType="after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wipe(right)">
                                      <p:cBhvr>
                                        <p:cTn id="30" dur="500"/>
                                        <p:tgtEl>
                                          <p:spTgt spid="8"/>
                                        </p:tgtEl>
                                      </p:cBhvr>
                                    </p:animEffect>
                                  </p:childTnLst>
                                </p:cTn>
                              </p:par>
                              <p:par>
                                <p:cTn id="31" presetID="47" presetClass="entr" presetSubtype="0" fill="hold" nodeType="withEffect">
                                  <p:stCondLst>
                                    <p:cond delay="0"/>
                                  </p:stCondLst>
                                  <p:childTnLst>
                                    <p:set>
                                      <p:cBhvr>
                                        <p:cTn id="32" dur="1" fill="hold">
                                          <p:stCondLst>
                                            <p:cond delay="0"/>
                                          </p:stCondLst>
                                        </p:cTn>
                                        <p:tgtEl>
                                          <p:spTgt spid="20"/>
                                        </p:tgtEl>
                                        <p:attrNameLst>
                                          <p:attrName>style.visibility</p:attrName>
                                        </p:attrNameLst>
                                      </p:cBhvr>
                                      <p:to>
                                        <p:strVal val="visible"/>
                                      </p:to>
                                    </p:set>
                                    <p:animEffect transition="in" filter="fade">
                                      <p:cBhvr>
                                        <p:cTn id="33" dur="750"/>
                                        <p:tgtEl>
                                          <p:spTgt spid="20"/>
                                        </p:tgtEl>
                                      </p:cBhvr>
                                    </p:animEffect>
                                    <p:anim calcmode="lin" valueType="num">
                                      <p:cBhvr>
                                        <p:cTn id="34" dur="750" fill="hold"/>
                                        <p:tgtEl>
                                          <p:spTgt spid="20"/>
                                        </p:tgtEl>
                                        <p:attrNameLst>
                                          <p:attrName>ppt_x</p:attrName>
                                        </p:attrNameLst>
                                      </p:cBhvr>
                                      <p:tavLst>
                                        <p:tav tm="0">
                                          <p:val>
                                            <p:strVal val="#ppt_x"/>
                                          </p:val>
                                        </p:tav>
                                        <p:tav tm="100000">
                                          <p:val>
                                            <p:strVal val="#ppt_x"/>
                                          </p:val>
                                        </p:tav>
                                      </p:tavLst>
                                    </p:anim>
                                    <p:anim calcmode="lin" valueType="num">
                                      <p:cBhvr>
                                        <p:cTn id="35" dur="750" fill="hold"/>
                                        <p:tgtEl>
                                          <p:spTgt spid="20"/>
                                        </p:tgtEl>
                                        <p:attrNameLst>
                                          <p:attrName>ppt_y</p:attrName>
                                        </p:attrNameLst>
                                      </p:cBhvr>
                                      <p:tavLst>
                                        <p:tav tm="0">
                                          <p:val>
                                            <p:strVal val="#ppt_y-.1"/>
                                          </p:val>
                                        </p:tav>
                                        <p:tav tm="100000">
                                          <p:val>
                                            <p:strVal val="#ppt_y"/>
                                          </p:val>
                                        </p:tav>
                                      </p:tavLst>
                                    </p:anim>
                                  </p:childTnLst>
                                </p:cTn>
                              </p:par>
                            </p:childTnLst>
                          </p:cTn>
                        </p:par>
                        <p:par>
                          <p:cTn id="36" fill="hold">
                            <p:stCondLst>
                              <p:cond delay="3250"/>
                            </p:stCondLst>
                            <p:childTnLst>
                              <p:par>
                                <p:cTn id="37" presetID="22" presetClass="entr" presetSubtype="1" fill="hold" grpId="0" nodeType="after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wipe(up)">
                                      <p:cBhvr>
                                        <p:cTn id="39" dur="500"/>
                                        <p:tgtEl>
                                          <p:spTgt spid="10"/>
                                        </p:tgtEl>
                                      </p:cBhvr>
                                    </p:animEffect>
                                  </p:childTnLst>
                                </p:cTn>
                              </p:par>
                            </p:childTnLst>
                          </p:cTn>
                        </p:par>
                        <p:par>
                          <p:cTn id="40" fill="hold">
                            <p:stCondLst>
                              <p:cond delay="3750"/>
                            </p:stCondLst>
                            <p:childTnLst>
                              <p:par>
                                <p:cTn id="41" presetID="22" presetClass="entr" presetSubtype="8" fill="hold" grpId="0" nodeType="after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wipe(left)">
                                      <p:cBhvr>
                                        <p:cTn id="43" dur="500"/>
                                        <p:tgtEl>
                                          <p:spTgt spid="7"/>
                                        </p:tgtEl>
                                      </p:cBhvr>
                                    </p:animEffect>
                                  </p:childTnLst>
                                </p:cTn>
                              </p:par>
                              <p:par>
                                <p:cTn id="44" presetID="47" presetClass="entr" presetSubtype="0" fill="hold" nodeType="withEffect">
                                  <p:stCondLst>
                                    <p:cond delay="0"/>
                                  </p:stCondLst>
                                  <p:childTnLst>
                                    <p:set>
                                      <p:cBhvr>
                                        <p:cTn id="45" dur="1" fill="hold">
                                          <p:stCondLst>
                                            <p:cond delay="0"/>
                                          </p:stCondLst>
                                        </p:cTn>
                                        <p:tgtEl>
                                          <p:spTgt spid="28"/>
                                        </p:tgtEl>
                                        <p:attrNameLst>
                                          <p:attrName>style.visibility</p:attrName>
                                        </p:attrNameLst>
                                      </p:cBhvr>
                                      <p:to>
                                        <p:strVal val="visible"/>
                                      </p:to>
                                    </p:set>
                                    <p:animEffect transition="in" filter="fade">
                                      <p:cBhvr>
                                        <p:cTn id="46" dur="750"/>
                                        <p:tgtEl>
                                          <p:spTgt spid="28"/>
                                        </p:tgtEl>
                                      </p:cBhvr>
                                    </p:animEffect>
                                    <p:anim calcmode="lin" valueType="num">
                                      <p:cBhvr>
                                        <p:cTn id="47" dur="750" fill="hold"/>
                                        <p:tgtEl>
                                          <p:spTgt spid="28"/>
                                        </p:tgtEl>
                                        <p:attrNameLst>
                                          <p:attrName>ppt_x</p:attrName>
                                        </p:attrNameLst>
                                      </p:cBhvr>
                                      <p:tavLst>
                                        <p:tav tm="0">
                                          <p:val>
                                            <p:strVal val="#ppt_x"/>
                                          </p:val>
                                        </p:tav>
                                        <p:tav tm="100000">
                                          <p:val>
                                            <p:strVal val="#ppt_x"/>
                                          </p:val>
                                        </p:tav>
                                      </p:tavLst>
                                    </p:anim>
                                    <p:anim calcmode="lin" valueType="num">
                                      <p:cBhvr>
                                        <p:cTn id="48" dur="750" fill="hold"/>
                                        <p:tgtEl>
                                          <p:spTgt spid="28"/>
                                        </p:tgtEl>
                                        <p:attrNameLst>
                                          <p:attrName>ppt_y</p:attrName>
                                        </p:attrNameLst>
                                      </p:cBhvr>
                                      <p:tavLst>
                                        <p:tav tm="0">
                                          <p:val>
                                            <p:strVal val="#ppt_y-.1"/>
                                          </p:val>
                                        </p:tav>
                                        <p:tav tm="100000">
                                          <p:val>
                                            <p:strVal val="#ppt_y"/>
                                          </p:val>
                                        </p:tav>
                                      </p:tavLst>
                                    </p:anim>
                                  </p:childTnLst>
                                </p:cTn>
                              </p:par>
                              <p:par>
                                <p:cTn id="49" presetID="47" presetClass="entr" presetSubtype="0" fill="hold" nodeType="withEffect">
                                  <p:stCondLst>
                                    <p:cond delay="250"/>
                                  </p:stCondLst>
                                  <p:childTnLst>
                                    <p:set>
                                      <p:cBhvr>
                                        <p:cTn id="50" dur="1" fill="hold">
                                          <p:stCondLst>
                                            <p:cond delay="0"/>
                                          </p:stCondLst>
                                        </p:cTn>
                                        <p:tgtEl>
                                          <p:spTgt spid="24"/>
                                        </p:tgtEl>
                                        <p:attrNameLst>
                                          <p:attrName>style.visibility</p:attrName>
                                        </p:attrNameLst>
                                      </p:cBhvr>
                                      <p:to>
                                        <p:strVal val="visible"/>
                                      </p:to>
                                    </p:set>
                                    <p:animEffect transition="in" filter="fade">
                                      <p:cBhvr>
                                        <p:cTn id="51" dur="750"/>
                                        <p:tgtEl>
                                          <p:spTgt spid="24"/>
                                        </p:tgtEl>
                                      </p:cBhvr>
                                    </p:animEffect>
                                    <p:anim calcmode="lin" valueType="num">
                                      <p:cBhvr>
                                        <p:cTn id="52" dur="750" fill="hold"/>
                                        <p:tgtEl>
                                          <p:spTgt spid="24"/>
                                        </p:tgtEl>
                                        <p:attrNameLst>
                                          <p:attrName>ppt_x</p:attrName>
                                        </p:attrNameLst>
                                      </p:cBhvr>
                                      <p:tavLst>
                                        <p:tav tm="0">
                                          <p:val>
                                            <p:strVal val="#ppt_x"/>
                                          </p:val>
                                        </p:tav>
                                        <p:tav tm="100000">
                                          <p:val>
                                            <p:strVal val="#ppt_x"/>
                                          </p:val>
                                        </p:tav>
                                      </p:tavLst>
                                    </p:anim>
                                    <p:anim calcmode="lin" valueType="num">
                                      <p:cBhvr>
                                        <p:cTn id="53" dur="750" fill="hold"/>
                                        <p:tgtEl>
                                          <p:spTgt spid="24"/>
                                        </p:tgtEl>
                                        <p:attrNameLst>
                                          <p:attrName>ppt_y</p:attrName>
                                        </p:attrNameLst>
                                      </p:cBhvr>
                                      <p:tavLst>
                                        <p:tav tm="0">
                                          <p:val>
                                            <p:strVal val="#ppt_y-.1"/>
                                          </p:val>
                                        </p:tav>
                                        <p:tav tm="100000">
                                          <p:val>
                                            <p:strVal val="#ppt_y"/>
                                          </p:val>
                                        </p:tav>
                                      </p:tavLst>
                                    </p:anim>
                                  </p:childTnLst>
                                </p:cTn>
                              </p:par>
                              <p:par>
                                <p:cTn id="54" presetID="22" presetClass="entr" presetSubtype="8" fill="hold" grpId="0" nodeType="withEffect">
                                  <p:stCondLst>
                                    <p:cond delay="250"/>
                                  </p:stCondLst>
                                  <p:childTnLst>
                                    <p:set>
                                      <p:cBhvr>
                                        <p:cTn id="55" dur="1" fill="hold">
                                          <p:stCondLst>
                                            <p:cond delay="0"/>
                                          </p:stCondLst>
                                        </p:cTn>
                                        <p:tgtEl>
                                          <p:spTgt spid="4"/>
                                        </p:tgtEl>
                                        <p:attrNameLst>
                                          <p:attrName>style.visibility</p:attrName>
                                        </p:attrNameLst>
                                      </p:cBhvr>
                                      <p:to>
                                        <p:strVal val="visible"/>
                                      </p:to>
                                    </p:set>
                                    <p:animEffect transition="in" filter="wipe(left)">
                                      <p:cBhvr>
                                        <p:cTn id="56" dur="500"/>
                                        <p:tgtEl>
                                          <p:spTgt spid="4"/>
                                        </p:tgtEl>
                                      </p:cBhvr>
                                    </p:animEffect>
                                  </p:childTnLst>
                                </p:cTn>
                              </p:par>
                            </p:childTnLst>
                          </p:cTn>
                        </p:par>
                        <p:par>
                          <p:cTn id="57" fill="hold">
                            <p:stCondLst>
                              <p:cond delay="4750"/>
                            </p:stCondLst>
                            <p:childTnLst>
                              <p:par>
                                <p:cTn id="58" presetID="22" presetClass="entr" presetSubtype="1" fill="hold" grpId="0" nodeType="afterEffect">
                                  <p:stCondLst>
                                    <p:cond delay="0"/>
                                  </p:stCondLst>
                                  <p:childTnLst>
                                    <p:set>
                                      <p:cBhvr>
                                        <p:cTn id="59" dur="1" fill="hold">
                                          <p:stCondLst>
                                            <p:cond delay="0"/>
                                          </p:stCondLst>
                                        </p:cTn>
                                        <p:tgtEl>
                                          <p:spTgt spid="11"/>
                                        </p:tgtEl>
                                        <p:attrNameLst>
                                          <p:attrName>style.visibility</p:attrName>
                                        </p:attrNameLst>
                                      </p:cBhvr>
                                      <p:to>
                                        <p:strVal val="visible"/>
                                      </p:to>
                                    </p:set>
                                    <p:animEffect transition="in" filter="wipe(up)">
                                      <p:cBhvr>
                                        <p:cTn id="60" dur="500"/>
                                        <p:tgtEl>
                                          <p:spTgt spid="11"/>
                                        </p:tgtEl>
                                      </p:cBhvr>
                                    </p:animEffect>
                                  </p:childTnLst>
                                </p:cTn>
                              </p:par>
                            </p:childTnLst>
                          </p:cTn>
                        </p:par>
                        <p:par>
                          <p:cTn id="61" fill="hold">
                            <p:stCondLst>
                              <p:cond delay="5250"/>
                            </p:stCondLst>
                            <p:childTnLst>
                              <p:par>
                                <p:cTn id="62" presetID="22" presetClass="entr" presetSubtype="2" fill="hold" grpId="0" nodeType="afterEffect">
                                  <p:stCondLst>
                                    <p:cond delay="0"/>
                                  </p:stCondLst>
                                  <p:childTnLst>
                                    <p:set>
                                      <p:cBhvr>
                                        <p:cTn id="63" dur="1" fill="hold">
                                          <p:stCondLst>
                                            <p:cond delay="0"/>
                                          </p:stCondLst>
                                        </p:cTn>
                                        <p:tgtEl>
                                          <p:spTgt spid="3"/>
                                        </p:tgtEl>
                                        <p:attrNameLst>
                                          <p:attrName>style.visibility</p:attrName>
                                        </p:attrNameLst>
                                      </p:cBhvr>
                                      <p:to>
                                        <p:strVal val="visible"/>
                                      </p:to>
                                    </p:set>
                                    <p:animEffect transition="in" filter="wipe(right)">
                                      <p:cBhvr>
                                        <p:cTn id="64" dur="500"/>
                                        <p:tgtEl>
                                          <p:spTgt spid="3"/>
                                        </p:tgtEl>
                                      </p:cBhvr>
                                    </p:animEffect>
                                  </p:childTnLst>
                                </p:cTn>
                              </p:par>
                            </p:childTnLst>
                          </p:cTn>
                        </p:par>
                        <p:par>
                          <p:cTn id="65" fill="hold">
                            <p:stCondLst>
                              <p:cond delay="5750"/>
                            </p:stCondLst>
                            <p:childTnLst>
                              <p:par>
                                <p:cTn id="66" presetID="12" presetClass="entr" presetSubtype="8" fill="hold" grpId="0" nodeType="afterEffect">
                                  <p:stCondLst>
                                    <p:cond delay="0"/>
                                  </p:stCondLst>
                                  <p:childTnLst>
                                    <p:set>
                                      <p:cBhvr>
                                        <p:cTn id="67" dur="1" fill="hold">
                                          <p:stCondLst>
                                            <p:cond delay="0"/>
                                          </p:stCondLst>
                                        </p:cTn>
                                        <p:tgtEl>
                                          <p:spTgt spid="36"/>
                                        </p:tgtEl>
                                        <p:attrNameLst>
                                          <p:attrName>style.visibility</p:attrName>
                                        </p:attrNameLst>
                                      </p:cBhvr>
                                      <p:to>
                                        <p:strVal val="visible"/>
                                      </p:to>
                                    </p:set>
                                    <p:anim calcmode="lin" valueType="num">
                                      <p:cBhvr additive="base">
                                        <p:cTn id="68" dur="500"/>
                                        <p:tgtEl>
                                          <p:spTgt spid="36"/>
                                        </p:tgtEl>
                                        <p:attrNameLst>
                                          <p:attrName>ppt_x</p:attrName>
                                        </p:attrNameLst>
                                      </p:cBhvr>
                                      <p:tavLst>
                                        <p:tav tm="0">
                                          <p:val>
                                            <p:strVal val="#ppt_x-#ppt_w*1.125000"/>
                                          </p:val>
                                        </p:tav>
                                        <p:tav tm="100000">
                                          <p:val>
                                            <p:strVal val="#ppt_x"/>
                                          </p:val>
                                        </p:tav>
                                      </p:tavLst>
                                    </p:anim>
                                    <p:animEffect transition="in" filter="wipe(right)">
                                      <p:cBhvr>
                                        <p:cTn id="69" dur="500"/>
                                        <p:tgtEl>
                                          <p:spTgt spid="36"/>
                                        </p:tgtEl>
                                      </p:cBhvr>
                                    </p:animEffect>
                                  </p:childTnLst>
                                </p:cTn>
                              </p:par>
                              <p:par>
                                <p:cTn id="70" presetID="12" presetClass="entr" presetSubtype="1" fill="hold" grpId="0" nodeType="withEffect">
                                  <p:stCondLst>
                                    <p:cond delay="0"/>
                                  </p:stCondLst>
                                  <p:childTnLst>
                                    <p:set>
                                      <p:cBhvr>
                                        <p:cTn id="71" dur="1" fill="hold">
                                          <p:stCondLst>
                                            <p:cond delay="0"/>
                                          </p:stCondLst>
                                        </p:cTn>
                                        <p:tgtEl>
                                          <p:spTgt spid="37"/>
                                        </p:tgtEl>
                                        <p:attrNameLst>
                                          <p:attrName>style.visibility</p:attrName>
                                        </p:attrNameLst>
                                      </p:cBhvr>
                                      <p:to>
                                        <p:strVal val="visible"/>
                                      </p:to>
                                    </p:set>
                                    <p:anim calcmode="lin" valueType="num">
                                      <p:cBhvr additive="base">
                                        <p:cTn id="72" dur="500"/>
                                        <p:tgtEl>
                                          <p:spTgt spid="37"/>
                                        </p:tgtEl>
                                        <p:attrNameLst>
                                          <p:attrName>ppt_y</p:attrName>
                                        </p:attrNameLst>
                                      </p:cBhvr>
                                      <p:tavLst>
                                        <p:tav tm="0">
                                          <p:val>
                                            <p:strVal val="#ppt_y-#ppt_h*1.125000"/>
                                          </p:val>
                                        </p:tav>
                                        <p:tav tm="100000">
                                          <p:val>
                                            <p:strVal val="#ppt_y"/>
                                          </p:val>
                                        </p:tav>
                                      </p:tavLst>
                                    </p:anim>
                                    <p:animEffect transition="in" filter="wipe(down)">
                                      <p:cBhvr>
                                        <p:cTn id="73" dur="500"/>
                                        <p:tgtEl>
                                          <p:spTgt spid="37"/>
                                        </p:tgtEl>
                                      </p:cBhvr>
                                    </p:animEffect>
                                  </p:childTnLst>
                                </p:cTn>
                              </p:par>
                              <p:par>
                                <p:cTn id="74" presetID="12" presetClass="entr" presetSubtype="2" fill="hold" grpId="0" nodeType="withEffect">
                                  <p:stCondLst>
                                    <p:cond delay="0"/>
                                  </p:stCondLst>
                                  <p:childTnLst>
                                    <p:set>
                                      <p:cBhvr>
                                        <p:cTn id="75" dur="1" fill="hold">
                                          <p:stCondLst>
                                            <p:cond delay="0"/>
                                          </p:stCondLst>
                                        </p:cTn>
                                        <p:tgtEl>
                                          <p:spTgt spid="38"/>
                                        </p:tgtEl>
                                        <p:attrNameLst>
                                          <p:attrName>style.visibility</p:attrName>
                                        </p:attrNameLst>
                                      </p:cBhvr>
                                      <p:to>
                                        <p:strVal val="visible"/>
                                      </p:to>
                                    </p:set>
                                    <p:anim calcmode="lin" valueType="num">
                                      <p:cBhvr additive="base">
                                        <p:cTn id="76" dur="500"/>
                                        <p:tgtEl>
                                          <p:spTgt spid="38"/>
                                        </p:tgtEl>
                                        <p:attrNameLst>
                                          <p:attrName>ppt_x</p:attrName>
                                        </p:attrNameLst>
                                      </p:cBhvr>
                                      <p:tavLst>
                                        <p:tav tm="0">
                                          <p:val>
                                            <p:strVal val="#ppt_x+#ppt_w*1.125000"/>
                                          </p:val>
                                        </p:tav>
                                        <p:tav tm="100000">
                                          <p:val>
                                            <p:strVal val="#ppt_x"/>
                                          </p:val>
                                        </p:tav>
                                      </p:tavLst>
                                    </p:anim>
                                    <p:animEffect transition="in" filter="wipe(left)">
                                      <p:cBhvr>
                                        <p:cTn id="77" dur="500"/>
                                        <p:tgtEl>
                                          <p:spTgt spid="38"/>
                                        </p:tgtEl>
                                      </p:cBhvr>
                                    </p:animEffect>
                                  </p:childTnLst>
                                </p:cTn>
                              </p:par>
                              <p:par>
                                <p:cTn id="78" presetID="12" presetClass="entr" presetSubtype="1" fill="hold" grpId="0" nodeType="withEffect">
                                  <p:stCondLst>
                                    <p:cond delay="0"/>
                                  </p:stCondLst>
                                  <p:childTnLst>
                                    <p:set>
                                      <p:cBhvr>
                                        <p:cTn id="79" dur="1" fill="hold">
                                          <p:stCondLst>
                                            <p:cond delay="0"/>
                                          </p:stCondLst>
                                        </p:cTn>
                                        <p:tgtEl>
                                          <p:spTgt spid="39"/>
                                        </p:tgtEl>
                                        <p:attrNameLst>
                                          <p:attrName>style.visibility</p:attrName>
                                        </p:attrNameLst>
                                      </p:cBhvr>
                                      <p:to>
                                        <p:strVal val="visible"/>
                                      </p:to>
                                    </p:set>
                                    <p:anim calcmode="lin" valueType="num">
                                      <p:cBhvr additive="base">
                                        <p:cTn id="80" dur="500"/>
                                        <p:tgtEl>
                                          <p:spTgt spid="39"/>
                                        </p:tgtEl>
                                        <p:attrNameLst>
                                          <p:attrName>ppt_y</p:attrName>
                                        </p:attrNameLst>
                                      </p:cBhvr>
                                      <p:tavLst>
                                        <p:tav tm="0">
                                          <p:val>
                                            <p:strVal val="#ppt_y-#ppt_h*1.125000"/>
                                          </p:val>
                                        </p:tav>
                                        <p:tav tm="100000">
                                          <p:val>
                                            <p:strVal val="#ppt_y"/>
                                          </p:val>
                                        </p:tav>
                                      </p:tavLst>
                                    </p:anim>
                                    <p:animEffect transition="in" filter="wipe(down)">
                                      <p:cBhvr>
                                        <p:cTn id="81" dur="500"/>
                                        <p:tgtEl>
                                          <p:spTgt spid="39"/>
                                        </p:tgtEl>
                                      </p:cBhvr>
                                    </p:animEffect>
                                  </p:childTnLst>
                                </p:cTn>
                              </p:par>
                              <p:par>
                                <p:cTn id="82" presetID="12" presetClass="entr" presetSubtype="8" fill="hold" grpId="0" nodeType="withEffect">
                                  <p:stCondLst>
                                    <p:cond delay="0"/>
                                  </p:stCondLst>
                                  <p:childTnLst>
                                    <p:set>
                                      <p:cBhvr>
                                        <p:cTn id="83" dur="1" fill="hold">
                                          <p:stCondLst>
                                            <p:cond delay="0"/>
                                          </p:stCondLst>
                                        </p:cTn>
                                        <p:tgtEl>
                                          <p:spTgt spid="41"/>
                                        </p:tgtEl>
                                        <p:attrNameLst>
                                          <p:attrName>style.visibility</p:attrName>
                                        </p:attrNameLst>
                                      </p:cBhvr>
                                      <p:to>
                                        <p:strVal val="visible"/>
                                      </p:to>
                                    </p:set>
                                    <p:anim calcmode="lin" valueType="num">
                                      <p:cBhvr additive="base">
                                        <p:cTn id="84" dur="500"/>
                                        <p:tgtEl>
                                          <p:spTgt spid="41"/>
                                        </p:tgtEl>
                                        <p:attrNameLst>
                                          <p:attrName>ppt_x</p:attrName>
                                        </p:attrNameLst>
                                      </p:cBhvr>
                                      <p:tavLst>
                                        <p:tav tm="0">
                                          <p:val>
                                            <p:strVal val="#ppt_x-#ppt_w*1.125000"/>
                                          </p:val>
                                        </p:tav>
                                        <p:tav tm="100000">
                                          <p:val>
                                            <p:strVal val="#ppt_x"/>
                                          </p:val>
                                        </p:tav>
                                      </p:tavLst>
                                    </p:anim>
                                    <p:animEffect transition="in" filter="wipe(right)">
                                      <p:cBhvr>
                                        <p:cTn id="85" dur="500"/>
                                        <p:tgtEl>
                                          <p:spTgt spid="41"/>
                                        </p:tgtEl>
                                      </p:cBhvr>
                                    </p:animEffect>
                                  </p:childTnLst>
                                </p:cTn>
                              </p:par>
                              <p:par>
                                <p:cTn id="86" presetID="12" presetClass="entr" presetSubtype="1" fill="hold" grpId="0" nodeType="withEffect">
                                  <p:stCondLst>
                                    <p:cond delay="0"/>
                                  </p:stCondLst>
                                  <p:childTnLst>
                                    <p:set>
                                      <p:cBhvr>
                                        <p:cTn id="87" dur="1" fill="hold">
                                          <p:stCondLst>
                                            <p:cond delay="0"/>
                                          </p:stCondLst>
                                        </p:cTn>
                                        <p:tgtEl>
                                          <p:spTgt spid="40"/>
                                        </p:tgtEl>
                                        <p:attrNameLst>
                                          <p:attrName>style.visibility</p:attrName>
                                        </p:attrNameLst>
                                      </p:cBhvr>
                                      <p:to>
                                        <p:strVal val="visible"/>
                                      </p:to>
                                    </p:set>
                                    <p:anim calcmode="lin" valueType="num">
                                      <p:cBhvr additive="base">
                                        <p:cTn id="88" dur="500"/>
                                        <p:tgtEl>
                                          <p:spTgt spid="40"/>
                                        </p:tgtEl>
                                        <p:attrNameLst>
                                          <p:attrName>ppt_y</p:attrName>
                                        </p:attrNameLst>
                                      </p:cBhvr>
                                      <p:tavLst>
                                        <p:tav tm="0">
                                          <p:val>
                                            <p:strVal val="#ppt_y-#ppt_h*1.125000"/>
                                          </p:val>
                                        </p:tav>
                                        <p:tav tm="100000">
                                          <p:val>
                                            <p:strVal val="#ppt_y"/>
                                          </p:val>
                                        </p:tav>
                                      </p:tavLst>
                                    </p:anim>
                                    <p:animEffect transition="in" filter="wipe(down)">
                                      <p:cBhvr>
                                        <p:cTn id="89" dur="500"/>
                                        <p:tgtEl>
                                          <p:spTgt spid="40"/>
                                        </p:tgtEl>
                                      </p:cBhvr>
                                    </p:animEffect>
                                  </p:childTnLst>
                                </p:cTn>
                              </p:par>
                              <p:par>
                                <p:cTn id="90" presetID="12" presetClass="entr" presetSubtype="2" fill="hold" grpId="0" nodeType="withEffect">
                                  <p:stCondLst>
                                    <p:cond delay="0"/>
                                  </p:stCondLst>
                                  <p:childTnLst>
                                    <p:set>
                                      <p:cBhvr>
                                        <p:cTn id="91" dur="1" fill="hold">
                                          <p:stCondLst>
                                            <p:cond delay="0"/>
                                          </p:stCondLst>
                                        </p:cTn>
                                        <p:tgtEl>
                                          <p:spTgt spid="42"/>
                                        </p:tgtEl>
                                        <p:attrNameLst>
                                          <p:attrName>style.visibility</p:attrName>
                                        </p:attrNameLst>
                                      </p:cBhvr>
                                      <p:to>
                                        <p:strVal val="visible"/>
                                      </p:to>
                                    </p:set>
                                    <p:anim calcmode="lin" valueType="num">
                                      <p:cBhvr additive="base">
                                        <p:cTn id="92" dur="500"/>
                                        <p:tgtEl>
                                          <p:spTgt spid="42"/>
                                        </p:tgtEl>
                                        <p:attrNameLst>
                                          <p:attrName>ppt_x</p:attrName>
                                        </p:attrNameLst>
                                      </p:cBhvr>
                                      <p:tavLst>
                                        <p:tav tm="0">
                                          <p:val>
                                            <p:strVal val="#ppt_x+#ppt_w*1.125000"/>
                                          </p:val>
                                        </p:tav>
                                        <p:tav tm="100000">
                                          <p:val>
                                            <p:strVal val="#ppt_x"/>
                                          </p:val>
                                        </p:tav>
                                      </p:tavLst>
                                    </p:anim>
                                    <p:animEffect transition="in" filter="wipe(left)">
                                      <p:cBhvr>
                                        <p:cTn id="93" dur="500"/>
                                        <p:tgtEl>
                                          <p:spTgt spid="42"/>
                                        </p:tgtEl>
                                      </p:cBhvr>
                                    </p:animEffect>
                                  </p:childTnLst>
                                </p:cTn>
                              </p:par>
                              <p:par>
                                <p:cTn id="94" presetID="47" presetClass="entr" presetSubtype="0" fill="hold" nodeType="withEffect">
                                  <p:stCondLst>
                                    <p:cond delay="0"/>
                                  </p:stCondLst>
                                  <p:childTnLst>
                                    <p:set>
                                      <p:cBhvr>
                                        <p:cTn id="95" dur="1" fill="hold">
                                          <p:stCondLst>
                                            <p:cond delay="0"/>
                                          </p:stCondLst>
                                        </p:cTn>
                                        <p:tgtEl>
                                          <p:spTgt spid="32"/>
                                        </p:tgtEl>
                                        <p:attrNameLst>
                                          <p:attrName>style.visibility</p:attrName>
                                        </p:attrNameLst>
                                      </p:cBhvr>
                                      <p:to>
                                        <p:strVal val="visible"/>
                                      </p:to>
                                    </p:set>
                                    <p:animEffect transition="in" filter="fade">
                                      <p:cBhvr>
                                        <p:cTn id="96" dur="1000"/>
                                        <p:tgtEl>
                                          <p:spTgt spid="32"/>
                                        </p:tgtEl>
                                      </p:cBhvr>
                                    </p:animEffect>
                                    <p:anim calcmode="lin" valueType="num">
                                      <p:cBhvr>
                                        <p:cTn id="97" dur="1000" fill="hold"/>
                                        <p:tgtEl>
                                          <p:spTgt spid="32"/>
                                        </p:tgtEl>
                                        <p:attrNameLst>
                                          <p:attrName>ppt_x</p:attrName>
                                        </p:attrNameLst>
                                      </p:cBhvr>
                                      <p:tavLst>
                                        <p:tav tm="0">
                                          <p:val>
                                            <p:strVal val="#ppt_x"/>
                                          </p:val>
                                        </p:tav>
                                        <p:tav tm="100000">
                                          <p:val>
                                            <p:strVal val="#ppt_x"/>
                                          </p:val>
                                        </p:tav>
                                      </p:tavLst>
                                    </p:anim>
                                    <p:anim calcmode="lin" valueType="num">
                                      <p:cBhvr>
                                        <p:cTn id="98"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P spid="10" grpId="0" animBg="1"/>
      <p:bldP spid="11" grpId="0" animBg="1"/>
      <p:bldP spid="36" grpId="0" animBg="1"/>
      <p:bldP spid="37" grpId="0" animBg="1"/>
      <p:bldP spid="38" grpId="0" animBg="1"/>
      <p:bldP spid="39" grpId="0" animBg="1"/>
      <p:bldP spid="40" grpId="0" animBg="1"/>
      <p:bldP spid="41" grpId="0" animBg="1"/>
      <p:bldP spid="4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5"/>
          <p:cNvSpPr>
            <a:spLocks/>
          </p:cNvSpPr>
          <p:nvPr/>
        </p:nvSpPr>
        <p:spPr bwMode="auto">
          <a:xfrm>
            <a:off x="0" y="3477816"/>
            <a:ext cx="7017544" cy="579835"/>
          </a:xfrm>
          <a:custGeom>
            <a:avLst/>
            <a:gdLst>
              <a:gd name="T0" fmla="*/ 6236 w 6236"/>
              <a:gd name="T1" fmla="*/ 242 h 487"/>
              <a:gd name="T2" fmla="*/ 5978 w 6236"/>
              <a:gd name="T3" fmla="*/ 0 h 487"/>
              <a:gd name="T4" fmla="*/ 5978 w 6236"/>
              <a:gd name="T5" fmla="*/ 147 h 487"/>
              <a:gd name="T6" fmla="*/ 26 w 6236"/>
              <a:gd name="T7" fmla="*/ 147 h 487"/>
              <a:gd name="T8" fmla="*/ 0 w 6236"/>
              <a:gd name="T9" fmla="*/ 340 h 487"/>
              <a:gd name="T10" fmla="*/ 5978 w 6236"/>
              <a:gd name="T11" fmla="*/ 340 h 487"/>
              <a:gd name="T12" fmla="*/ 5978 w 6236"/>
              <a:gd name="T13" fmla="*/ 487 h 487"/>
              <a:gd name="T14" fmla="*/ 6236 w 6236"/>
              <a:gd name="T15" fmla="*/ 242 h 48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236" h="487">
                <a:moveTo>
                  <a:pt x="6236" y="242"/>
                </a:moveTo>
                <a:lnTo>
                  <a:pt x="5978" y="0"/>
                </a:lnTo>
                <a:lnTo>
                  <a:pt x="5978" y="147"/>
                </a:lnTo>
                <a:lnTo>
                  <a:pt x="26" y="147"/>
                </a:lnTo>
                <a:lnTo>
                  <a:pt x="0" y="340"/>
                </a:lnTo>
                <a:lnTo>
                  <a:pt x="5978" y="340"/>
                </a:lnTo>
                <a:lnTo>
                  <a:pt x="5978" y="487"/>
                </a:lnTo>
                <a:lnTo>
                  <a:pt x="6236" y="242"/>
                </a:lnTo>
                <a:close/>
              </a:path>
            </a:pathLst>
          </a:custGeom>
          <a:solidFill>
            <a:schemeClr val="accent1"/>
          </a:solidFill>
          <a:ln>
            <a:noFill/>
          </a:ln>
          <a:effectLst>
            <a:outerShdw blurRad="50800" dist="38100" dir="5400000" algn="t" rotWithShape="0">
              <a:prstClr val="black">
                <a:alpha val="15000"/>
              </a:prstClr>
            </a:outerShdw>
          </a:effectLst>
        </p:spPr>
        <p:txBody>
          <a:bodyPr vert="horz" wrap="square" lIns="68580" tIns="34290" rIns="68580" bIns="34290" numCol="1" anchor="t" anchorCtr="0" compatLnSpc="1">
            <a:prstTxWarp prst="textNoShape">
              <a:avLst/>
            </a:prstTxWarp>
          </a:bodyPr>
          <a:lstStyle/>
          <a:p>
            <a:endParaRPr lang="id-ID" sz="1350"/>
          </a:p>
        </p:txBody>
      </p:sp>
      <p:sp>
        <p:nvSpPr>
          <p:cNvPr id="7" name="Freeform 6"/>
          <p:cNvSpPr>
            <a:spLocks/>
          </p:cNvSpPr>
          <p:nvPr/>
        </p:nvSpPr>
        <p:spPr bwMode="auto">
          <a:xfrm>
            <a:off x="0" y="2789635"/>
            <a:ext cx="6161485" cy="1098947"/>
          </a:xfrm>
          <a:custGeom>
            <a:avLst/>
            <a:gdLst>
              <a:gd name="T0" fmla="*/ 2200 w 2309"/>
              <a:gd name="T1" fmla="*/ 0 h 389"/>
              <a:gd name="T2" fmla="*/ 2092 w 2309"/>
              <a:gd name="T3" fmla="*/ 109 h 389"/>
              <a:gd name="T4" fmla="*/ 2157 w 2309"/>
              <a:gd name="T5" fmla="*/ 109 h 389"/>
              <a:gd name="T6" fmla="*/ 2157 w 2309"/>
              <a:gd name="T7" fmla="*/ 248 h 389"/>
              <a:gd name="T8" fmla="*/ 2139 w 2309"/>
              <a:gd name="T9" fmla="*/ 291 h 389"/>
              <a:gd name="T10" fmla="*/ 2097 w 2309"/>
              <a:gd name="T11" fmla="*/ 308 h 389"/>
              <a:gd name="T12" fmla="*/ 0 w 2309"/>
              <a:gd name="T13" fmla="*/ 308 h 389"/>
              <a:gd name="T14" fmla="*/ 0 w 2309"/>
              <a:gd name="T15" fmla="*/ 389 h 389"/>
              <a:gd name="T16" fmla="*/ 2097 w 2309"/>
              <a:gd name="T17" fmla="*/ 389 h 389"/>
              <a:gd name="T18" fmla="*/ 2196 w 2309"/>
              <a:gd name="T19" fmla="*/ 348 h 389"/>
              <a:gd name="T20" fmla="*/ 2238 w 2309"/>
              <a:gd name="T21" fmla="*/ 248 h 389"/>
              <a:gd name="T22" fmla="*/ 2238 w 2309"/>
              <a:gd name="T23" fmla="*/ 109 h 389"/>
              <a:gd name="T24" fmla="*/ 2309 w 2309"/>
              <a:gd name="T25" fmla="*/ 109 h 389"/>
              <a:gd name="T26" fmla="*/ 2200 w 2309"/>
              <a:gd name="T27" fmla="*/ 0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309" h="389">
                <a:moveTo>
                  <a:pt x="2200" y="0"/>
                </a:moveTo>
                <a:cubicBezTo>
                  <a:pt x="2092" y="109"/>
                  <a:pt x="2092" y="109"/>
                  <a:pt x="2092" y="109"/>
                </a:cubicBezTo>
                <a:cubicBezTo>
                  <a:pt x="2157" y="109"/>
                  <a:pt x="2157" y="109"/>
                  <a:pt x="2157" y="109"/>
                </a:cubicBezTo>
                <a:cubicBezTo>
                  <a:pt x="2157" y="248"/>
                  <a:pt x="2157" y="248"/>
                  <a:pt x="2157" y="248"/>
                </a:cubicBezTo>
                <a:cubicBezTo>
                  <a:pt x="2157" y="264"/>
                  <a:pt x="2150" y="279"/>
                  <a:pt x="2139" y="291"/>
                </a:cubicBezTo>
                <a:cubicBezTo>
                  <a:pt x="2128" y="301"/>
                  <a:pt x="2113" y="308"/>
                  <a:pt x="2097" y="308"/>
                </a:cubicBezTo>
                <a:cubicBezTo>
                  <a:pt x="1138" y="308"/>
                  <a:pt x="117" y="308"/>
                  <a:pt x="0" y="308"/>
                </a:cubicBezTo>
                <a:cubicBezTo>
                  <a:pt x="0" y="389"/>
                  <a:pt x="0" y="389"/>
                  <a:pt x="0" y="389"/>
                </a:cubicBezTo>
                <a:cubicBezTo>
                  <a:pt x="1411" y="389"/>
                  <a:pt x="2097" y="389"/>
                  <a:pt x="2097" y="389"/>
                </a:cubicBezTo>
                <a:cubicBezTo>
                  <a:pt x="2135" y="389"/>
                  <a:pt x="2170" y="372"/>
                  <a:pt x="2196" y="348"/>
                </a:cubicBezTo>
                <a:cubicBezTo>
                  <a:pt x="2221" y="321"/>
                  <a:pt x="2238" y="286"/>
                  <a:pt x="2238" y="248"/>
                </a:cubicBezTo>
                <a:cubicBezTo>
                  <a:pt x="2238" y="109"/>
                  <a:pt x="2238" y="109"/>
                  <a:pt x="2238" y="109"/>
                </a:cubicBezTo>
                <a:cubicBezTo>
                  <a:pt x="2309" y="109"/>
                  <a:pt x="2309" y="109"/>
                  <a:pt x="2309" y="109"/>
                </a:cubicBezTo>
                <a:lnTo>
                  <a:pt x="2200" y="0"/>
                </a:lnTo>
                <a:close/>
              </a:path>
            </a:pathLst>
          </a:custGeom>
          <a:solidFill>
            <a:schemeClr val="accent2"/>
          </a:solidFill>
          <a:ln>
            <a:noFill/>
          </a:ln>
          <a:effectLst>
            <a:outerShdw blurRad="50800" dist="38100" dir="5400000" algn="t" rotWithShape="0">
              <a:prstClr val="black">
                <a:alpha val="15000"/>
              </a:prstClr>
            </a:outerShdw>
          </a:effectLst>
        </p:spPr>
        <p:txBody>
          <a:bodyPr vert="horz" wrap="square" lIns="68580" tIns="34290" rIns="68580" bIns="34290" numCol="1" anchor="t" anchorCtr="0" compatLnSpc="1">
            <a:prstTxWarp prst="textNoShape">
              <a:avLst/>
            </a:prstTxWarp>
          </a:bodyPr>
          <a:lstStyle/>
          <a:p>
            <a:endParaRPr lang="id-ID" sz="1350"/>
          </a:p>
        </p:txBody>
      </p:sp>
      <p:sp>
        <p:nvSpPr>
          <p:cNvPr id="8" name="Freeform 7"/>
          <p:cNvSpPr>
            <a:spLocks/>
          </p:cNvSpPr>
          <p:nvPr/>
        </p:nvSpPr>
        <p:spPr bwMode="auto">
          <a:xfrm>
            <a:off x="0" y="3652839"/>
            <a:ext cx="5759054" cy="1098947"/>
          </a:xfrm>
          <a:custGeom>
            <a:avLst/>
            <a:gdLst>
              <a:gd name="T0" fmla="*/ 2103 w 2174"/>
              <a:gd name="T1" fmla="*/ 281 h 389"/>
              <a:gd name="T2" fmla="*/ 2103 w 2174"/>
              <a:gd name="T3" fmla="*/ 142 h 389"/>
              <a:gd name="T4" fmla="*/ 2062 w 2174"/>
              <a:gd name="T5" fmla="*/ 42 h 389"/>
              <a:gd name="T6" fmla="*/ 1963 w 2174"/>
              <a:gd name="T7" fmla="*/ 0 h 389"/>
              <a:gd name="T8" fmla="*/ 3 w 2174"/>
              <a:gd name="T9" fmla="*/ 0 h 389"/>
              <a:gd name="T10" fmla="*/ 0 w 2174"/>
              <a:gd name="T11" fmla="*/ 81 h 389"/>
              <a:gd name="T12" fmla="*/ 1963 w 2174"/>
              <a:gd name="T13" fmla="*/ 81 h 389"/>
              <a:gd name="T14" fmla="*/ 2005 w 2174"/>
              <a:gd name="T15" fmla="*/ 99 h 389"/>
              <a:gd name="T16" fmla="*/ 2023 w 2174"/>
              <a:gd name="T17" fmla="*/ 142 h 389"/>
              <a:gd name="T18" fmla="*/ 2023 w 2174"/>
              <a:gd name="T19" fmla="*/ 281 h 389"/>
              <a:gd name="T20" fmla="*/ 1958 w 2174"/>
              <a:gd name="T21" fmla="*/ 281 h 389"/>
              <a:gd name="T22" fmla="*/ 2066 w 2174"/>
              <a:gd name="T23" fmla="*/ 389 h 389"/>
              <a:gd name="T24" fmla="*/ 2174 w 2174"/>
              <a:gd name="T25" fmla="*/ 281 h 389"/>
              <a:gd name="T26" fmla="*/ 2103 w 2174"/>
              <a:gd name="T27" fmla="*/ 281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74" h="389">
                <a:moveTo>
                  <a:pt x="2103" y="281"/>
                </a:moveTo>
                <a:cubicBezTo>
                  <a:pt x="2103" y="281"/>
                  <a:pt x="2103" y="281"/>
                  <a:pt x="2103" y="142"/>
                </a:cubicBezTo>
                <a:cubicBezTo>
                  <a:pt x="2103" y="102"/>
                  <a:pt x="2087" y="67"/>
                  <a:pt x="2062" y="42"/>
                </a:cubicBezTo>
                <a:cubicBezTo>
                  <a:pt x="2036" y="16"/>
                  <a:pt x="2001" y="0"/>
                  <a:pt x="1963" y="0"/>
                </a:cubicBezTo>
                <a:cubicBezTo>
                  <a:pt x="1963" y="0"/>
                  <a:pt x="1272" y="0"/>
                  <a:pt x="3" y="0"/>
                </a:cubicBezTo>
                <a:cubicBezTo>
                  <a:pt x="0" y="81"/>
                  <a:pt x="0" y="81"/>
                  <a:pt x="0" y="81"/>
                </a:cubicBezTo>
                <a:cubicBezTo>
                  <a:pt x="111" y="81"/>
                  <a:pt x="1112" y="81"/>
                  <a:pt x="1963" y="81"/>
                </a:cubicBezTo>
                <a:cubicBezTo>
                  <a:pt x="1979" y="81"/>
                  <a:pt x="1993" y="87"/>
                  <a:pt x="2005" y="99"/>
                </a:cubicBezTo>
                <a:cubicBezTo>
                  <a:pt x="2016" y="110"/>
                  <a:pt x="2023" y="125"/>
                  <a:pt x="2023" y="142"/>
                </a:cubicBezTo>
                <a:cubicBezTo>
                  <a:pt x="2023" y="142"/>
                  <a:pt x="2023" y="142"/>
                  <a:pt x="2023" y="281"/>
                </a:cubicBezTo>
                <a:cubicBezTo>
                  <a:pt x="2023" y="281"/>
                  <a:pt x="2023" y="281"/>
                  <a:pt x="1958" y="281"/>
                </a:cubicBezTo>
                <a:cubicBezTo>
                  <a:pt x="1958" y="281"/>
                  <a:pt x="1958" y="281"/>
                  <a:pt x="2066" y="389"/>
                </a:cubicBezTo>
                <a:cubicBezTo>
                  <a:pt x="2174" y="281"/>
                  <a:pt x="2174" y="281"/>
                  <a:pt x="2174" y="281"/>
                </a:cubicBezTo>
                <a:cubicBezTo>
                  <a:pt x="2174" y="281"/>
                  <a:pt x="2174" y="281"/>
                  <a:pt x="2103" y="281"/>
                </a:cubicBezTo>
                <a:close/>
              </a:path>
            </a:pathLst>
          </a:custGeom>
          <a:solidFill>
            <a:schemeClr val="accent3"/>
          </a:solidFill>
          <a:ln>
            <a:noFill/>
          </a:ln>
          <a:effectLst>
            <a:outerShdw blurRad="50800" dist="38100" dir="5400000" algn="t" rotWithShape="0">
              <a:prstClr val="black">
                <a:alpha val="15000"/>
              </a:prstClr>
            </a:outerShdw>
          </a:effectLst>
        </p:spPr>
        <p:txBody>
          <a:bodyPr vert="horz" wrap="square" lIns="68580" tIns="34290" rIns="68580" bIns="34290" numCol="1" anchor="t" anchorCtr="0" compatLnSpc="1">
            <a:prstTxWarp prst="textNoShape">
              <a:avLst/>
            </a:prstTxWarp>
          </a:bodyPr>
          <a:lstStyle/>
          <a:p>
            <a:endParaRPr lang="id-ID" sz="1350"/>
          </a:p>
        </p:txBody>
      </p:sp>
      <p:sp>
        <p:nvSpPr>
          <p:cNvPr id="9" name="Freeform 8"/>
          <p:cNvSpPr>
            <a:spLocks/>
          </p:cNvSpPr>
          <p:nvPr/>
        </p:nvSpPr>
        <p:spPr bwMode="auto">
          <a:xfrm>
            <a:off x="0" y="2789635"/>
            <a:ext cx="4373166" cy="1098947"/>
          </a:xfrm>
          <a:custGeom>
            <a:avLst/>
            <a:gdLst>
              <a:gd name="T0" fmla="*/ 1576 w 1684"/>
              <a:gd name="T1" fmla="*/ 0 h 389"/>
              <a:gd name="T2" fmla="*/ 1468 w 1684"/>
              <a:gd name="T3" fmla="*/ 109 h 389"/>
              <a:gd name="T4" fmla="*/ 1533 w 1684"/>
              <a:gd name="T5" fmla="*/ 109 h 389"/>
              <a:gd name="T6" fmla="*/ 1533 w 1684"/>
              <a:gd name="T7" fmla="*/ 248 h 389"/>
              <a:gd name="T8" fmla="*/ 1515 w 1684"/>
              <a:gd name="T9" fmla="*/ 291 h 389"/>
              <a:gd name="T10" fmla="*/ 1473 w 1684"/>
              <a:gd name="T11" fmla="*/ 308 h 389"/>
              <a:gd name="T12" fmla="*/ 5 w 1684"/>
              <a:gd name="T13" fmla="*/ 308 h 389"/>
              <a:gd name="T14" fmla="*/ 0 w 1684"/>
              <a:gd name="T15" fmla="*/ 389 h 389"/>
              <a:gd name="T16" fmla="*/ 1473 w 1684"/>
              <a:gd name="T17" fmla="*/ 389 h 389"/>
              <a:gd name="T18" fmla="*/ 1572 w 1684"/>
              <a:gd name="T19" fmla="*/ 348 h 389"/>
              <a:gd name="T20" fmla="*/ 1613 w 1684"/>
              <a:gd name="T21" fmla="*/ 248 h 389"/>
              <a:gd name="T22" fmla="*/ 1613 w 1684"/>
              <a:gd name="T23" fmla="*/ 109 h 389"/>
              <a:gd name="T24" fmla="*/ 1684 w 1684"/>
              <a:gd name="T25" fmla="*/ 109 h 389"/>
              <a:gd name="T26" fmla="*/ 1576 w 1684"/>
              <a:gd name="T27" fmla="*/ 0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84" h="389">
                <a:moveTo>
                  <a:pt x="1576" y="0"/>
                </a:moveTo>
                <a:cubicBezTo>
                  <a:pt x="1468" y="109"/>
                  <a:pt x="1468" y="109"/>
                  <a:pt x="1468" y="109"/>
                </a:cubicBezTo>
                <a:cubicBezTo>
                  <a:pt x="1533" y="109"/>
                  <a:pt x="1533" y="109"/>
                  <a:pt x="1533" y="109"/>
                </a:cubicBezTo>
                <a:cubicBezTo>
                  <a:pt x="1533" y="248"/>
                  <a:pt x="1533" y="248"/>
                  <a:pt x="1533" y="248"/>
                </a:cubicBezTo>
                <a:cubicBezTo>
                  <a:pt x="1533" y="264"/>
                  <a:pt x="1526" y="279"/>
                  <a:pt x="1515" y="291"/>
                </a:cubicBezTo>
                <a:cubicBezTo>
                  <a:pt x="1503" y="301"/>
                  <a:pt x="1489" y="308"/>
                  <a:pt x="1473" y="308"/>
                </a:cubicBezTo>
                <a:cubicBezTo>
                  <a:pt x="987" y="308"/>
                  <a:pt x="91" y="308"/>
                  <a:pt x="5" y="308"/>
                </a:cubicBezTo>
                <a:cubicBezTo>
                  <a:pt x="0" y="389"/>
                  <a:pt x="0" y="389"/>
                  <a:pt x="0" y="389"/>
                </a:cubicBezTo>
                <a:cubicBezTo>
                  <a:pt x="777" y="389"/>
                  <a:pt x="1473" y="389"/>
                  <a:pt x="1473" y="389"/>
                </a:cubicBezTo>
                <a:cubicBezTo>
                  <a:pt x="1511" y="389"/>
                  <a:pt x="1546" y="372"/>
                  <a:pt x="1572" y="348"/>
                </a:cubicBezTo>
                <a:cubicBezTo>
                  <a:pt x="1597" y="321"/>
                  <a:pt x="1613" y="286"/>
                  <a:pt x="1613" y="248"/>
                </a:cubicBezTo>
                <a:cubicBezTo>
                  <a:pt x="1613" y="109"/>
                  <a:pt x="1613" y="109"/>
                  <a:pt x="1613" y="109"/>
                </a:cubicBezTo>
                <a:cubicBezTo>
                  <a:pt x="1684" y="109"/>
                  <a:pt x="1684" y="109"/>
                  <a:pt x="1684" y="109"/>
                </a:cubicBezTo>
                <a:lnTo>
                  <a:pt x="1576" y="0"/>
                </a:lnTo>
                <a:close/>
              </a:path>
            </a:pathLst>
          </a:custGeom>
          <a:solidFill>
            <a:schemeClr val="accent4"/>
          </a:solidFill>
          <a:ln>
            <a:noFill/>
          </a:ln>
          <a:effectLst>
            <a:outerShdw blurRad="50800" dist="38100" dir="5400000" algn="t" rotWithShape="0">
              <a:prstClr val="black">
                <a:alpha val="15000"/>
              </a:prstClr>
            </a:outerShdw>
          </a:effectLst>
        </p:spPr>
        <p:txBody>
          <a:bodyPr vert="horz" wrap="square" lIns="68580" tIns="34290" rIns="68580" bIns="34290" numCol="1" anchor="t" anchorCtr="0" compatLnSpc="1">
            <a:prstTxWarp prst="textNoShape">
              <a:avLst/>
            </a:prstTxWarp>
          </a:bodyPr>
          <a:lstStyle/>
          <a:p>
            <a:endParaRPr lang="id-ID" sz="1350"/>
          </a:p>
        </p:txBody>
      </p:sp>
      <p:sp>
        <p:nvSpPr>
          <p:cNvPr id="10" name="Freeform 9"/>
          <p:cNvSpPr>
            <a:spLocks/>
          </p:cNvSpPr>
          <p:nvPr/>
        </p:nvSpPr>
        <p:spPr bwMode="auto">
          <a:xfrm>
            <a:off x="0" y="3652839"/>
            <a:ext cx="3976688" cy="1098947"/>
          </a:xfrm>
          <a:custGeom>
            <a:avLst/>
            <a:gdLst>
              <a:gd name="T0" fmla="*/ 1471 w 1542"/>
              <a:gd name="T1" fmla="*/ 281 h 389"/>
              <a:gd name="T2" fmla="*/ 1471 w 1542"/>
              <a:gd name="T3" fmla="*/ 142 h 389"/>
              <a:gd name="T4" fmla="*/ 1429 w 1542"/>
              <a:gd name="T5" fmla="*/ 42 h 389"/>
              <a:gd name="T6" fmla="*/ 1330 w 1542"/>
              <a:gd name="T7" fmla="*/ 0 h 389"/>
              <a:gd name="T8" fmla="*/ 4 w 1542"/>
              <a:gd name="T9" fmla="*/ 0 h 389"/>
              <a:gd name="T10" fmla="*/ 0 w 1542"/>
              <a:gd name="T11" fmla="*/ 81 h 389"/>
              <a:gd name="T12" fmla="*/ 1330 w 1542"/>
              <a:gd name="T13" fmla="*/ 81 h 389"/>
              <a:gd name="T14" fmla="*/ 1373 w 1542"/>
              <a:gd name="T15" fmla="*/ 99 h 389"/>
              <a:gd name="T16" fmla="*/ 1390 w 1542"/>
              <a:gd name="T17" fmla="*/ 142 h 389"/>
              <a:gd name="T18" fmla="*/ 1390 w 1542"/>
              <a:gd name="T19" fmla="*/ 281 h 389"/>
              <a:gd name="T20" fmla="*/ 1325 w 1542"/>
              <a:gd name="T21" fmla="*/ 281 h 389"/>
              <a:gd name="T22" fmla="*/ 1433 w 1542"/>
              <a:gd name="T23" fmla="*/ 389 h 389"/>
              <a:gd name="T24" fmla="*/ 1542 w 1542"/>
              <a:gd name="T25" fmla="*/ 281 h 389"/>
              <a:gd name="T26" fmla="*/ 1471 w 1542"/>
              <a:gd name="T27" fmla="*/ 281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42" h="389">
                <a:moveTo>
                  <a:pt x="1471" y="281"/>
                </a:moveTo>
                <a:cubicBezTo>
                  <a:pt x="1471" y="281"/>
                  <a:pt x="1471" y="281"/>
                  <a:pt x="1471" y="142"/>
                </a:cubicBezTo>
                <a:cubicBezTo>
                  <a:pt x="1471" y="102"/>
                  <a:pt x="1454" y="67"/>
                  <a:pt x="1429" y="42"/>
                </a:cubicBezTo>
                <a:cubicBezTo>
                  <a:pt x="1403" y="16"/>
                  <a:pt x="1368" y="0"/>
                  <a:pt x="1330" y="0"/>
                </a:cubicBezTo>
                <a:cubicBezTo>
                  <a:pt x="1330" y="0"/>
                  <a:pt x="639" y="0"/>
                  <a:pt x="4" y="0"/>
                </a:cubicBezTo>
                <a:cubicBezTo>
                  <a:pt x="0" y="81"/>
                  <a:pt x="0" y="81"/>
                  <a:pt x="0" y="81"/>
                </a:cubicBezTo>
                <a:cubicBezTo>
                  <a:pt x="77" y="81"/>
                  <a:pt x="945" y="81"/>
                  <a:pt x="1330" y="81"/>
                </a:cubicBezTo>
                <a:cubicBezTo>
                  <a:pt x="1347" y="81"/>
                  <a:pt x="1361" y="87"/>
                  <a:pt x="1373" y="99"/>
                </a:cubicBezTo>
                <a:cubicBezTo>
                  <a:pt x="1383" y="110"/>
                  <a:pt x="1390" y="125"/>
                  <a:pt x="1390" y="142"/>
                </a:cubicBezTo>
                <a:cubicBezTo>
                  <a:pt x="1390" y="142"/>
                  <a:pt x="1390" y="142"/>
                  <a:pt x="1390" y="281"/>
                </a:cubicBezTo>
                <a:cubicBezTo>
                  <a:pt x="1390" y="281"/>
                  <a:pt x="1390" y="281"/>
                  <a:pt x="1325" y="281"/>
                </a:cubicBezTo>
                <a:cubicBezTo>
                  <a:pt x="1325" y="281"/>
                  <a:pt x="1325" y="281"/>
                  <a:pt x="1433" y="389"/>
                </a:cubicBezTo>
                <a:cubicBezTo>
                  <a:pt x="1542" y="281"/>
                  <a:pt x="1542" y="281"/>
                  <a:pt x="1542" y="281"/>
                </a:cubicBezTo>
                <a:cubicBezTo>
                  <a:pt x="1542" y="281"/>
                  <a:pt x="1542" y="281"/>
                  <a:pt x="1471" y="281"/>
                </a:cubicBezTo>
                <a:close/>
              </a:path>
            </a:pathLst>
          </a:custGeom>
          <a:solidFill>
            <a:schemeClr val="accent5"/>
          </a:solidFill>
          <a:ln>
            <a:noFill/>
          </a:ln>
          <a:effectLst>
            <a:outerShdw blurRad="50800" dist="38100" dir="5400000" algn="t" rotWithShape="0">
              <a:prstClr val="black">
                <a:alpha val="15000"/>
              </a:prstClr>
            </a:outerShdw>
          </a:effectLst>
        </p:spPr>
        <p:txBody>
          <a:bodyPr vert="horz" wrap="square" lIns="68580" tIns="34290" rIns="68580" bIns="34290" numCol="1" anchor="t" anchorCtr="0" compatLnSpc="1">
            <a:prstTxWarp prst="textNoShape">
              <a:avLst/>
            </a:prstTxWarp>
          </a:bodyPr>
          <a:lstStyle/>
          <a:p>
            <a:endParaRPr lang="id-ID" sz="1350"/>
          </a:p>
        </p:txBody>
      </p:sp>
      <p:sp>
        <p:nvSpPr>
          <p:cNvPr id="11" name="Freeform 10"/>
          <p:cNvSpPr>
            <a:spLocks/>
          </p:cNvSpPr>
          <p:nvPr/>
        </p:nvSpPr>
        <p:spPr bwMode="auto">
          <a:xfrm>
            <a:off x="0" y="2780110"/>
            <a:ext cx="2346722" cy="1098947"/>
          </a:xfrm>
          <a:custGeom>
            <a:avLst/>
            <a:gdLst>
              <a:gd name="T0" fmla="*/ 1135 w 1243"/>
              <a:gd name="T1" fmla="*/ 0 h 389"/>
              <a:gd name="T2" fmla="*/ 1027 w 1243"/>
              <a:gd name="T3" fmla="*/ 109 h 389"/>
              <a:gd name="T4" fmla="*/ 1092 w 1243"/>
              <a:gd name="T5" fmla="*/ 109 h 389"/>
              <a:gd name="T6" fmla="*/ 1092 w 1243"/>
              <a:gd name="T7" fmla="*/ 248 h 389"/>
              <a:gd name="T8" fmla="*/ 1074 w 1243"/>
              <a:gd name="T9" fmla="*/ 291 h 389"/>
              <a:gd name="T10" fmla="*/ 1032 w 1243"/>
              <a:gd name="T11" fmla="*/ 308 h 389"/>
              <a:gd name="T12" fmla="*/ 0 w 1243"/>
              <a:gd name="T13" fmla="*/ 308 h 389"/>
              <a:gd name="T14" fmla="*/ 0 w 1243"/>
              <a:gd name="T15" fmla="*/ 389 h 389"/>
              <a:gd name="T16" fmla="*/ 1032 w 1243"/>
              <a:gd name="T17" fmla="*/ 389 h 389"/>
              <a:gd name="T18" fmla="*/ 1131 w 1243"/>
              <a:gd name="T19" fmla="*/ 348 h 389"/>
              <a:gd name="T20" fmla="*/ 1172 w 1243"/>
              <a:gd name="T21" fmla="*/ 248 h 389"/>
              <a:gd name="T22" fmla="*/ 1172 w 1243"/>
              <a:gd name="T23" fmla="*/ 109 h 389"/>
              <a:gd name="T24" fmla="*/ 1243 w 1243"/>
              <a:gd name="T25" fmla="*/ 109 h 389"/>
              <a:gd name="T26" fmla="*/ 1135 w 1243"/>
              <a:gd name="T27" fmla="*/ 0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43" h="389">
                <a:moveTo>
                  <a:pt x="1135" y="0"/>
                </a:moveTo>
                <a:cubicBezTo>
                  <a:pt x="1027" y="109"/>
                  <a:pt x="1027" y="109"/>
                  <a:pt x="1027" y="109"/>
                </a:cubicBezTo>
                <a:cubicBezTo>
                  <a:pt x="1092" y="109"/>
                  <a:pt x="1092" y="109"/>
                  <a:pt x="1092" y="109"/>
                </a:cubicBezTo>
                <a:cubicBezTo>
                  <a:pt x="1092" y="248"/>
                  <a:pt x="1092" y="248"/>
                  <a:pt x="1092" y="248"/>
                </a:cubicBezTo>
                <a:cubicBezTo>
                  <a:pt x="1092" y="264"/>
                  <a:pt x="1085" y="279"/>
                  <a:pt x="1074" y="291"/>
                </a:cubicBezTo>
                <a:cubicBezTo>
                  <a:pt x="1062" y="301"/>
                  <a:pt x="1048" y="308"/>
                  <a:pt x="1032" y="308"/>
                </a:cubicBezTo>
                <a:cubicBezTo>
                  <a:pt x="747" y="308"/>
                  <a:pt x="321" y="308"/>
                  <a:pt x="0" y="308"/>
                </a:cubicBezTo>
                <a:cubicBezTo>
                  <a:pt x="0" y="389"/>
                  <a:pt x="0" y="389"/>
                  <a:pt x="0" y="389"/>
                </a:cubicBezTo>
                <a:cubicBezTo>
                  <a:pt x="581" y="389"/>
                  <a:pt x="1032" y="389"/>
                  <a:pt x="1032" y="389"/>
                </a:cubicBezTo>
                <a:cubicBezTo>
                  <a:pt x="1070" y="389"/>
                  <a:pt x="1105" y="372"/>
                  <a:pt x="1131" y="348"/>
                </a:cubicBezTo>
                <a:cubicBezTo>
                  <a:pt x="1156" y="321"/>
                  <a:pt x="1172" y="286"/>
                  <a:pt x="1172" y="248"/>
                </a:cubicBezTo>
                <a:cubicBezTo>
                  <a:pt x="1172" y="109"/>
                  <a:pt x="1172" y="109"/>
                  <a:pt x="1172" y="109"/>
                </a:cubicBezTo>
                <a:cubicBezTo>
                  <a:pt x="1243" y="109"/>
                  <a:pt x="1243" y="109"/>
                  <a:pt x="1243" y="109"/>
                </a:cubicBezTo>
                <a:lnTo>
                  <a:pt x="1135" y="0"/>
                </a:lnTo>
                <a:close/>
              </a:path>
            </a:pathLst>
          </a:custGeom>
          <a:solidFill>
            <a:schemeClr val="accent6"/>
          </a:solidFill>
          <a:ln>
            <a:noFill/>
          </a:ln>
          <a:effectLst>
            <a:outerShdw blurRad="50800" dist="38100" dir="5400000" algn="t" rotWithShape="0">
              <a:prstClr val="black">
                <a:alpha val="15000"/>
              </a:prstClr>
            </a:outerShdw>
          </a:effectLst>
        </p:spPr>
        <p:txBody>
          <a:bodyPr vert="horz" wrap="square" lIns="68580" tIns="34290" rIns="68580" bIns="34290" numCol="1" anchor="t" anchorCtr="0" compatLnSpc="1">
            <a:prstTxWarp prst="textNoShape">
              <a:avLst/>
            </a:prstTxWarp>
          </a:bodyPr>
          <a:lstStyle/>
          <a:p>
            <a:endParaRPr lang="id-ID" sz="1350"/>
          </a:p>
        </p:txBody>
      </p:sp>
      <p:sp>
        <p:nvSpPr>
          <p:cNvPr id="12" name="Freeform 11"/>
          <p:cNvSpPr>
            <a:spLocks/>
          </p:cNvSpPr>
          <p:nvPr/>
        </p:nvSpPr>
        <p:spPr bwMode="auto">
          <a:xfrm>
            <a:off x="0" y="3643314"/>
            <a:ext cx="1950244" cy="1098947"/>
          </a:xfrm>
          <a:custGeom>
            <a:avLst/>
            <a:gdLst>
              <a:gd name="T0" fmla="*/ 1031 w 1102"/>
              <a:gd name="T1" fmla="*/ 281 h 389"/>
              <a:gd name="T2" fmla="*/ 1031 w 1102"/>
              <a:gd name="T3" fmla="*/ 142 h 389"/>
              <a:gd name="T4" fmla="*/ 989 w 1102"/>
              <a:gd name="T5" fmla="*/ 42 h 389"/>
              <a:gd name="T6" fmla="*/ 890 w 1102"/>
              <a:gd name="T7" fmla="*/ 0 h 389"/>
              <a:gd name="T8" fmla="*/ 0 w 1102"/>
              <a:gd name="T9" fmla="*/ 0 h 389"/>
              <a:gd name="T10" fmla="*/ 0 w 1102"/>
              <a:gd name="T11" fmla="*/ 81 h 389"/>
              <a:gd name="T12" fmla="*/ 890 w 1102"/>
              <a:gd name="T13" fmla="*/ 81 h 389"/>
              <a:gd name="T14" fmla="*/ 933 w 1102"/>
              <a:gd name="T15" fmla="*/ 99 h 389"/>
              <a:gd name="T16" fmla="*/ 950 w 1102"/>
              <a:gd name="T17" fmla="*/ 142 h 389"/>
              <a:gd name="T18" fmla="*/ 950 w 1102"/>
              <a:gd name="T19" fmla="*/ 281 h 389"/>
              <a:gd name="T20" fmla="*/ 885 w 1102"/>
              <a:gd name="T21" fmla="*/ 281 h 389"/>
              <a:gd name="T22" fmla="*/ 993 w 1102"/>
              <a:gd name="T23" fmla="*/ 389 h 389"/>
              <a:gd name="T24" fmla="*/ 1102 w 1102"/>
              <a:gd name="T25" fmla="*/ 281 h 389"/>
              <a:gd name="T26" fmla="*/ 1031 w 1102"/>
              <a:gd name="T27" fmla="*/ 281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02" h="389">
                <a:moveTo>
                  <a:pt x="1031" y="281"/>
                </a:moveTo>
                <a:cubicBezTo>
                  <a:pt x="1031" y="281"/>
                  <a:pt x="1031" y="281"/>
                  <a:pt x="1031" y="142"/>
                </a:cubicBezTo>
                <a:cubicBezTo>
                  <a:pt x="1031" y="102"/>
                  <a:pt x="1014" y="67"/>
                  <a:pt x="989" y="42"/>
                </a:cubicBezTo>
                <a:cubicBezTo>
                  <a:pt x="963" y="16"/>
                  <a:pt x="928" y="0"/>
                  <a:pt x="890" y="0"/>
                </a:cubicBezTo>
                <a:cubicBezTo>
                  <a:pt x="890" y="0"/>
                  <a:pt x="479" y="0"/>
                  <a:pt x="0" y="0"/>
                </a:cubicBezTo>
                <a:cubicBezTo>
                  <a:pt x="0" y="81"/>
                  <a:pt x="0" y="81"/>
                  <a:pt x="0" y="81"/>
                </a:cubicBezTo>
                <a:cubicBezTo>
                  <a:pt x="297" y="81"/>
                  <a:pt x="671" y="81"/>
                  <a:pt x="890" y="81"/>
                </a:cubicBezTo>
                <a:cubicBezTo>
                  <a:pt x="907" y="81"/>
                  <a:pt x="921" y="87"/>
                  <a:pt x="933" y="99"/>
                </a:cubicBezTo>
                <a:cubicBezTo>
                  <a:pt x="943" y="110"/>
                  <a:pt x="950" y="125"/>
                  <a:pt x="950" y="142"/>
                </a:cubicBezTo>
                <a:cubicBezTo>
                  <a:pt x="950" y="142"/>
                  <a:pt x="950" y="142"/>
                  <a:pt x="950" y="281"/>
                </a:cubicBezTo>
                <a:cubicBezTo>
                  <a:pt x="950" y="281"/>
                  <a:pt x="950" y="281"/>
                  <a:pt x="885" y="281"/>
                </a:cubicBezTo>
                <a:cubicBezTo>
                  <a:pt x="885" y="281"/>
                  <a:pt x="885" y="281"/>
                  <a:pt x="993" y="389"/>
                </a:cubicBezTo>
                <a:cubicBezTo>
                  <a:pt x="1102" y="281"/>
                  <a:pt x="1102" y="281"/>
                  <a:pt x="1102" y="281"/>
                </a:cubicBezTo>
                <a:cubicBezTo>
                  <a:pt x="1102" y="281"/>
                  <a:pt x="1102" y="281"/>
                  <a:pt x="1031" y="281"/>
                </a:cubicBezTo>
                <a:close/>
              </a:path>
            </a:pathLst>
          </a:custGeom>
          <a:solidFill>
            <a:schemeClr val="tx2"/>
          </a:solidFill>
          <a:ln>
            <a:noFill/>
          </a:ln>
          <a:effectLst>
            <a:outerShdw blurRad="50800" dist="38100" dir="5400000" algn="t" rotWithShape="0">
              <a:prstClr val="black">
                <a:alpha val="15000"/>
              </a:prstClr>
            </a:outerShdw>
          </a:effectLst>
        </p:spPr>
        <p:txBody>
          <a:bodyPr vert="horz" wrap="square" lIns="68580" tIns="34290" rIns="68580" bIns="34290" numCol="1" anchor="t" anchorCtr="0" compatLnSpc="1">
            <a:prstTxWarp prst="textNoShape">
              <a:avLst/>
            </a:prstTxWarp>
          </a:bodyPr>
          <a:lstStyle/>
          <a:p>
            <a:endParaRPr lang="id-ID" sz="1350"/>
          </a:p>
        </p:txBody>
      </p:sp>
      <p:sp>
        <p:nvSpPr>
          <p:cNvPr id="13" name="TextBox 12"/>
          <p:cNvSpPr txBox="1"/>
          <p:nvPr/>
        </p:nvSpPr>
        <p:spPr>
          <a:xfrm>
            <a:off x="7056158" y="3616314"/>
            <a:ext cx="2033955" cy="307777"/>
          </a:xfrm>
          <a:prstGeom prst="rect">
            <a:avLst/>
          </a:prstGeom>
          <a:noFill/>
        </p:spPr>
        <p:txBody>
          <a:bodyPr wrap="none" rtlCol="0">
            <a:spAutoFit/>
          </a:bodyPr>
          <a:lstStyle/>
          <a:p>
            <a:pPr algn="ctr"/>
            <a:r>
              <a:rPr lang="tr-TR" sz="1400" b="1" dirty="0" smtClean="0"/>
              <a:t>Arkadaş ile İlgili Sorunlar</a:t>
            </a:r>
          </a:p>
        </p:txBody>
      </p:sp>
      <p:sp>
        <p:nvSpPr>
          <p:cNvPr id="15" name="TextBox 14"/>
          <p:cNvSpPr txBox="1"/>
          <p:nvPr/>
        </p:nvSpPr>
        <p:spPr>
          <a:xfrm>
            <a:off x="4936593" y="2483546"/>
            <a:ext cx="1723549" cy="307777"/>
          </a:xfrm>
          <a:prstGeom prst="rect">
            <a:avLst/>
          </a:prstGeom>
          <a:noFill/>
        </p:spPr>
        <p:txBody>
          <a:bodyPr wrap="none" rtlCol="0">
            <a:spAutoFit/>
          </a:bodyPr>
          <a:lstStyle/>
          <a:p>
            <a:pPr algn="ctr"/>
            <a:r>
              <a:rPr lang="tr-TR" sz="1400" b="1" dirty="0" smtClean="0"/>
              <a:t>Aile İle İlgili Sorunlar</a:t>
            </a:r>
          </a:p>
        </p:txBody>
      </p:sp>
      <p:sp>
        <p:nvSpPr>
          <p:cNvPr id="17" name="TextBox 16"/>
          <p:cNvSpPr txBox="1"/>
          <p:nvPr/>
        </p:nvSpPr>
        <p:spPr>
          <a:xfrm>
            <a:off x="4606259" y="5201789"/>
            <a:ext cx="1782283" cy="307777"/>
          </a:xfrm>
          <a:prstGeom prst="rect">
            <a:avLst/>
          </a:prstGeom>
          <a:noFill/>
        </p:spPr>
        <p:txBody>
          <a:bodyPr wrap="none" rtlCol="0">
            <a:spAutoFit/>
          </a:bodyPr>
          <a:lstStyle/>
          <a:p>
            <a:pPr algn="ctr"/>
            <a:r>
              <a:rPr lang="tr-TR" sz="1400" b="1" dirty="0" smtClean="0"/>
              <a:t>Okul İle İlgili Sorunlar</a:t>
            </a:r>
          </a:p>
        </p:txBody>
      </p:sp>
      <p:sp>
        <p:nvSpPr>
          <p:cNvPr id="19" name="TextBox 18"/>
          <p:cNvSpPr txBox="1"/>
          <p:nvPr/>
        </p:nvSpPr>
        <p:spPr>
          <a:xfrm>
            <a:off x="3263139" y="2491390"/>
            <a:ext cx="1510350" cy="338554"/>
          </a:xfrm>
          <a:prstGeom prst="rect">
            <a:avLst/>
          </a:prstGeom>
          <a:noFill/>
        </p:spPr>
        <p:txBody>
          <a:bodyPr wrap="none" rtlCol="0">
            <a:spAutoFit/>
          </a:bodyPr>
          <a:lstStyle/>
          <a:p>
            <a:pPr algn="ctr"/>
            <a:r>
              <a:rPr lang="tr-TR" sz="1600" b="1" dirty="0" smtClean="0"/>
              <a:t>Maddi Sorunlar</a:t>
            </a:r>
          </a:p>
        </p:txBody>
      </p:sp>
      <p:sp>
        <p:nvSpPr>
          <p:cNvPr id="21" name="TextBox 20"/>
          <p:cNvSpPr txBox="1"/>
          <p:nvPr/>
        </p:nvSpPr>
        <p:spPr>
          <a:xfrm>
            <a:off x="2868518" y="5323177"/>
            <a:ext cx="1502335" cy="338554"/>
          </a:xfrm>
          <a:prstGeom prst="rect">
            <a:avLst/>
          </a:prstGeom>
          <a:noFill/>
        </p:spPr>
        <p:txBody>
          <a:bodyPr wrap="none" rtlCol="0">
            <a:spAutoFit/>
          </a:bodyPr>
          <a:lstStyle/>
          <a:p>
            <a:pPr algn="ctr"/>
            <a:r>
              <a:rPr lang="tr-TR" sz="1600" b="1" dirty="0" smtClean="0"/>
              <a:t>Sağlık Sorunları</a:t>
            </a:r>
          </a:p>
        </p:txBody>
      </p:sp>
      <p:sp>
        <p:nvSpPr>
          <p:cNvPr id="42" name="TextBox 41"/>
          <p:cNvSpPr txBox="1"/>
          <p:nvPr/>
        </p:nvSpPr>
        <p:spPr>
          <a:xfrm>
            <a:off x="1335807" y="2472333"/>
            <a:ext cx="1539076" cy="307777"/>
          </a:xfrm>
          <a:prstGeom prst="rect">
            <a:avLst/>
          </a:prstGeom>
          <a:noFill/>
        </p:spPr>
        <p:txBody>
          <a:bodyPr wrap="none" rtlCol="0">
            <a:spAutoFit/>
          </a:bodyPr>
          <a:lstStyle/>
          <a:p>
            <a:pPr algn="ctr"/>
            <a:r>
              <a:rPr lang="tr-TR" sz="1400" b="1" dirty="0" smtClean="0"/>
              <a:t>Duygusal Sorunlar</a:t>
            </a:r>
          </a:p>
        </p:txBody>
      </p:sp>
      <p:sp>
        <p:nvSpPr>
          <p:cNvPr id="44" name="TextBox 43"/>
          <p:cNvSpPr txBox="1"/>
          <p:nvPr/>
        </p:nvSpPr>
        <p:spPr>
          <a:xfrm>
            <a:off x="886943" y="5385867"/>
            <a:ext cx="1511953" cy="307777"/>
          </a:xfrm>
          <a:prstGeom prst="rect">
            <a:avLst/>
          </a:prstGeom>
          <a:noFill/>
        </p:spPr>
        <p:txBody>
          <a:bodyPr wrap="none" rtlCol="0">
            <a:spAutoFit/>
          </a:bodyPr>
          <a:lstStyle/>
          <a:p>
            <a:pPr algn="ctr"/>
            <a:r>
              <a:rPr lang="tr-TR" sz="1400" b="1" dirty="0" smtClean="0">
                <a:latin typeface="+mj-lt"/>
              </a:rPr>
              <a:t>Sosyal Sorunlar</a:t>
            </a:r>
            <a:endParaRPr lang="id-ID" sz="1400" b="1" dirty="0">
              <a:latin typeface="+mj-lt"/>
            </a:endParaRPr>
          </a:p>
        </p:txBody>
      </p:sp>
      <p:sp>
        <p:nvSpPr>
          <p:cNvPr id="50" name="Title 1"/>
          <p:cNvSpPr txBox="1">
            <a:spLocks/>
          </p:cNvSpPr>
          <p:nvPr/>
        </p:nvSpPr>
        <p:spPr>
          <a:xfrm>
            <a:off x="0" y="0"/>
            <a:ext cx="9144000" cy="1325563"/>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rm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lang="tr-TR" sz="4400" b="1" dirty="0" smtClean="0"/>
              <a:t>Kişisel Rehberlik</a:t>
            </a:r>
            <a:endParaRPr kumimoji="0" lang="id-ID" sz="4400" b="0" i="0" u="none" strike="noStrike" kern="1200" cap="none" spc="0" normalizeH="0" baseline="0" noProof="0" dirty="0">
              <a:ln>
                <a:noFill/>
              </a:ln>
              <a:solidFill>
                <a:schemeClr val="dk1"/>
              </a:solidFill>
              <a:effectLst/>
              <a:uLnTx/>
              <a:uFillTx/>
              <a:latin typeface="+mn-lt"/>
              <a:ea typeface="+mn-ea"/>
              <a:cs typeface="+mn-cs"/>
            </a:endParaRPr>
          </a:p>
        </p:txBody>
      </p:sp>
      <p:pic>
        <p:nvPicPr>
          <p:cNvPr id="1026" name="Picture 2" descr="C:\Users\muhammed\Desktop\clients.png"/>
          <p:cNvPicPr>
            <a:picLocks noChangeAspect="1" noChangeArrowheads="1"/>
          </p:cNvPicPr>
          <p:nvPr/>
        </p:nvPicPr>
        <p:blipFill>
          <a:blip r:embed="rId2" cstate="print"/>
          <a:srcRect/>
          <a:stretch>
            <a:fillRect/>
          </a:stretch>
        </p:blipFill>
        <p:spPr bwMode="auto">
          <a:xfrm>
            <a:off x="7562570" y="3133938"/>
            <a:ext cx="655674" cy="655674"/>
          </a:xfrm>
          <a:prstGeom prst="rect">
            <a:avLst/>
          </a:prstGeom>
          <a:noFill/>
        </p:spPr>
      </p:pic>
      <p:pic>
        <p:nvPicPr>
          <p:cNvPr id="1027" name="Picture 3" descr="C:\Users\muhammed\Desktop\patient.png"/>
          <p:cNvPicPr>
            <a:picLocks noChangeAspect="1" noChangeArrowheads="1"/>
          </p:cNvPicPr>
          <p:nvPr/>
        </p:nvPicPr>
        <p:blipFill>
          <a:blip r:embed="rId3" cstate="print"/>
          <a:srcRect/>
          <a:stretch>
            <a:fillRect/>
          </a:stretch>
        </p:blipFill>
        <p:spPr bwMode="auto">
          <a:xfrm>
            <a:off x="3357392" y="4810337"/>
            <a:ext cx="533398" cy="533398"/>
          </a:xfrm>
          <a:prstGeom prst="rect">
            <a:avLst/>
          </a:prstGeom>
          <a:noFill/>
        </p:spPr>
      </p:pic>
      <p:pic>
        <p:nvPicPr>
          <p:cNvPr id="1030" name="Picture 6" descr="D:\MUHAMMED\afiş-broşür-bülten\psd\deneme\şekiller\icon\175-Education-Vector-Icons\175-Education-Vector-Icons\PNG\128\121.png"/>
          <p:cNvPicPr>
            <a:picLocks noChangeAspect="1" noChangeArrowheads="1"/>
          </p:cNvPicPr>
          <p:nvPr/>
        </p:nvPicPr>
        <p:blipFill>
          <a:blip r:embed="rId4" cstate="print"/>
          <a:srcRect/>
          <a:stretch>
            <a:fillRect/>
          </a:stretch>
        </p:blipFill>
        <p:spPr bwMode="auto">
          <a:xfrm>
            <a:off x="5248364" y="4825992"/>
            <a:ext cx="449963" cy="449963"/>
          </a:xfrm>
          <a:prstGeom prst="rect">
            <a:avLst/>
          </a:prstGeom>
          <a:noFill/>
        </p:spPr>
      </p:pic>
      <p:pic>
        <p:nvPicPr>
          <p:cNvPr id="1031" name="Picture 7" descr="C:\Users\muhammed\Desktop\indir.jpg"/>
          <p:cNvPicPr>
            <a:picLocks noChangeAspect="1" noChangeArrowheads="1"/>
          </p:cNvPicPr>
          <p:nvPr/>
        </p:nvPicPr>
        <p:blipFill>
          <a:blip r:embed="rId5" cstate="print"/>
          <a:srcRect/>
          <a:stretch>
            <a:fillRect/>
          </a:stretch>
        </p:blipFill>
        <p:spPr bwMode="auto">
          <a:xfrm>
            <a:off x="3712365" y="2013976"/>
            <a:ext cx="582464" cy="582464"/>
          </a:xfrm>
          <a:prstGeom prst="rect">
            <a:avLst/>
          </a:prstGeom>
          <a:noFill/>
        </p:spPr>
      </p:pic>
      <p:pic>
        <p:nvPicPr>
          <p:cNvPr id="1033" name="Picture 9" descr="C:\Users\muhammed\Desktop\family-icon.png"/>
          <p:cNvPicPr>
            <a:picLocks noChangeAspect="1" noChangeArrowheads="1"/>
          </p:cNvPicPr>
          <p:nvPr/>
        </p:nvPicPr>
        <p:blipFill>
          <a:blip r:embed="rId6" cstate="print"/>
          <a:srcRect/>
          <a:stretch>
            <a:fillRect/>
          </a:stretch>
        </p:blipFill>
        <p:spPr bwMode="auto">
          <a:xfrm>
            <a:off x="5549472" y="2091948"/>
            <a:ext cx="421758" cy="421758"/>
          </a:xfrm>
          <a:prstGeom prst="rect">
            <a:avLst/>
          </a:prstGeom>
          <a:noFill/>
        </p:spPr>
      </p:pic>
      <p:pic>
        <p:nvPicPr>
          <p:cNvPr id="1035" name="Picture 11" descr="C:\Users\muhammed\Desktop\indir.png"/>
          <p:cNvPicPr>
            <a:picLocks noChangeAspect="1" noChangeArrowheads="1"/>
          </p:cNvPicPr>
          <p:nvPr/>
        </p:nvPicPr>
        <p:blipFill>
          <a:blip r:embed="rId7" cstate="print"/>
          <a:srcRect/>
          <a:stretch>
            <a:fillRect/>
          </a:stretch>
        </p:blipFill>
        <p:spPr bwMode="auto">
          <a:xfrm>
            <a:off x="1473547" y="4769445"/>
            <a:ext cx="468884" cy="620369"/>
          </a:xfrm>
          <a:prstGeom prst="rect">
            <a:avLst/>
          </a:prstGeom>
          <a:noFill/>
        </p:spPr>
      </p:pic>
      <p:pic>
        <p:nvPicPr>
          <p:cNvPr id="24" name="Picture 2" descr="C:\Users\muhammed\Desktop\kisspng-broken-heart-clip-art-broken-heart-5ac0e9a0a09828.6990637415225921606578.png"/>
          <p:cNvPicPr>
            <a:picLocks noChangeAspect="1" noChangeArrowheads="1"/>
          </p:cNvPicPr>
          <p:nvPr/>
        </p:nvPicPr>
        <p:blipFill>
          <a:blip r:embed="rId8" cstate="print"/>
          <a:srcRect/>
          <a:stretch>
            <a:fillRect/>
          </a:stretch>
        </p:blipFill>
        <p:spPr bwMode="auto">
          <a:xfrm>
            <a:off x="1822758" y="2003345"/>
            <a:ext cx="515678" cy="515678"/>
          </a:xfrm>
          <a:prstGeom prst="rect">
            <a:avLst/>
          </a:prstGeom>
          <a:noFill/>
        </p:spPr>
      </p:pic>
    </p:spTree>
    <p:extLst>
      <p:ext uri="{BB962C8B-B14F-4D97-AF65-F5344CB8AC3E}">
        <p14:creationId xmlns:p14="http://schemas.microsoft.com/office/powerpoint/2010/main" val="349851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1000"/>
                                        <p:tgtEl>
                                          <p:spTgt spid="6"/>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p:cTn id="11" dur="1000" fill="hold"/>
                                        <p:tgtEl>
                                          <p:spTgt spid="13"/>
                                        </p:tgtEl>
                                        <p:attrNameLst>
                                          <p:attrName>ppt_w</p:attrName>
                                        </p:attrNameLst>
                                      </p:cBhvr>
                                      <p:tavLst>
                                        <p:tav tm="0">
                                          <p:val>
                                            <p:fltVal val="0"/>
                                          </p:val>
                                        </p:tav>
                                        <p:tav tm="100000">
                                          <p:val>
                                            <p:strVal val="#ppt_w"/>
                                          </p:val>
                                        </p:tav>
                                      </p:tavLst>
                                    </p:anim>
                                    <p:anim calcmode="lin" valueType="num">
                                      <p:cBhvr>
                                        <p:cTn id="12" dur="1000" fill="hold"/>
                                        <p:tgtEl>
                                          <p:spTgt spid="13"/>
                                        </p:tgtEl>
                                        <p:attrNameLst>
                                          <p:attrName>ppt_h</p:attrName>
                                        </p:attrNameLst>
                                      </p:cBhvr>
                                      <p:tavLst>
                                        <p:tav tm="0">
                                          <p:val>
                                            <p:fltVal val="0"/>
                                          </p:val>
                                        </p:tav>
                                        <p:tav tm="100000">
                                          <p:val>
                                            <p:strVal val="#ppt_h"/>
                                          </p:val>
                                        </p:tav>
                                      </p:tavLst>
                                    </p:anim>
                                    <p:animEffect transition="in" filter="fade">
                                      <p:cBhvr>
                                        <p:cTn id="13" dur="1000"/>
                                        <p:tgtEl>
                                          <p:spTgt spid="13"/>
                                        </p:tgtEl>
                                      </p:cBhvr>
                                    </p:animEffect>
                                  </p:childTnLst>
                                </p:cTn>
                              </p:par>
                            </p:childTnLst>
                          </p:cTn>
                        </p:par>
                        <p:par>
                          <p:cTn id="14" fill="hold">
                            <p:stCondLst>
                              <p:cond delay="2000"/>
                            </p:stCondLst>
                            <p:childTnLst>
                              <p:par>
                                <p:cTn id="15" presetID="51" presetClass="entr" presetSubtype="0" fill="hold" nodeType="afterEffect">
                                  <p:stCondLst>
                                    <p:cond delay="0"/>
                                  </p:stCondLst>
                                  <p:childTnLst>
                                    <p:set>
                                      <p:cBhvr>
                                        <p:cTn id="16" dur="1" fill="hold">
                                          <p:stCondLst>
                                            <p:cond delay="0"/>
                                          </p:stCondLst>
                                        </p:cTn>
                                        <p:tgtEl>
                                          <p:spTgt spid="1026"/>
                                        </p:tgtEl>
                                        <p:attrNameLst>
                                          <p:attrName>style.visibility</p:attrName>
                                        </p:attrNameLst>
                                      </p:cBhvr>
                                      <p:to>
                                        <p:strVal val="visible"/>
                                      </p:to>
                                    </p:set>
                                    <p:animEffect transition="in" filter="fade">
                                      <p:cBhvr>
                                        <p:cTn id="17" dur="770" decel="100000"/>
                                        <p:tgtEl>
                                          <p:spTgt spid="1026"/>
                                        </p:tgtEl>
                                      </p:cBhvr>
                                    </p:animEffect>
                                    <p:animScale>
                                      <p:cBhvr>
                                        <p:cTn id="18" dur="770" decel="100000"/>
                                        <p:tgtEl>
                                          <p:spTgt spid="1026"/>
                                        </p:tgtEl>
                                      </p:cBhvr>
                                      <p:from x="10000" y="10000"/>
                                      <p:to x="200000" y="450000"/>
                                    </p:animScale>
                                    <p:animScale>
                                      <p:cBhvr>
                                        <p:cTn id="19" dur="1230" accel="100000" fill="hold">
                                          <p:stCondLst>
                                            <p:cond delay="770"/>
                                          </p:stCondLst>
                                        </p:cTn>
                                        <p:tgtEl>
                                          <p:spTgt spid="1026"/>
                                        </p:tgtEl>
                                      </p:cBhvr>
                                      <p:from x="200000" y="450000"/>
                                      <p:to x="100000" y="100000"/>
                                    </p:animScale>
                                    <p:set>
                                      <p:cBhvr>
                                        <p:cTn id="20" dur="770" fill="hold"/>
                                        <p:tgtEl>
                                          <p:spTgt spid="1026"/>
                                        </p:tgtEl>
                                        <p:attrNameLst>
                                          <p:attrName>ppt_x</p:attrName>
                                        </p:attrNameLst>
                                      </p:cBhvr>
                                      <p:to>
                                        <p:strVal val="(0.5)"/>
                                      </p:to>
                                    </p:set>
                                    <p:anim from="(0.5)" to="(#ppt_x)" calcmode="lin" valueType="num">
                                      <p:cBhvr>
                                        <p:cTn id="21" dur="1230" accel="100000" fill="hold">
                                          <p:stCondLst>
                                            <p:cond delay="770"/>
                                          </p:stCondLst>
                                        </p:cTn>
                                        <p:tgtEl>
                                          <p:spTgt spid="1026"/>
                                        </p:tgtEl>
                                        <p:attrNameLst>
                                          <p:attrName>ppt_x</p:attrName>
                                        </p:attrNameLst>
                                      </p:cBhvr>
                                    </p:anim>
                                    <p:set>
                                      <p:cBhvr>
                                        <p:cTn id="22" dur="770" fill="hold"/>
                                        <p:tgtEl>
                                          <p:spTgt spid="1026"/>
                                        </p:tgtEl>
                                        <p:attrNameLst>
                                          <p:attrName>ppt_y</p:attrName>
                                        </p:attrNameLst>
                                      </p:cBhvr>
                                      <p:to>
                                        <p:strVal val="(#ppt_y+0.4)"/>
                                      </p:to>
                                    </p:set>
                                    <p:anim from="(#ppt_y+0.4)" to="(#ppt_y)" calcmode="lin" valueType="num">
                                      <p:cBhvr>
                                        <p:cTn id="23" dur="1230" accel="100000" fill="hold">
                                          <p:stCondLst>
                                            <p:cond delay="770"/>
                                          </p:stCondLst>
                                        </p:cTn>
                                        <p:tgtEl>
                                          <p:spTgt spid="1026"/>
                                        </p:tgtEl>
                                        <p:attrNameLst>
                                          <p:attrName>ppt_y</p:attrName>
                                        </p:attrNameLst>
                                      </p:cBhvr>
                                    </p:anim>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wipe(left)">
                                      <p:cBhvr>
                                        <p:cTn id="28" dur="1000"/>
                                        <p:tgtEl>
                                          <p:spTgt spid="7"/>
                                        </p:tgtEl>
                                      </p:cBhvr>
                                    </p:animEffect>
                                  </p:childTnLst>
                                </p:cTn>
                              </p:par>
                            </p:childTnLst>
                          </p:cTn>
                        </p:par>
                        <p:par>
                          <p:cTn id="29" fill="hold">
                            <p:stCondLst>
                              <p:cond delay="1000"/>
                            </p:stCondLst>
                            <p:childTnLst>
                              <p:par>
                                <p:cTn id="30" presetID="53" presetClass="entr" presetSubtype="16" fill="hold" grpId="0" nodeType="afterEffect">
                                  <p:stCondLst>
                                    <p:cond delay="0"/>
                                  </p:stCondLst>
                                  <p:childTnLst>
                                    <p:set>
                                      <p:cBhvr>
                                        <p:cTn id="31" dur="1" fill="hold">
                                          <p:stCondLst>
                                            <p:cond delay="0"/>
                                          </p:stCondLst>
                                        </p:cTn>
                                        <p:tgtEl>
                                          <p:spTgt spid="15"/>
                                        </p:tgtEl>
                                        <p:attrNameLst>
                                          <p:attrName>style.visibility</p:attrName>
                                        </p:attrNameLst>
                                      </p:cBhvr>
                                      <p:to>
                                        <p:strVal val="visible"/>
                                      </p:to>
                                    </p:set>
                                    <p:anim calcmode="lin" valueType="num">
                                      <p:cBhvr>
                                        <p:cTn id="32" dur="1000" fill="hold"/>
                                        <p:tgtEl>
                                          <p:spTgt spid="15"/>
                                        </p:tgtEl>
                                        <p:attrNameLst>
                                          <p:attrName>ppt_w</p:attrName>
                                        </p:attrNameLst>
                                      </p:cBhvr>
                                      <p:tavLst>
                                        <p:tav tm="0">
                                          <p:val>
                                            <p:fltVal val="0"/>
                                          </p:val>
                                        </p:tav>
                                        <p:tav tm="100000">
                                          <p:val>
                                            <p:strVal val="#ppt_w"/>
                                          </p:val>
                                        </p:tav>
                                      </p:tavLst>
                                    </p:anim>
                                    <p:anim calcmode="lin" valueType="num">
                                      <p:cBhvr>
                                        <p:cTn id="33" dur="1000" fill="hold"/>
                                        <p:tgtEl>
                                          <p:spTgt spid="15"/>
                                        </p:tgtEl>
                                        <p:attrNameLst>
                                          <p:attrName>ppt_h</p:attrName>
                                        </p:attrNameLst>
                                      </p:cBhvr>
                                      <p:tavLst>
                                        <p:tav tm="0">
                                          <p:val>
                                            <p:fltVal val="0"/>
                                          </p:val>
                                        </p:tav>
                                        <p:tav tm="100000">
                                          <p:val>
                                            <p:strVal val="#ppt_h"/>
                                          </p:val>
                                        </p:tav>
                                      </p:tavLst>
                                    </p:anim>
                                    <p:animEffect transition="in" filter="fade">
                                      <p:cBhvr>
                                        <p:cTn id="34" dur="1000"/>
                                        <p:tgtEl>
                                          <p:spTgt spid="15"/>
                                        </p:tgtEl>
                                      </p:cBhvr>
                                    </p:animEffect>
                                  </p:childTnLst>
                                </p:cTn>
                              </p:par>
                            </p:childTnLst>
                          </p:cTn>
                        </p:par>
                        <p:par>
                          <p:cTn id="35" fill="hold">
                            <p:stCondLst>
                              <p:cond delay="2000"/>
                            </p:stCondLst>
                            <p:childTnLst>
                              <p:par>
                                <p:cTn id="36" presetID="51" presetClass="entr" presetSubtype="0" fill="hold" nodeType="afterEffect">
                                  <p:stCondLst>
                                    <p:cond delay="0"/>
                                  </p:stCondLst>
                                  <p:childTnLst>
                                    <p:set>
                                      <p:cBhvr>
                                        <p:cTn id="37" dur="1" fill="hold">
                                          <p:stCondLst>
                                            <p:cond delay="0"/>
                                          </p:stCondLst>
                                        </p:cTn>
                                        <p:tgtEl>
                                          <p:spTgt spid="1033"/>
                                        </p:tgtEl>
                                        <p:attrNameLst>
                                          <p:attrName>style.visibility</p:attrName>
                                        </p:attrNameLst>
                                      </p:cBhvr>
                                      <p:to>
                                        <p:strVal val="visible"/>
                                      </p:to>
                                    </p:set>
                                    <p:animEffect transition="in" filter="fade">
                                      <p:cBhvr>
                                        <p:cTn id="38" dur="770" decel="100000"/>
                                        <p:tgtEl>
                                          <p:spTgt spid="1033"/>
                                        </p:tgtEl>
                                      </p:cBhvr>
                                    </p:animEffect>
                                    <p:animScale>
                                      <p:cBhvr>
                                        <p:cTn id="39" dur="770" decel="100000"/>
                                        <p:tgtEl>
                                          <p:spTgt spid="1033"/>
                                        </p:tgtEl>
                                      </p:cBhvr>
                                      <p:from x="10000" y="10000"/>
                                      <p:to x="200000" y="450000"/>
                                    </p:animScale>
                                    <p:animScale>
                                      <p:cBhvr>
                                        <p:cTn id="40" dur="1230" accel="100000" fill="hold">
                                          <p:stCondLst>
                                            <p:cond delay="770"/>
                                          </p:stCondLst>
                                        </p:cTn>
                                        <p:tgtEl>
                                          <p:spTgt spid="1033"/>
                                        </p:tgtEl>
                                      </p:cBhvr>
                                      <p:from x="200000" y="450000"/>
                                      <p:to x="100000" y="100000"/>
                                    </p:animScale>
                                    <p:set>
                                      <p:cBhvr>
                                        <p:cTn id="41" dur="770" fill="hold"/>
                                        <p:tgtEl>
                                          <p:spTgt spid="1033"/>
                                        </p:tgtEl>
                                        <p:attrNameLst>
                                          <p:attrName>ppt_x</p:attrName>
                                        </p:attrNameLst>
                                      </p:cBhvr>
                                      <p:to>
                                        <p:strVal val="(0.5)"/>
                                      </p:to>
                                    </p:set>
                                    <p:anim from="(0.5)" to="(#ppt_x)" calcmode="lin" valueType="num">
                                      <p:cBhvr>
                                        <p:cTn id="42" dur="1230" accel="100000" fill="hold">
                                          <p:stCondLst>
                                            <p:cond delay="770"/>
                                          </p:stCondLst>
                                        </p:cTn>
                                        <p:tgtEl>
                                          <p:spTgt spid="1033"/>
                                        </p:tgtEl>
                                        <p:attrNameLst>
                                          <p:attrName>ppt_x</p:attrName>
                                        </p:attrNameLst>
                                      </p:cBhvr>
                                    </p:anim>
                                    <p:set>
                                      <p:cBhvr>
                                        <p:cTn id="43" dur="770" fill="hold"/>
                                        <p:tgtEl>
                                          <p:spTgt spid="1033"/>
                                        </p:tgtEl>
                                        <p:attrNameLst>
                                          <p:attrName>ppt_y</p:attrName>
                                        </p:attrNameLst>
                                      </p:cBhvr>
                                      <p:to>
                                        <p:strVal val="(#ppt_y+0.4)"/>
                                      </p:to>
                                    </p:set>
                                    <p:anim from="(#ppt_y+0.4)" to="(#ppt_y)" calcmode="lin" valueType="num">
                                      <p:cBhvr>
                                        <p:cTn id="44" dur="1230" accel="100000" fill="hold">
                                          <p:stCondLst>
                                            <p:cond delay="770"/>
                                          </p:stCondLst>
                                        </p:cTn>
                                        <p:tgtEl>
                                          <p:spTgt spid="1033"/>
                                        </p:tgtEl>
                                        <p:attrNameLst>
                                          <p:attrName>ppt_y</p:attrName>
                                        </p:attrNameLst>
                                      </p:cBhvr>
                                    </p:anim>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childTnLst>
                                    <p:set>
                                      <p:cBhvr>
                                        <p:cTn id="48" dur="1" fill="hold">
                                          <p:stCondLst>
                                            <p:cond delay="0"/>
                                          </p:stCondLst>
                                        </p:cTn>
                                        <p:tgtEl>
                                          <p:spTgt spid="8"/>
                                        </p:tgtEl>
                                        <p:attrNameLst>
                                          <p:attrName>style.visibility</p:attrName>
                                        </p:attrNameLst>
                                      </p:cBhvr>
                                      <p:to>
                                        <p:strVal val="visible"/>
                                      </p:to>
                                    </p:set>
                                    <p:animEffect transition="in" filter="wipe(left)">
                                      <p:cBhvr>
                                        <p:cTn id="49" dur="1000"/>
                                        <p:tgtEl>
                                          <p:spTgt spid="8"/>
                                        </p:tgtEl>
                                      </p:cBhvr>
                                    </p:animEffect>
                                  </p:childTnLst>
                                </p:cTn>
                              </p:par>
                            </p:childTnLst>
                          </p:cTn>
                        </p:par>
                        <p:par>
                          <p:cTn id="50" fill="hold">
                            <p:stCondLst>
                              <p:cond delay="1000"/>
                            </p:stCondLst>
                            <p:childTnLst>
                              <p:par>
                                <p:cTn id="51" presetID="53" presetClass="entr" presetSubtype="16" fill="hold" grpId="0" nodeType="afterEffect">
                                  <p:stCondLst>
                                    <p:cond delay="0"/>
                                  </p:stCondLst>
                                  <p:childTnLst>
                                    <p:set>
                                      <p:cBhvr>
                                        <p:cTn id="52" dur="1" fill="hold">
                                          <p:stCondLst>
                                            <p:cond delay="0"/>
                                          </p:stCondLst>
                                        </p:cTn>
                                        <p:tgtEl>
                                          <p:spTgt spid="17"/>
                                        </p:tgtEl>
                                        <p:attrNameLst>
                                          <p:attrName>style.visibility</p:attrName>
                                        </p:attrNameLst>
                                      </p:cBhvr>
                                      <p:to>
                                        <p:strVal val="visible"/>
                                      </p:to>
                                    </p:set>
                                    <p:anim calcmode="lin" valueType="num">
                                      <p:cBhvr>
                                        <p:cTn id="53" dur="1000" fill="hold"/>
                                        <p:tgtEl>
                                          <p:spTgt spid="17"/>
                                        </p:tgtEl>
                                        <p:attrNameLst>
                                          <p:attrName>ppt_w</p:attrName>
                                        </p:attrNameLst>
                                      </p:cBhvr>
                                      <p:tavLst>
                                        <p:tav tm="0">
                                          <p:val>
                                            <p:fltVal val="0"/>
                                          </p:val>
                                        </p:tav>
                                        <p:tav tm="100000">
                                          <p:val>
                                            <p:strVal val="#ppt_w"/>
                                          </p:val>
                                        </p:tav>
                                      </p:tavLst>
                                    </p:anim>
                                    <p:anim calcmode="lin" valueType="num">
                                      <p:cBhvr>
                                        <p:cTn id="54" dur="1000" fill="hold"/>
                                        <p:tgtEl>
                                          <p:spTgt spid="17"/>
                                        </p:tgtEl>
                                        <p:attrNameLst>
                                          <p:attrName>ppt_h</p:attrName>
                                        </p:attrNameLst>
                                      </p:cBhvr>
                                      <p:tavLst>
                                        <p:tav tm="0">
                                          <p:val>
                                            <p:fltVal val="0"/>
                                          </p:val>
                                        </p:tav>
                                        <p:tav tm="100000">
                                          <p:val>
                                            <p:strVal val="#ppt_h"/>
                                          </p:val>
                                        </p:tav>
                                      </p:tavLst>
                                    </p:anim>
                                    <p:animEffect transition="in" filter="fade">
                                      <p:cBhvr>
                                        <p:cTn id="55" dur="1000"/>
                                        <p:tgtEl>
                                          <p:spTgt spid="17"/>
                                        </p:tgtEl>
                                      </p:cBhvr>
                                    </p:animEffect>
                                  </p:childTnLst>
                                </p:cTn>
                              </p:par>
                            </p:childTnLst>
                          </p:cTn>
                        </p:par>
                        <p:par>
                          <p:cTn id="56" fill="hold">
                            <p:stCondLst>
                              <p:cond delay="2000"/>
                            </p:stCondLst>
                            <p:childTnLst>
                              <p:par>
                                <p:cTn id="57" presetID="51" presetClass="entr" presetSubtype="0" fill="hold" nodeType="afterEffect">
                                  <p:stCondLst>
                                    <p:cond delay="0"/>
                                  </p:stCondLst>
                                  <p:childTnLst>
                                    <p:set>
                                      <p:cBhvr>
                                        <p:cTn id="58" dur="1" fill="hold">
                                          <p:stCondLst>
                                            <p:cond delay="0"/>
                                          </p:stCondLst>
                                        </p:cTn>
                                        <p:tgtEl>
                                          <p:spTgt spid="1030"/>
                                        </p:tgtEl>
                                        <p:attrNameLst>
                                          <p:attrName>style.visibility</p:attrName>
                                        </p:attrNameLst>
                                      </p:cBhvr>
                                      <p:to>
                                        <p:strVal val="visible"/>
                                      </p:to>
                                    </p:set>
                                    <p:animEffect transition="in" filter="fade">
                                      <p:cBhvr>
                                        <p:cTn id="59" dur="770" decel="100000"/>
                                        <p:tgtEl>
                                          <p:spTgt spid="1030"/>
                                        </p:tgtEl>
                                      </p:cBhvr>
                                    </p:animEffect>
                                    <p:animScale>
                                      <p:cBhvr>
                                        <p:cTn id="60" dur="770" decel="100000"/>
                                        <p:tgtEl>
                                          <p:spTgt spid="1030"/>
                                        </p:tgtEl>
                                      </p:cBhvr>
                                      <p:from x="10000" y="10000"/>
                                      <p:to x="200000" y="450000"/>
                                    </p:animScale>
                                    <p:animScale>
                                      <p:cBhvr>
                                        <p:cTn id="61" dur="1230" accel="100000" fill="hold">
                                          <p:stCondLst>
                                            <p:cond delay="770"/>
                                          </p:stCondLst>
                                        </p:cTn>
                                        <p:tgtEl>
                                          <p:spTgt spid="1030"/>
                                        </p:tgtEl>
                                      </p:cBhvr>
                                      <p:from x="200000" y="450000"/>
                                      <p:to x="100000" y="100000"/>
                                    </p:animScale>
                                    <p:set>
                                      <p:cBhvr>
                                        <p:cTn id="62" dur="770" fill="hold"/>
                                        <p:tgtEl>
                                          <p:spTgt spid="1030"/>
                                        </p:tgtEl>
                                        <p:attrNameLst>
                                          <p:attrName>ppt_x</p:attrName>
                                        </p:attrNameLst>
                                      </p:cBhvr>
                                      <p:to>
                                        <p:strVal val="(0.5)"/>
                                      </p:to>
                                    </p:set>
                                    <p:anim from="(0.5)" to="(#ppt_x)" calcmode="lin" valueType="num">
                                      <p:cBhvr>
                                        <p:cTn id="63" dur="1230" accel="100000" fill="hold">
                                          <p:stCondLst>
                                            <p:cond delay="770"/>
                                          </p:stCondLst>
                                        </p:cTn>
                                        <p:tgtEl>
                                          <p:spTgt spid="1030"/>
                                        </p:tgtEl>
                                        <p:attrNameLst>
                                          <p:attrName>ppt_x</p:attrName>
                                        </p:attrNameLst>
                                      </p:cBhvr>
                                    </p:anim>
                                    <p:set>
                                      <p:cBhvr>
                                        <p:cTn id="64" dur="770" fill="hold"/>
                                        <p:tgtEl>
                                          <p:spTgt spid="1030"/>
                                        </p:tgtEl>
                                        <p:attrNameLst>
                                          <p:attrName>ppt_y</p:attrName>
                                        </p:attrNameLst>
                                      </p:cBhvr>
                                      <p:to>
                                        <p:strVal val="(#ppt_y+0.4)"/>
                                      </p:to>
                                    </p:set>
                                    <p:anim from="(#ppt_y+0.4)" to="(#ppt_y)" calcmode="lin" valueType="num">
                                      <p:cBhvr>
                                        <p:cTn id="65" dur="1230" accel="100000" fill="hold">
                                          <p:stCondLst>
                                            <p:cond delay="770"/>
                                          </p:stCondLst>
                                        </p:cTn>
                                        <p:tgtEl>
                                          <p:spTgt spid="1030"/>
                                        </p:tgtEl>
                                        <p:attrNameLst>
                                          <p:attrName>ppt_y</p:attrName>
                                        </p:attrNameLst>
                                      </p:cBhvr>
                                    </p:anim>
                                  </p:childTnLst>
                                </p:cTn>
                              </p:par>
                            </p:childTnLst>
                          </p:cTn>
                        </p:par>
                      </p:childTnLst>
                    </p:cTn>
                  </p:par>
                  <p:par>
                    <p:cTn id="66" fill="hold">
                      <p:stCondLst>
                        <p:cond delay="indefinite"/>
                      </p:stCondLst>
                      <p:childTnLst>
                        <p:par>
                          <p:cTn id="67" fill="hold">
                            <p:stCondLst>
                              <p:cond delay="0"/>
                            </p:stCondLst>
                            <p:childTnLst>
                              <p:par>
                                <p:cTn id="68" presetID="22" presetClass="entr" presetSubtype="8" fill="hold" grpId="0" nodeType="clickEffect">
                                  <p:stCondLst>
                                    <p:cond delay="0"/>
                                  </p:stCondLst>
                                  <p:childTnLst>
                                    <p:set>
                                      <p:cBhvr>
                                        <p:cTn id="69" dur="1" fill="hold">
                                          <p:stCondLst>
                                            <p:cond delay="0"/>
                                          </p:stCondLst>
                                        </p:cTn>
                                        <p:tgtEl>
                                          <p:spTgt spid="9"/>
                                        </p:tgtEl>
                                        <p:attrNameLst>
                                          <p:attrName>style.visibility</p:attrName>
                                        </p:attrNameLst>
                                      </p:cBhvr>
                                      <p:to>
                                        <p:strVal val="visible"/>
                                      </p:to>
                                    </p:set>
                                    <p:animEffect transition="in" filter="wipe(left)">
                                      <p:cBhvr>
                                        <p:cTn id="70" dur="1000"/>
                                        <p:tgtEl>
                                          <p:spTgt spid="9"/>
                                        </p:tgtEl>
                                      </p:cBhvr>
                                    </p:animEffect>
                                  </p:childTnLst>
                                </p:cTn>
                              </p:par>
                            </p:childTnLst>
                          </p:cTn>
                        </p:par>
                        <p:par>
                          <p:cTn id="71" fill="hold">
                            <p:stCondLst>
                              <p:cond delay="1000"/>
                            </p:stCondLst>
                            <p:childTnLst>
                              <p:par>
                                <p:cTn id="72" presetID="53" presetClass="entr" presetSubtype="16" fill="hold" grpId="0" nodeType="afterEffect">
                                  <p:stCondLst>
                                    <p:cond delay="0"/>
                                  </p:stCondLst>
                                  <p:childTnLst>
                                    <p:set>
                                      <p:cBhvr>
                                        <p:cTn id="73" dur="1" fill="hold">
                                          <p:stCondLst>
                                            <p:cond delay="0"/>
                                          </p:stCondLst>
                                        </p:cTn>
                                        <p:tgtEl>
                                          <p:spTgt spid="19"/>
                                        </p:tgtEl>
                                        <p:attrNameLst>
                                          <p:attrName>style.visibility</p:attrName>
                                        </p:attrNameLst>
                                      </p:cBhvr>
                                      <p:to>
                                        <p:strVal val="visible"/>
                                      </p:to>
                                    </p:set>
                                    <p:anim calcmode="lin" valueType="num">
                                      <p:cBhvr>
                                        <p:cTn id="74" dur="1000" fill="hold"/>
                                        <p:tgtEl>
                                          <p:spTgt spid="19"/>
                                        </p:tgtEl>
                                        <p:attrNameLst>
                                          <p:attrName>ppt_w</p:attrName>
                                        </p:attrNameLst>
                                      </p:cBhvr>
                                      <p:tavLst>
                                        <p:tav tm="0">
                                          <p:val>
                                            <p:fltVal val="0"/>
                                          </p:val>
                                        </p:tav>
                                        <p:tav tm="100000">
                                          <p:val>
                                            <p:strVal val="#ppt_w"/>
                                          </p:val>
                                        </p:tav>
                                      </p:tavLst>
                                    </p:anim>
                                    <p:anim calcmode="lin" valueType="num">
                                      <p:cBhvr>
                                        <p:cTn id="75" dur="1000" fill="hold"/>
                                        <p:tgtEl>
                                          <p:spTgt spid="19"/>
                                        </p:tgtEl>
                                        <p:attrNameLst>
                                          <p:attrName>ppt_h</p:attrName>
                                        </p:attrNameLst>
                                      </p:cBhvr>
                                      <p:tavLst>
                                        <p:tav tm="0">
                                          <p:val>
                                            <p:fltVal val="0"/>
                                          </p:val>
                                        </p:tav>
                                        <p:tav tm="100000">
                                          <p:val>
                                            <p:strVal val="#ppt_h"/>
                                          </p:val>
                                        </p:tav>
                                      </p:tavLst>
                                    </p:anim>
                                    <p:animEffect transition="in" filter="fade">
                                      <p:cBhvr>
                                        <p:cTn id="76" dur="1000"/>
                                        <p:tgtEl>
                                          <p:spTgt spid="19"/>
                                        </p:tgtEl>
                                      </p:cBhvr>
                                    </p:animEffect>
                                  </p:childTnLst>
                                </p:cTn>
                              </p:par>
                            </p:childTnLst>
                          </p:cTn>
                        </p:par>
                        <p:par>
                          <p:cTn id="77" fill="hold">
                            <p:stCondLst>
                              <p:cond delay="2000"/>
                            </p:stCondLst>
                            <p:childTnLst>
                              <p:par>
                                <p:cTn id="78" presetID="51" presetClass="entr" presetSubtype="0" fill="hold" nodeType="afterEffect">
                                  <p:stCondLst>
                                    <p:cond delay="0"/>
                                  </p:stCondLst>
                                  <p:childTnLst>
                                    <p:set>
                                      <p:cBhvr>
                                        <p:cTn id="79" dur="1" fill="hold">
                                          <p:stCondLst>
                                            <p:cond delay="0"/>
                                          </p:stCondLst>
                                        </p:cTn>
                                        <p:tgtEl>
                                          <p:spTgt spid="1031"/>
                                        </p:tgtEl>
                                        <p:attrNameLst>
                                          <p:attrName>style.visibility</p:attrName>
                                        </p:attrNameLst>
                                      </p:cBhvr>
                                      <p:to>
                                        <p:strVal val="visible"/>
                                      </p:to>
                                    </p:set>
                                    <p:animEffect transition="in" filter="fade">
                                      <p:cBhvr>
                                        <p:cTn id="80" dur="770" decel="100000"/>
                                        <p:tgtEl>
                                          <p:spTgt spid="1031"/>
                                        </p:tgtEl>
                                      </p:cBhvr>
                                    </p:animEffect>
                                    <p:animScale>
                                      <p:cBhvr>
                                        <p:cTn id="81" dur="770" decel="100000"/>
                                        <p:tgtEl>
                                          <p:spTgt spid="1031"/>
                                        </p:tgtEl>
                                      </p:cBhvr>
                                      <p:from x="10000" y="10000"/>
                                      <p:to x="200000" y="450000"/>
                                    </p:animScale>
                                    <p:animScale>
                                      <p:cBhvr>
                                        <p:cTn id="82" dur="1230" accel="100000" fill="hold">
                                          <p:stCondLst>
                                            <p:cond delay="770"/>
                                          </p:stCondLst>
                                        </p:cTn>
                                        <p:tgtEl>
                                          <p:spTgt spid="1031"/>
                                        </p:tgtEl>
                                      </p:cBhvr>
                                      <p:from x="200000" y="450000"/>
                                      <p:to x="100000" y="100000"/>
                                    </p:animScale>
                                    <p:set>
                                      <p:cBhvr>
                                        <p:cTn id="83" dur="770" fill="hold"/>
                                        <p:tgtEl>
                                          <p:spTgt spid="1031"/>
                                        </p:tgtEl>
                                        <p:attrNameLst>
                                          <p:attrName>ppt_x</p:attrName>
                                        </p:attrNameLst>
                                      </p:cBhvr>
                                      <p:to>
                                        <p:strVal val="(0.5)"/>
                                      </p:to>
                                    </p:set>
                                    <p:anim from="(0.5)" to="(#ppt_x)" calcmode="lin" valueType="num">
                                      <p:cBhvr>
                                        <p:cTn id="84" dur="1230" accel="100000" fill="hold">
                                          <p:stCondLst>
                                            <p:cond delay="770"/>
                                          </p:stCondLst>
                                        </p:cTn>
                                        <p:tgtEl>
                                          <p:spTgt spid="1031"/>
                                        </p:tgtEl>
                                        <p:attrNameLst>
                                          <p:attrName>ppt_x</p:attrName>
                                        </p:attrNameLst>
                                      </p:cBhvr>
                                    </p:anim>
                                    <p:set>
                                      <p:cBhvr>
                                        <p:cTn id="85" dur="770" fill="hold"/>
                                        <p:tgtEl>
                                          <p:spTgt spid="1031"/>
                                        </p:tgtEl>
                                        <p:attrNameLst>
                                          <p:attrName>ppt_y</p:attrName>
                                        </p:attrNameLst>
                                      </p:cBhvr>
                                      <p:to>
                                        <p:strVal val="(#ppt_y+0.4)"/>
                                      </p:to>
                                    </p:set>
                                    <p:anim from="(#ppt_y+0.4)" to="(#ppt_y)" calcmode="lin" valueType="num">
                                      <p:cBhvr>
                                        <p:cTn id="86" dur="1230" accel="100000" fill="hold">
                                          <p:stCondLst>
                                            <p:cond delay="770"/>
                                          </p:stCondLst>
                                        </p:cTn>
                                        <p:tgtEl>
                                          <p:spTgt spid="1031"/>
                                        </p:tgtEl>
                                        <p:attrNameLst>
                                          <p:attrName>ppt_y</p:attrName>
                                        </p:attrNameLst>
                                      </p:cBhvr>
                                    </p:anim>
                                  </p:childTnLst>
                                </p:cTn>
                              </p:par>
                            </p:childTnLst>
                          </p:cTn>
                        </p:par>
                      </p:childTnLst>
                    </p:cTn>
                  </p:par>
                  <p:par>
                    <p:cTn id="87" fill="hold">
                      <p:stCondLst>
                        <p:cond delay="indefinite"/>
                      </p:stCondLst>
                      <p:childTnLst>
                        <p:par>
                          <p:cTn id="88" fill="hold">
                            <p:stCondLst>
                              <p:cond delay="0"/>
                            </p:stCondLst>
                            <p:childTnLst>
                              <p:par>
                                <p:cTn id="89" presetID="22" presetClass="entr" presetSubtype="8" fill="hold" grpId="0" nodeType="clickEffect">
                                  <p:stCondLst>
                                    <p:cond delay="0"/>
                                  </p:stCondLst>
                                  <p:childTnLst>
                                    <p:set>
                                      <p:cBhvr>
                                        <p:cTn id="90" dur="1" fill="hold">
                                          <p:stCondLst>
                                            <p:cond delay="0"/>
                                          </p:stCondLst>
                                        </p:cTn>
                                        <p:tgtEl>
                                          <p:spTgt spid="10"/>
                                        </p:tgtEl>
                                        <p:attrNameLst>
                                          <p:attrName>style.visibility</p:attrName>
                                        </p:attrNameLst>
                                      </p:cBhvr>
                                      <p:to>
                                        <p:strVal val="visible"/>
                                      </p:to>
                                    </p:set>
                                    <p:animEffect transition="in" filter="wipe(left)">
                                      <p:cBhvr>
                                        <p:cTn id="91" dur="1000"/>
                                        <p:tgtEl>
                                          <p:spTgt spid="10"/>
                                        </p:tgtEl>
                                      </p:cBhvr>
                                    </p:animEffect>
                                  </p:childTnLst>
                                </p:cTn>
                              </p:par>
                            </p:childTnLst>
                          </p:cTn>
                        </p:par>
                        <p:par>
                          <p:cTn id="92" fill="hold">
                            <p:stCondLst>
                              <p:cond delay="1000"/>
                            </p:stCondLst>
                            <p:childTnLst>
                              <p:par>
                                <p:cTn id="93" presetID="53" presetClass="entr" presetSubtype="16" fill="hold" grpId="0" nodeType="afterEffect">
                                  <p:stCondLst>
                                    <p:cond delay="0"/>
                                  </p:stCondLst>
                                  <p:childTnLst>
                                    <p:set>
                                      <p:cBhvr>
                                        <p:cTn id="94" dur="1" fill="hold">
                                          <p:stCondLst>
                                            <p:cond delay="0"/>
                                          </p:stCondLst>
                                        </p:cTn>
                                        <p:tgtEl>
                                          <p:spTgt spid="21"/>
                                        </p:tgtEl>
                                        <p:attrNameLst>
                                          <p:attrName>style.visibility</p:attrName>
                                        </p:attrNameLst>
                                      </p:cBhvr>
                                      <p:to>
                                        <p:strVal val="visible"/>
                                      </p:to>
                                    </p:set>
                                    <p:anim calcmode="lin" valueType="num">
                                      <p:cBhvr>
                                        <p:cTn id="95" dur="1000" fill="hold"/>
                                        <p:tgtEl>
                                          <p:spTgt spid="21"/>
                                        </p:tgtEl>
                                        <p:attrNameLst>
                                          <p:attrName>ppt_w</p:attrName>
                                        </p:attrNameLst>
                                      </p:cBhvr>
                                      <p:tavLst>
                                        <p:tav tm="0">
                                          <p:val>
                                            <p:fltVal val="0"/>
                                          </p:val>
                                        </p:tav>
                                        <p:tav tm="100000">
                                          <p:val>
                                            <p:strVal val="#ppt_w"/>
                                          </p:val>
                                        </p:tav>
                                      </p:tavLst>
                                    </p:anim>
                                    <p:anim calcmode="lin" valueType="num">
                                      <p:cBhvr>
                                        <p:cTn id="96" dur="1000" fill="hold"/>
                                        <p:tgtEl>
                                          <p:spTgt spid="21"/>
                                        </p:tgtEl>
                                        <p:attrNameLst>
                                          <p:attrName>ppt_h</p:attrName>
                                        </p:attrNameLst>
                                      </p:cBhvr>
                                      <p:tavLst>
                                        <p:tav tm="0">
                                          <p:val>
                                            <p:fltVal val="0"/>
                                          </p:val>
                                        </p:tav>
                                        <p:tav tm="100000">
                                          <p:val>
                                            <p:strVal val="#ppt_h"/>
                                          </p:val>
                                        </p:tav>
                                      </p:tavLst>
                                    </p:anim>
                                    <p:animEffect transition="in" filter="fade">
                                      <p:cBhvr>
                                        <p:cTn id="97" dur="1000"/>
                                        <p:tgtEl>
                                          <p:spTgt spid="21"/>
                                        </p:tgtEl>
                                      </p:cBhvr>
                                    </p:animEffect>
                                  </p:childTnLst>
                                </p:cTn>
                              </p:par>
                            </p:childTnLst>
                          </p:cTn>
                        </p:par>
                        <p:par>
                          <p:cTn id="98" fill="hold">
                            <p:stCondLst>
                              <p:cond delay="2000"/>
                            </p:stCondLst>
                            <p:childTnLst>
                              <p:par>
                                <p:cTn id="99" presetID="51" presetClass="entr" presetSubtype="0" fill="hold" nodeType="afterEffect">
                                  <p:stCondLst>
                                    <p:cond delay="0"/>
                                  </p:stCondLst>
                                  <p:childTnLst>
                                    <p:set>
                                      <p:cBhvr>
                                        <p:cTn id="100" dur="1" fill="hold">
                                          <p:stCondLst>
                                            <p:cond delay="0"/>
                                          </p:stCondLst>
                                        </p:cTn>
                                        <p:tgtEl>
                                          <p:spTgt spid="1027"/>
                                        </p:tgtEl>
                                        <p:attrNameLst>
                                          <p:attrName>style.visibility</p:attrName>
                                        </p:attrNameLst>
                                      </p:cBhvr>
                                      <p:to>
                                        <p:strVal val="visible"/>
                                      </p:to>
                                    </p:set>
                                    <p:animEffect transition="in" filter="fade">
                                      <p:cBhvr>
                                        <p:cTn id="101" dur="770" decel="100000"/>
                                        <p:tgtEl>
                                          <p:spTgt spid="1027"/>
                                        </p:tgtEl>
                                      </p:cBhvr>
                                    </p:animEffect>
                                    <p:animScale>
                                      <p:cBhvr>
                                        <p:cTn id="102" dur="770" decel="100000"/>
                                        <p:tgtEl>
                                          <p:spTgt spid="1027"/>
                                        </p:tgtEl>
                                      </p:cBhvr>
                                      <p:from x="10000" y="10000"/>
                                      <p:to x="200000" y="450000"/>
                                    </p:animScale>
                                    <p:animScale>
                                      <p:cBhvr>
                                        <p:cTn id="103" dur="1230" accel="100000" fill="hold">
                                          <p:stCondLst>
                                            <p:cond delay="770"/>
                                          </p:stCondLst>
                                        </p:cTn>
                                        <p:tgtEl>
                                          <p:spTgt spid="1027"/>
                                        </p:tgtEl>
                                      </p:cBhvr>
                                      <p:from x="200000" y="450000"/>
                                      <p:to x="100000" y="100000"/>
                                    </p:animScale>
                                    <p:set>
                                      <p:cBhvr>
                                        <p:cTn id="104" dur="770" fill="hold"/>
                                        <p:tgtEl>
                                          <p:spTgt spid="1027"/>
                                        </p:tgtEl>
                                        <p:attrNameLst>
                                          <p:attrName>ppt_x</p:attrName>
                                        </p:attrNameLst>
                                      </p:cBhvr>
                                      <p:to>
                                        <p:strVal val="(0.5)"/>
                                      </p:to>
                                    </p:set>
                                    <p:anim from="(0.5)" to="(#ppt_x)" calcmode="lin" valueType="num">
                                      <p:cBhvr>
                                        <p:cTn id="105" dur="1230" accel="100000" fill="hold">
                                          <p:stCondLst>
                                            <p:cond delay="770"/>
                                          </p:stCondLst>
                                        </p:cTn>
                                        <p:tgtEl>
                                          <p:spTgt spid="1027"/>
                                        </p:tgtEl>
                                        <p:attrNameLst>
                                          <p:attrName>ppt_x</p:attrName>
                                        </p:attrNameLst>
                                      </p:cBhvr>
                                    </p:anim>
                                    <p:set>
                                      <p:cBhvr>
                                        <p:cTn id="106" dur="770" fill="hold"/>
                                        <p:tgtEl>
                                          <p:spTgt spid="1027"/>
                                        </p:tgtEl>
                                        <p:attrNameLst>
                                          <p:attrName>ppt_y</p:attrName>
                                        </p:attrNameLst>
                                      </p:cBhvr>
                                      <p:to>
                                        <p:strVal val="(#ppt_y+0.4)"/>
                                      </p:to>
                                    </p:set>
                                    <p:anim from="(#ppt_y+0.4)" to="(#ppt_y)" calcmode="lin" valueType="num">
                                      <p:cBhvr>
                                        <p:cTn id="107" dur="1230" accel="100000" fill="hold">
                                          <p:stCondLst>
                                            <p:cond delay="770"/>
                                          </p:stCondLst>
                                        </p:cTn>
                                        <p:tgtEl>
                                          <p:spTgt spid="1027"/>
                                        </p:tgtEl>
                                        <p:attrNameLst>
                                          <p:attrName>ppt_y</p:attrName>
                                        </p:attrNameLst>
                                      </p:cBhvr>
                                    </p:anim>
                                  </p:childTnLst>
                                </p:cTn>
                              </p:par>
                            </p:childTnLst>
                          </p:cTn>
                        </p:par>
                      </p:childTnLst>
                    </p:cTn>
                  </p:par>
                  <p:par>
                    <p:cTn id="108" fill="hold">
                      <p:stCondLst>
                        <p:cond delay="indefinite"/>
                      </p:stCondLst>
                      <p:childTnLst>
                        <p:par>
                          <p:cTn id="109" fill="hold">
                            <p:stCondLst>
                              <p:cond delay="0"/>
                            </p:stCondLst>
                            <p:childTnLst>
                              <p:par>
                                <p:cTn id="110" presetID="22" presetClass="entr" presetSubtype="8" fill="hold" grpId="0" nodeType="clickEffect">
                                  <p:stCondLst>
                                    <p:cond delay="0"/>
                                  </p:stCondLst>
                                  <p:childTnLst>
                                    <p:set>
                                      <p:cBhvr>
                                        <p:cTn id="111" dur="1" fill="hold">
                                          <p:stCondLst>
                                            <p:cond delay="0"/>
                                          </p:stCondLst>
                                        </p:cTn>
                                        <p:tgtEl>
                                          <p:spTgt spid="11"/>
                                        </p:tgtEl>
                                        <p:attrNameLst>
                                          <p:attrName>style.visibility</p:attrName>
                                        </p:attrNameLst>
                                      </p:cBhvr>
                                      <p:to>
                                        <p:strVal val="visible"/>
                                      </p:to>
                                    </p:set>
                                    <p:animEffect transition="in" filter="wipe(left)">
                                      <p:cBhvr>
                                        <p:cTn id="112" dur="1000"/>
                                        <p:tgtEl>
                                          <p:spTgt spid="11"/>
                                        </p:tgtEl>
                                      </p:cBhvr>
                                    </p:animEffect>
                                  </p:childTnLst>
                                </p:cTn>
                              </p:par>
                            </p:childTnLst>
                          </p:cTn>
                        </p:par>
                        <p:par>
                          <p:cTn id="113" fill="hold">
                            <p:stCondLst>
                              <p:cond delay="1000"/>
                            </p:stCondLst>
                            <p:childTnLst>
                              <p:par>
                                <p:cTn id="114" presetID="53" presetClass="entr" presetSubtype="16" fill="hold" grpId="0" nodeType="afterEffect">
                                  <p:stCondLst>
                                    <p:cond delay="0"/>
                                  </p:stCondLst>
                                  <p:childTnLst>
                                    <p:set>
                                      <p:cBhvr>
                                        <p:cTn id="115" dur="1" fill="hold">
                                          <p:stCondLst>
                                            <p:cond delay="0"/>
                                          </p:stCondLst>
                                        </p:cTn>
                                        <p:tgtEl>
                                          <p:spTgt spid="42"/>
                                        </p:tgtEl>
                                        <p:attrNameLst>
                                          <p:attrName>style.visibility</p:attrName>
                                        </p:attrNameLst>
                                      </p:cBhvr>
                                      <p:to>
                                        <p:strVal val="visible"/>
                                      </p:to>
                                    </p:set>
                                    <p:anim calcmode="lin" valueType="num">
                                      <p:cBhvr>
                                        <p:cTn id="116" dur="1000" fill="hold"/>
                                        <p:tgtEl>
                                          <p:spTgt spid="42"/>
                                        </p:tgtEl>
                                        <p:attrNameLst>
                                          <p:attrName>ppt_w</p:attrName>
                                        </p:attrNameLst>
                                      </p:cBhvr>
                                      <p:tavLst>
                                        <p:tav tm="0">
                                          <p:val>
                                            <p:fltVal val="0"/>
                                          </p:val>
                                        </p:tav>
                                        <p:tav tm="100000">
                                          <p:val>
                                            <p:strVal val="#ppt_w"/>
                                          </p:val>
                                        </p:tav>
                                      </p:tavLst>
                                    </p:anim>
                                    <p:anim calcmode="lin" valueType="num">
                                      <p:cBhvr>
                                        <p:cTn id="117" dur="1000" fill="hold"/>
                                        <p:tgtEl>
                                          <p:spTgt spid="42"/>
                                        </p:tgtEl>
                                        <p:attrNameLst>
                                          <p:attrName>ppt_h</p:attrName>
                                        </p:attrNameLst>
                                      </p:cBhvr>
                                      <p:tavLst>
                                        <p:tav tm="0">
                                          <p:val>
                                            <p:fltVal val="0"/>
                                          </p:val>
                                        </p:tav>
                                        <p:tav tm="100000">
                                          <p:val>
                                            <p:strVal val="#ppt_h"/>
                                          </p:val>
                                        </p:tav>
                                      </p:tavLst>
                                    </p:anim>
                                    <p:animEffect transition="in" filter="fade">
                                      <p:cBhvr>
                                        <p:cTn id="118" dur="1000"/>
                                        <p:tgtEl>
                                          <p:spTgt spid="42"/>
                                        </p:tgtEl>
                                      </p:cBhvr>
                                    </p:animEffect>
                                  </p:childTnLst>
                                </p:cTn>
                              </p:par>
                            </p:childTnLst>
                          </p:cTn>
                        </p:par>
                        <p:par>
                          <p:cTn id="119" fill="hold">
                            <p:stCondLst>
                              <p:cond delay="2000"/>
                            </p:stCondLst>
                            <p:childTnLst>
                              <p:par>
                                <p:cTn id="120" presetID="51" presetClass="entr" presetSubtype="0" fill="hold" nodeType="afterEffect">
                                  <p:stCondLst>
                                    <p:cond delay="0"/>
                                  </p:stCondLst>
                                  <p:childTnLst>
                                    <p:set>
                                      <p:cBhvr>
                                        <p:cTn id="121" dur="1" fill="hold">
                                          <p:stCondLst>
                                            <p:cond delay="0"/>
                                          </p:stCondLst>
                                        </p:cTn>
                                        <p:tgtEl>
                                          <p:spTgt spid="24"/>
                                        </p:tgtEl>
                                        <p:attrNameLst>
                                          <p:attrName>style.visibility</p:attrName>
                                        </p:attrNameLst>
                                      </p:cBhvr>
                                      <p:to>
                                        <p:strVal val="visible"/>
                                      </p:to>
                                    </p:set>
                                    <p:animEffect transition="in" filter="fade">
                                      <p:cBhvr>
                                        <p:cTn id="122" dur="770" decel="100000"/>
                                        <p:tgtEl>
                                          <p:spTgt spid="24"/>
                                        </p:tgtEl>
                                      </p:cBhvr>
                                    </p:animEffect>
                                    <p:animScale>
                                      <p:cBhvr>
                                        <p:cTn id="123" dur="770" decel="100000"/>
                                        <p:tgtEl>
                                          <p:spTgt spid="24"/>
                                        </p:tgtEl>
                                      </p:cBhvr>
                                      <p:from x="10000" y="10000"/>
                                      <p:to x="200000" y="450000"/>
                                    </p:animScale>
                                    <p:animScale>
                                      <p:cBhvr>
                                        <p:cTn id="124" dur="1230" accel="100000" fill="hold">
                                          <p:stCondLst>
                                            <p:cond delay="770"/>
                                          </p:stCondLst>
                                        </p:cTn>
                                        <p:tgtEl>
                                          <p:spTgt spid="24"/>
                                        </p:tgtEl>
                                      </p:cBhvr>
                                      <p:from x="200000" y="450000"/>
                                      <p:to x="100000" y="100000"/>
                                    </p:animScale>
                                    <p:set>
                                      <p:cBhvr>
                                        <p:cTn id="125" dur="770" fill="hold"/>
                                        <p:tgtEl>
                                          <p:spTgt spid="24"/>
                                        </p:tgtEl>
                                        <p:attrNameLst>
                                          <p:attrName>ppt_x</p:attrName>
                                        </p:attrNameLst>
                                      </p:cBhvr>
                                      <p:to>
                                        <p:strVal val="(0.5)"/>
                                      </p:to>
                                    </p:set>
                                    <p:anim from="(0.5)" to="(#ppt_x)" calcmode="lin" valueType="num">
                                      <p:cBhvr>
                                        <p:cTn id="126" dur="1230" accel="100000" fill="hold">
                                          <p:stCondLst>
                                            <p:cond delay="770"/>
                                          </p:stCondLst>
                                        </p:cTn>
                                        <p:tgtEl>
                                          <p:spTgt spid="24"/>
                                        </p:tgtEl>
                                        <p:attrNameLst>
                                          <p:attrName>ppt_x</p:attrName>
                                        </p:attrNameLst>
                                      </p:cBhvr>
                                    </p:anim>
                                    <p:set>
                                      <p:cBhvr>
                                        <p:cTn id="127" dur="770" fill="hold"/>
                                        <p:tgtEl>
                                          <p:spTgt spid="24"/>
                                        </p:tgtEl>
                                        <p:attrNameLst>
                                          <p:attrName>ppt_y</p:attrName>
                                        </p:attrNameLst>
                                      </p:cBhvr>
                                      <p:to>
                                        <p:strVal val="(#ppt_y+0.4)"/>
                                      </p:to>
                                    </p:set>
                                    <p:anim from="(#ppt_y+0.4)" to="(#ppt_y)" calcmode="lin" valueType="num">
                                      <p:cBhvr>
                                        <p:cTn id="128" dur="1230" accel="100000" fill="hold">
                                          <p:stCondLst>
                                            <p:cond delay="770"/>
                                          </p:stCondLst>
                                        </p:cTn>
                                        <p:tgtEl>
                                          <p:spTgt spid="24"/>
                                        </p:tgtEl>
                                        <p:attrNameLst>
                                          <p:attrName>ppt_y</p:attrName>
                                        </p:attrNameLst>
                                      </p:cBhvr>
                                    </p:anim>
                                  </p:childTnLst>
                                </p:cTn>
                              </p:par>
                            </p:childTnLst>
                          </p:cTn>
                        </p:par>
                      </p:childTnLst>
                    </p:cTn>
                  </p:par>
                  <p:par>
                    <p:cTn id="129" fill="hold">
                      <p:stCondLst>
                        <p:cond delay="indefinite"/>
                      </p:stCondLst>
                      <p:childTnLst>
                        <p:par>
                          <p:cTn id="130" fill="hold">
                            <p:stCondLst>
                              <p:cond delay="0"/>
                            </p:stCondLst>
                            <p:childTnLst>
                              <p:par>
                                <p:cTn id="131" presetID="22" presetClass="entr" presetSubtype="8" fill="hold" grpId="0" nodeType="clickEffect">
                                  <p:stCondLst>
                                    <p:cond delay="0"/>
                                  </p:stCondLst>
                                  <p:childTnLst>
                                    <p:set>
                                      <p:cBhvr>
                                        <p:cTn id="132" dur="1" fill="hold">
                                          <p:stCondLst>
                                            <p:cond delay="0"/>
                                          </p:stCondLst>
                                        </p:cTn>
                                        <p:tgtEl>
                                          <p:spTgt spid="12"/>
                                        </p:tgtEl>
                                        <p:attrNameLst>
                                          <p:attrName>style.visibility</p:attrName>
                                        </p:attrNameLst>
                                      </p:cBhvr>
                                      <p:to>
                                        <p:strVal val="visible"/>
                                      </p:to>
                                    </p:set>
                                    <p:animEffect transition="in" filter="wipe(left)">
                                      <p:cBhvr>
                                        <p:cTn id="133" dur="1000"/>
                                        <p:tgtEl>
                                          <p:spTgt spid="12"/>
                                        </p:tgtEl>
                                      </p:cBhvr>
                                    </p:animEffect>
                                  </p:childTnLst>
                                </p:cTn>
                              </p:par>
                            </p:childTnLst>
                          </p:cTn>
                        </p:par>
                        <p:par>
                          <p:cTn id="134" fill="hold">
                            <p:stCondLst>
                              <p:cond delay="1000"/>
                            </p:stCondLst>
                            <p:childTnLst>
                              <p:par>
                                <p:cTn id="135" presetID="53" presetClass="entr" presetSubtype="16" fill="hold" grpId="0" nodeType="afterEffect">
                                  <p:stCondLst>
                                    <p:cond delay="0"/>
                                  </p:stCondLst>
                                  <p:childTnLst>
                                    <p:set>
                                      <p:cBhvr>
                                        <p:cTn id="136" dur="1" fill="hold">
                                          <p:stCondLst>
                                            <p:cond delay="0"/>
                                          </p:stCondLst>
                                        </p:cTn>
                                        <p:tgtEl>
                                          <p:spTgt spid="44"/>
                                        </p:tgtEl>
                                        <p:attrNameLst>
                                          <p:attrName>style.visibility</p:attrName>
                                        </p:attrNameLst>
                                      </p:cBhvr>
                                      <p:to>
                                        <p:strVal val="visible"/>
                                      </p:to>
                                    </p:set>
                                    <p:anim calcmode="lin" valueType="num">
                                      <p:cBhvr>
                                        <p:cTn id="137" dur="1000" fill="hold"/>
                                        <p:tgtEl>
                                          <p:spTgt spid="44"/>
                                        </p:tgtEl>
                                        <p:attrNameLst>
                                          <p:attrName>ppt_w</p:attrName>
                                        </p:attrNameLst>
                                      </p:cBhvr>
                                      <p:tavLst>
                                        <p:tav tm="0">
                                          <p:val>
                                            <p:fltVal val="0"/>
                                          </p:val>
                                        </p:tav>
                                        <p:tav tm="100000">
                                          <p:val>
                                            <p:strVal val="#ppt_w"/>
                                          </p:val>
                                        </p:tav>
                                      </p:tavLst>
                                    </p:anim>
                                    <p:anim calcmode="lin" valueType="num">
                                      <p:cBhvr>
                                        <p:cTn id="138" dur="1000" fill="hold"/>
                                        <p:tgtEl>
                                          <p:spTgt spid="44"/>
                                        </p:tgtEl>
                                        <p:attrNameLst>
                                          <p:attrName>ppt_h</p:attrName>
                                        </p:attrNameLst>
                                      </p:cBhvr>
                                      <p:tavLst>
                                        <p:tav tm="0">
                                          <p:val>
                                            <p:fltVal val="0"/>
                                          </p:val>
                                        </p:tav>
                                        <p:tav tm="100000">
                                          <p:val>
                                            <p:strVal val="#ppt_h"/>
                                          </p:val>
                                        </p:tav>
                                      </p:tavLst>
                                    </p:anim>
                                    <p:animEffect transition="in" filter="fade">
                                      <p:cBhvr>
                                        <p:cTn id="139" dur="1000"/>
                                        <p:tgtEl>
                                          <p:spTgt spid="44"/>
                                        </p:tgtEl>
                                      </p:cBhvr>
                                    </p:animEffect>
                                  </p:childTnLst>
                                </p:cTn>
                              </p:par>
                            </p:childTnLst>
                          </p:cTn>
                        </p:par>
                        <p:par>
                          <p:cTn id="140" fill="hold">
                            <p:stCondLst>
                              <p:cond delay="2000"/>
                            </p:stCondLst>
                            <p:childTnLst>
                              <p:par>
                                <p:cTn id="141" presetID="51" presetClass="entr" presetSubtype="0" fill="hold" nodeType="afterEffect">
                                  <p:stCondLst>
                                    <p:cond delay="0"/>
                                  </p:stCondLst>
                                  <p:childTnLst>
                                    <p:set>
                                      <p:cBhvr>
                                        <p:cTn id="142" dur="1" fill="hold">
                                          <p:stCondLst>
                                            <p:cond delay="0"/>
                                          </p:stCondLst>
                                        </p:cTn>
                                        <p:tgtEl>
                                          <p:spTgt spid="1035"/>
                                        </p:tgtEl>
                                        <p:attrNameLst>
                                          <p:attrName>style.visibility</p:attrName>
                                        </p:attrNameLst>
                                      </p:cBhvr>
                                      <p:to>
                                        <p:strVal val="visible"/>
                                      </p:to>
                                    </p:set>
                                    <p:animEffect transition="in" filter="fade">
                                      <p:cBhvr>
                                        <p:cTn id="143" dur="770" decel="100000"/>
                                        <p:tgtEl>
                                          <p:spTgt spid="1035"/>
                                        </p:tgtEl>
                                      </p:cBhvr>
                                    </p:animEffect>
                                    <p:animScale>
                                      <p:cBhvr>
                                        <p:cTn id="144" dur="770" decel="100000"/>
                                        <p:tgtEl>
                                          <p:spTgt spid="1035"/>
                                        </p:tgtEl>
                                      </p:cBhvr>
                                      <p:from x="10000" y="10000"/>
                                      <p:to x="200000" y="450000"/>
                                    </p:animScale>
                                    <p:animScale>
                                      <p:cBhvr>
                                        <p:cTn id="145" dur="1230" accel="100000" fill="hold">
                                          <p:stCondLst>
                                            <p:cond delay="770"/>
                                          </p:stCondLst>
                                        </p:cTn>
                                        <p:tgtEl>
                                          <p:spTgt spid="1035"/>
                                        </p:tgtEl>
                                      </p:cBhvr>
                                      <p:from x="200000" y="450000"/>
                                      <p:to x="100000" y="100000"/>
                                    </p:animScale>
                                    <p:set>
                                      <p:cBhvr>
                                        <p:cTn id="146" dur="770" fill="hold"/>
                                        <p:tgtEl>
                                          <p:spTgt spid="1035"/>
                                        </p:tgtEl>
                                        <p:attrNameLst>
                                          <p:attrName>ppt_x</p:attrName>
                                        </p:attrNameLst>
                                      </p:cBhvr>
                                      <p:to>
                                        <p:strVal val="(0.5)"/>
                                      </p:to>
                                    </p:set>
                                    <p:anim from="(0.5)" to="(#ppt_x)" calcmode="lin" valueType="num">
                                      <p:cBhvr>
                                        <p:cTn id="147" dur="1230" accel="100000" fill="hold">
                                          <p:stCondLst>
                                            <p:cond delay="770"/>
                                          </p:stCondLst>
                                        </p:cTn>
                                        <p:tgtEl>
                                          <p:spTgt spid="1035"/>
                                        </p:tgtEl>
                                        <p:attrNameLst>
                                          <p:attrName>ppt_x</p:attrName>
                                        </p:attrNameLst>
                                      </p:cBhvr>
                                    </p:anim>
                                    <p:set>
                                      <p:cBhvr>
                                        <p:cTn id="148" dur="770" fill="hold"/>
                                        <p:tgtEl>
                                          <p:spTgt spid="1035"/>
                                        </p:tgtEl>
                                        <p:attrNameLst>
                                          <p:attrName>ppt_y</p:attrName>
                                        </p:attrNameLst>
                                      </p:cBhvr>
                                      <p:to>
                                        <p:strVal val="(#ppt_y+0.4)"/>
                                      </p:to>
                                    </p:set>
                                    <p:anim from="(#ppt_y+0.4)" to="(#ppt_y)" calcmode="lin" valueType="num">
                                      <p:cBhvr>
                                        <p:cTn id="149" dur="1230" accel="100000" fill="hold">
                                          <p:stCondLst>
                                            <p:cond delay="770"/>
                                          </p:stCondLst>
                                        </p:cTn>
                                        <p:tgtEl>
                                          <p:spTgt spid="1035"/>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p:bldP spid="15" grpId="0"/>
      <p:bldP spid="17" grpId="0"/>
      <p:bldP spid="19" grpId="0"/>
      <p:bldP spid="21" grpId="0"/>
      <p:bldP spid="42" grpId="0"/>
      <p:bldP spid="4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Başlık"/>
          <p:cNvSpPr>
            <a:spLocks noGrp="1"/>
          </p:cNvSpPr>
          <p:nvPr>
            <p:ph type="title"/>
          </p:nvPr>
        </p:nvSpPr>
        <p:spPr>
          <a:xfrm>
            <a:off x="457200" y="188913"/>
            <a:ext cx="6203032" cy="1228725"/>
          </a:xfrm>
        </p:spPr>
        <p:txBody>
          <a:bodyPr>
            <a:normAutofit/>
          </a:bodyPr>
          <a:lstStyle/>
          <a:p>
            <a:r>
              <a:rPr lang="tr-TR" b="1" dirty="0" smtClean="0">
                <a:solidFill>
                  <a:srgbClr val="000099"/>
                </a:solidFill>
                <a:latin typeface="Monotype Corsiva" pitchFamily="66" charset="0"/>
                <a:ea typeface="Kartika" pitchFamily="18" charset="0"/>
                <a:cs typeface="Kartika" pitchFamily="18" charset="0"/>
              </a:rPr>
              <a:t>Rehberlik </a:t>
            </a:r>
            <a:r>
              <a:rPr lang="tr-TR" b="1" dirty="0" smtClean="0">
                <a:solidFill>
                  <a:srgbClr val="000099"/>
                </a:solidFill>
                <a:latin typeface="Monotype Corsiva" pitchFamily="66" charset="0"/>
                <a:ea typeface="Kartika" pitchFamily="18" charset="0"/>
                <a:cs typeface="Kartika" pitchFamily="18" charset="0"/>
              </a:rPr>
              <a:t>Servislerinde Hangi Hizmetler Verilir?</a:t>
            </a:r>
          </a:p>
        </p:txBody>
      </p:sp>
      <p:graphicFrame>
        <p:nvGraphicFramePr>
          <p:cNvPr id="5" name="4 Diyagram"/>
          <p:cNvGraphicFramePr/>
          <p:nvPr>
            <p:extLst>
              <p:ext uri="{D42A27DB-BD31-4B8C-83A1-F6EECF244321}">
                <p14:modId xmlns:p14="http://schemas.microsoft.com/office/powerpoint/2010/main" val="1019967167"/>
              </p:ext>
            </p:extLst>
          </p:nvPr>
        </p:nvGraphicFramePr>
        <p:xfrm>
          <a:off x="-684584" y="1417638"/>
          <a:ext cx="9144000" cy="54452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pPr algn="ctr"/>
            <a:r>
              <a:rPr lang="tr-TR" sz="4400" dirty="0" smtClean="0"/>
              <a:t>REHBERLİK SERVİSİNİ TANIYALIM</a:t>
            </a:r>
            <a:endParaRPr lang="tr-TR" sz="4400" dirty="0"/>
          </a:p>
        </p:txBody>
      </p:sp>
      <p:pic>
        <p:nvPicPr>
          <p:cNvPr id="4" name="Picture 7" descr="C:\Users\kullaniciadi\Desktop\rehberlik1.jpg"/>
          <p:cNvPicPr>
            <a:picLocks noChangeAspect="1" noChangeArrowheads="1"/>
          </p:cNvPicPr>
          <p:nvPr/>
        </p:nvPicPr>
        <p:blipFill>
          <a:blip r:embed="rId2"/>
          <a:srcRect/>
          <a:stretch>
            <a:fillRect/>
          </a:stretch>
        </p:blipFill>
        <p:spPr bwMode="auto">
          <a:xfrm>
            <a:off x="5547602" y="3988232"/>
            <a:ext cx="3619307" cy="2854100"/>
          </a:xfrm>
          <a:prstGeom prst="rect">
            <a:avLst/>
          </a:prstGeom>
          <a:noFill/>
          <a:ln w="9525">
            <a:noFill/>
            <a:miter lim="800000"/>
            <a:headEnd/>
            <a:tailEnd/>
          </a:ln>
        </p:spPr>
      </p:pic>
      <p:pic>
        <p:nvPicPr>
          <p:cNvPr id="5" name="Picture 2" descr="C:\Users\kullaniciadi\Desktop\Question.jpg"/>
          <p:cNvPicPr>
            <a:picLocks noChangeAspect="1" noChangeArrowheads="1"/>
          </p:cNvPicPr>
          <p:nvPr/>
        </p:nvPicPr>
        <p:blipFill>
          <a:blip r:embed="rId3"/>
          <a:srcRect/>
          <a:stretch>
            <a:fillRect/>
          </a:stretch>
        </p:blipFill>
        <p:spPr bwMode="auto">
          <a:xfrm>
            <a:off x="827584" y="0"/>
            <a:ext cx="2743200" cy="192882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o"/>
          <p:cNvGraphicFramePr>
            <a:graphicFrameLocks noGrp="1"/>
          </p:cNvGraphicFramePr>
          <p:nvPr>
            <p:extLst>
              <p:ext uri="{D42A27DB-BD31-4B8C-83A1-F6EECF244321}">
                <p14:modId xmlns:p14="http://schemas.microsoft.com/office/powerpoint/2010/main" val="756455735"/>
              </p:ext>
            </p:extLst>
          </p:nvPr>
        </p:nvGraphicFramePr>
        <p:xfrm>
          <a:off x="107504" y="1217542"/>
          <a:ext cx="8208912" cy="5137490"/>
        </p:xfrm>
        <a:graphic>
          <a:graphicData uri="http://schemas.openxmlformats.org/drawingml/2006/table">
            <a:tbl>
              <a:tblPr/>
              <a:tblGrid>
                <a:gridCol w="2736304">
                  <a:extLst>
                    <a:ext uri="{9D8B030D-6E8A-4147-A177-3AD203B41FA5}">
                      <a16:colId xmlns:a16="http://schemas.microsoft.com/office/drawing/2014/main" val="20000"/>
                    </a:ext>
                  </a:extLst>
                </a:gridCol>
                <a:gridCol w="2736304">
                  <a:extLst>
                    <a:ext uri="{9D8B030D-6E8A-4147-A177-3AD203B41FA5}">
                      <a16:colId xmlns:a16="http://schemas.microsoft.com/office/drawing/2014/main" val="20001"/>
                    </a:ext>
                  </a:extLst>
                </a:gridCol>
                <a:gridCol w="2736304">
                  <a:extLst>
                    <a:ext uri="{9D8B030D-6E8A-4147-A177-3AD203B41FA5}">
                      <a16:colId xmlns:a16="http://schemas.microsoft.com/office/drawing/2014/main" val="20002"/>
                    </a:ext>
                  </a:extLst>
                </a:gridCol>
              </a:tblGrid>
              <a:tr h="340838">
                <a:tc>
                  <a:txBody>
                    <a:bodyPr/>
                    <a:lstStyle/>
                    <a:p>
                      <a:pPr>
                        <a:spcAft>
                          <a:spcPts val="0"/>
                        </a:spcAft>
                      </a:pPr>
                      <a:r>
                        <a:rPr lang="tr-TR" sz="1200" b="1" dirty="0">
                          <a:solidFill>
                            <a:srgbClr val="FF0000"/>
                          </a:solidFill>
                          <a:latin typeface="Verdana"/>
                        </a:rPr>
                        <a:t>A ) AİLEYE YÖNELİK ÇALIŞMALAR</a:t>
                      </a:r>
                      <a:endParaRPr lang="tr-TR" sz="1200" b="1" dirty="0">
                        <a:solidFill>
                          <a:srgbClr val="FF0000"/>
                        </a:solidFill>
                      </a:endParaRPr>
                    </a:p>
                  </a:txBody>
                  <a:tcPr marL="30174" marR="30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tr-TR" sz="1200" b="1" dirty="0">
                          <a:solidFill>
                            <a:srgbClr val="FF0000"/>
                          </a:solidFill>
                          <a:latin typeface="Verdana"/>
                        </a:rPr>
                        <a:t>B ) ÖĞRENCİYE  YÖNELİK ÇALIŞMALAR</a:t>
                      </a:r>
                      <a:endParaRPr lang="tr-TR" sz="1200" dirty="0">
                        <a:solidFill>
                          <a:srgbClr val="FF0000"/>
                        </a:solidFill>
                      </a:endParaRPr>
                    </a:p>
                  </a:txBody>
                  <a:tcPr marL="30174" marR="30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tr-TR" sz="1200" b="1" dirty="0">
                          <a:solidFill>
                            <a:srgbClr val="FF0000"/>
                          </a:solidFill>
                          <a:latin typeface="Verdana"/>
                        </a:rPr>
                        <a:t>C ) KURUMA YÖNELİK ÇALIŞMALAR</a:t>
                      </a:r>
                      <a:endParaRPr lang="tr-TR" sz="1200" dirty="0">
                        <a:solidFill>
                          <a:srgbClr val="FF0000"/>
                        </a:solidFill>
                      </a:endParaRPr>
                    </a:p>
                  </a:txBody>
                  <a:tcPr marL="30174" marR="30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771730">
                <a:tc>
                  <a:txBody>
                    <a:bodyPr/>
                    <a:lstStyle/>
                    <a:p>
                      <a:pPr>
                        <a:spcAft>
                          <a:spcPts val="0"/>
                        </a:spcAft>
                        <a:buFont typeface="Arial"/>
                        <a:buChar char="•"/>
                      </a:pPr>
                      <a:r>
                        <a:rPr lang="tr-TR" sz="1400" dirty="0">
                          <a:latin typeface="Verdana"/>
                        </a:rPr>
                        <a:t>Bireysel danışmanlık</a:t>
                      </a:r>
                      <a:endParaRPr lang="tr-TR" sz="1400" dirty="0"/>
                    </a:p>
                    <a:p>
                      <a:pPr>
                        <a:spcAft>
                          <a:spcPts val="0"/>
                        </a:spcAft>
                        <a:buFont typeface="Arial"/>
                        <a:buChar char="•"/>
                      </a:pPr>
                      <a:r>
                        <a:rPr lang="tr-TR" sz="1400" dirty="0">
                          <a:latin typeface="Verdana"/>
                        </a:rPr>
                        <a:t>Grup danışmanlığı</a:t>
                      </a:r>
                      <a:endParaRPr lang="tr-TR" sz="1400" dirty="0"/>
                    </a:p>
                    <a:p>
                      <a:pPr>
                        <a:spcAft>
                          <a:spcPts val="0"/>
                        </a:spcAft>
                        <a:buFont typeface="Arial"/>
                        <a:buChar char="•"/>
                      </a:pPr>
                      <a:r>
                        <a:rPr lang="tr-TR" sz="1400" dirty="0">
                          <a:latin typeface="Verdana"/>
                        </a:rPr>
                        <a:t>Veli toplantılarına katılım</a:t>
                      </a:r>
                      <a:endParaRPr lang="tr-TR" sz="1400" dirty="0"/>
                    </a:p>
                    <a:p>
                      <a:pPr>
                        <a:spcAft>
                          <a:spcPts val="0"/>
                        </a:spcAft>
                        <a:buFont typeface="Arial"/>
                        <a:buChar char="•"/>
                      </a:pPr>
                      <a:r>
                        <a:rPr lang="tr-TR" sz="1400" dirty="0">
                          <a:latin typeface="Verdana"/>
                        </a:rPr>
                        <a:t>Seminer, konferans ve panel çalışmaları</a:t>
                      </a:r>
                      <a:endParaRPr lang="tr-TR" sz="1400" dirty="0"/>
                    </a:p>
                    <a:p>
                      <a:pPr>
                        <a:spcAft>
                          <a:spcPts val="0"/>
                        </a:spcAft>
                        <a:buFont typeface="Arial"/>
                        <a:buChar char="•"/>
                      </a:pPr>
                      <a:r>
                        <a:rPr lang="tr-TR" sz="1400" dirty="0">
                          <a:latin typeface="Verdana"/>
                        </a:rPr>
                        <a:t>Aileye yönelik bilgi toplama amacıyla anket çalışmalarının yapılması</a:t>
                      </a:r>
                      <a:endParaRPr lang="tr-TR" sz="1400" dirty="0"/>
                    </a:p>
                    <a:p>
                      <a:pPr>
                        <a:spcAft>
                          <a:spcPts val="0"/>
                        </a:spcAft>
                        <a:buFont typeface="Arial"/>
                        <a:buChar char="•"/>
                      </a:pPr>
                      <a:r>
                        <a:rPr lang="tr-TR" sz="1400" dirty="0">
                          <a:latin typeface="Verdana"/>
                        </a:rPr>
                        <a:t>Velilere yönelik eğitici çalışmalar</a:t>
                      </a:r>
                      <a:endParaRPr lang="tr-TR" sz="1400" dirty="0"/>
                    </a:p>
                    <a:p>
                      <a:r>
                        <a:rPr lang="tr-TR" sz="1400" b="1" dirty="0">
                          <a:latin typeface="Verdana"/>
                        </a:rPr>
                        <a:t> </a:t>
                      </a:r>
                      <a:endParaRPr lang="tr-TR" sz="1400" dirty="0"/>
                    </a:p>
                  </a:txBody>
                  <a:tcPr marL="30174" marR="30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buFont typeface="Arial"/>
                        <a:buChar char="•"/>
                      </a:pPr>
                      <a:r>
                        <a:rPr lang="tr-TR" sz="1400" dirty="0">
                          <a:latin typeface="Verdana"/>
                        </a:rPr>
                        <a:t>Bireysel danışmanlık</a:t>
                      </a:r>
                      <a:endParaRPr lang="tr-TR" sz="1400" dirty="0"/>
                    </a:p>
                    <a:p>
                      <a:pPr>
                        <a:spcAft>
                          <a:spcPts val="0"/>
                        </a:spcAft>
                        <a:buFont typeface="Arial"/>
                        <a:buChar char="•"/>
                      </a:pPr>
                      <a:r>
                        <a:rPr lang="tr-TR" sz="1400" dirty="0">
                          <a:latin typeface="Verdana"/>
                        </a:rPr>
                        <a:t>Grup danışmanlığı ( verimli ders çalışma, arkadaşlık ilişkileri, özgüven, kardeşlik ilişkileri, dikkat çalışmaları vb..)</a:t>
                      </a:r>
                      <a:endParaRPr lang="tr-TR" sz="1400" dirty="0"/>
                    </a:p>
                    <a:p>
                      <a:pPr>
                        <a:spcAft>
                          <a:spcPts val="0"/>
                        </a:spcAft>
                        <a:buFont typeface="Arial"/>
                        <a:buChar char="•"/>
                      </a:pPr>
                      <a:r>
                        <a:rPr lang="tr-TR" sz="1400" dirty="0">
                          <a:latin typeface="Verdana"/>
                        </a:rPr>
                        <a:t>Bireysel öğrenci dosyalarının hazırlanması</a:t>
                      </a:r>
                      <a:endParaRPr lang="tr-TR" sz="1400" dirty="0"/>
                    </a:p>
                    <a:p>
                      <a:pPr>
                        <a:spcAft>
                          <a:spcPts val="0"/>
                        </a:spcAft>
                        <a:buFont typeface="Arial"/>
                        <a:buChar char="•"/>
                      </a:pPr>
                      <a:r>
                        <a:rPr lang="tr-TR" sz="1400" dirty="0">
                          <a:latin typeface="Verdana"/>
                        </a:rPr>
                        <a:t>Çeşitli tanıma tekniklerinin uygulanması,</a:t>
                      </a:r>
                      <a:endParaRPr lang="tr-TR" sz="1400" dirty="0"/>
                    </a:p>
                    <a:p>
                      <a:pPr>
                        <a:spcAft>
                          <a:spcPts val="0"/>
                        </a:spcAft>
                        <a:buFont typeface="Arial"/>
                        <a:buChar char="•"/>
                      </a:pPr>
                      <a:r>
                        <a:rPr lang="tr-TR" sz="1400" dirty="0">
                          <a:latin typeface="Verdana"/>
                        </a:rPr>
                        <a:t>Meslek tanıtımları,</a:t>
                      </a:r>
                      <a:endParaRPr lang="tr-TR" sz="1400" dirty="0"/>
                    </a:p>
                    <a:p>
                      <a:pPr>
                        <a:spcAft>
                          <a:spcPts val="0"/>
                        </a:spcAft>
                        <a:buFont typeface="Arial"/>
                        <a:buChar char="•"/>
                      </a:pPr>
                      <a:r>
                        <a:rPr lang="tr-TR" sz="1400" dirty="0" smtClean="0">
                          <a:latin typeface="Verdana"/>
                        </a:rPr>
                        <a:t>Öğrencilerin </a:t>
                      </a:r>
                      <a:r>
                        <a:rPr lang="tr-TR" sz="1400" dirty="0">
                          <a:latin typeface="Verdana"/>
                        </a:rPr>
                        <a:t>gelişim dönemleriyle ilgili </a:t>
                      </a:r>
                      <a:r>
                        <a:rPr lang="tr-TR" sz="1400" dirty="0" smtClean="0">
                          <a:latin typeface="Verdana"/>
                        </a:rPr>
                        <a:t>bilgilendirme</a:t>
                      </a:r>
                      <a:endParaRPr lang="tr-TR" sz="1400" dirty="0"/>
                    </a:p>
                    <a:p>
                      <a:pPr>
                        <a:spcAft>
                          <a:spcPts val="0"/>
                        </a:spcAft>
                        <a:buFont typeface="Arial"/>
                        <a:buChar char="•"/>
                      </a:pPr>
                      <a:r>
                        <a:rPr lang="tr-TR" sz="1400" dirty="0">
                          <a:latin typeface="Verdana"/>
                        </a:rPr>
                        <a:t>Düzenli olarak başarı durumunun </a:t>
                      </a:r>
                      <a:r>
                        <a:rPr lang="tr-TR" sz="1400" dirty="0" smtClean="0">
                          <a:latin typeface="Verdana"/>
                        </a:rPr>
                        <a:t>izlenmesi</a:t>
                      </a:r>
                    </a:p>
                    <a:p>
                      <a:pPr>
                        <a:spcAft>
                          <a:spcPts val="0"/>
                        </a:spcAft>
                        <a:buFont typeface="Arial"/>
                        <a:buChar char="•"/>
                      </a:pPr>
                      <a:r>
                        <a:rPr lang="tr-TR" sz="1400" dirty="0" smtClean="0">
                          <a:latin typeface="Verdana"/>
                        </a:rPr>
                        <a:t>Üniversiteye</a:t>
                      </a:r>
                      <a:r>
                        <a:rPr lang="tr-TR" sz="1400" baseline="0" dirty="0" smtClean="0">
                          <a:latin typeface="Verdana"/>
                        </a:rPr>
                        <a:t> yönelik bilgilendirme çalışmaları</a:t>
                      </a:r>
                    </a:p>
                    <a:p>
                      <a:pPr>
                        <a:spcAft>
                          <a:spcPts val="0"/>
                        </a:spcAft>
                        <a:buFont typeface="Arial"/>
                        <a:buChar char="•"/>
                      </a:pPr>
                      <a:r>
                        <a:rPr lang="tr-TR" sz="1400" baseline="0" dirty="0" smtClean="0">
                          <a:latin typeface="Verdana"/>
                        </a:rPr>
                        <a:t>Ortaokul öğrencilerine okul tanıtımı</a:t>
                      </a:r>
                      <a:endParaRPr lang="tr-TR" sz="1400" dirty="0"/>
                    </a:p>
                  </a:txBody>
                  <a:tcPr marL="30174" marR="30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buFont typeface="Arial"/>
                        <a:buChar char="•"/>
                      </a:pPr>
                      <a:r>
                        <a:rPr lang="tr-TR" sz="1400" dirty="0">
                          <a:latin typeface="Verdana"/>
                        </a:rPr>
                        <a:t>Yapılan tüm çalışmaların kurumun amaç ve beklentileriyle ilişkilendirilip tanıtılması</a:t>
                      </a:r>
                      <a:endParaRPr lang="tr-TR" sz="1400" dirty="0"/>
                    </a:p>
                    <a:p>
                      <a:pPr>
                        <a:spcAft>
                          <a:spcPts val="0"/>
                        </a:spcAft>
                        <a:buFont typeface="Arial"/>
                        <a:buChar char="•"/>
                      </a:pPr>
                      <a:r>
                        <a:rPr lang="tr-TR" sz="1400" dirty="0">
                          <a:latin typeface="Verdana"/>
                        </a:rPr>
                        <a:t>Öğretmenlere yönelik danışmanlık hizmetleri</a:t>
                      </a:r>
                      <a:endParaRPr lang="tr-TR" sz="1400" dirty="0"/>
                    </a:p>
                    <a:p>
                      <a:pPr>
                        <a:spcAft>
                          <a:spcPts val="0"/>
                        </a:spcAft>
                        <a:buFont typeface="Arial"/>
                        <a:buChar char="•"/>
                      </a:pPr>
                      <a:r>
                        <a:rPr lang="tr-TR" sz="1400" dirty="0">
                          <a:latin typeface="Verdana"/>
                        </a:rPr>
                        <a:t>Rehberlik yürütme kurulunun çalışmaları</a:t>
                      </a:r>
                      <a:endParaRPr lang="tr-TR" sz="1400" dirty="0"/>
                    </a:p>
                    <a:p>
                      <a:pPr>
                        <a:spcAft>
                          <a:spcPts val="0"/>
                        </a:spcAft>
                        <a:buFont typeface="Arial"/>
                        <a:buChar char="•"/>
                      </a:pPr>
                      <a:r>
                        <a:rPr lang="tr-TR" sz="1400" dirty="0">
                          <a:latin typeface="Verdana"/>
                        </a:rPr>
                        <a:t>Öğrenci davranış değerlendirme kurulunun çalışmaları</a:t>
                      </a:r>
                      <a:endParaRPr lang="tr-TR" sz="1400" dirty="0"/>
                    </a:p>
                    <a:p>
                      <a:pPr>
                        <a:spcAft>
                          <a:spcPts val="0"/>
                        </a:spcAft>
                        <a:buFont typeface="Arial"/>
                        <a:buChar char="•"/>
                      </a:pPr>
                      <a:r>
                        <a:rPr lang="tr-TR" sz="1400" dirty="0">
                          <a:latin typeface="Verdana"/>
                        </a:rPr>
                        <a:t>Rehberlik servisi ve okul etkinliklerini tanıtıcı bülten çalışmaları</a:t>
                      </a:r>
                      <a:endParaRPr lang="tr-TR" sz="1400" dirty="0"/>
                    </a:p>
                    <a:p>
                      <a:pPr>
                        <a:spcAft>
                          <a:spcPts val="0"/>
                        </a:spcAft>
                        <a:buFont typeface="Arial"/>
                        <a:buChar char="•"/>
                      </a:pPr>
                      <a:r>
                        <a:rPr lang="tr-TR" sz="1400" dirty="0">
                          <a:latin typeface="Verdana"/>
                        </a:rPr>
                        <a:t>Yönetici, öğretmen ve personele yönelik hizmet içi </a:t>
                      </a:r>
                      <a:r>
                        <a:rPr lang="tr-TR" sz="1400" dirty="0" smtClean="0">
                          <a:latin typeface="Verdana"/>
                        </a:rPr>
                        <a:t>eğitimler</a:t>
                      </a:r>
                    </a:p>
                    <a:p>
                      <a:pPr>
                        <a:spcAft>
                          <a:spcPts val="0"/>
                        </a:spcAft>
                        <a:buFont typeface="Arial"/>
                        <a:buChar char="•"/>
                      </a:pPr>
                      <a:r>
                        <a:rPr lang="tr-TR" sz="1400" dirty="0" smtClean="0">
                          <a:latin typeface="Verdana"/>
                        </a:rPr>
                        <a:t>OGYE</a:t>
                      </a:r>
                      <a:r>
                        <a:rPr lang="tr-TR" sz="1400" baseline="0" dirty="0" smtClean="0">
                          <a:latin typeface="Verdana"/>
                        </a:rPr>
                        <a:t> çalışmaları</a:t>
                      </a:r>
                    </a:p>
                    <a:p>
                      <a:pPr>
                        <a:spcAft>
                          <a:spcPts val="0"/>
                        </a:spcAft>
                        <a:buFont typeface="Arial"/>
                        <a:buChar char="•"/>
                      </a:pPr>
                      <a:r>
                        <a:rPr lang="tr-TR" sz="1400" baseline="0" dirty="0" smtClean="0">
                          <a:latin typeface="Verdana"/>
                        </a:rPr>
                        <a:t>Okul Aile Birliği ile öğrenci ihtiyaçlarının tespiti ve burs duyuruları</a:t>
                      </a:r>
                      <a:endParaRPr lang="tr-TR" sz="1400" dirty="0"/>
                    </a:p>
                  </a:txBody>
                  <a:tcPr marL="30174" marR="30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8208" name="Rectangle 1"/>
          <p:cNvSpPr>
            <a:spLocks noChangeArrowheads="1"/>
          </p:cNvSpPr>
          <p:nvPr/>
        </p:nvSpPr>
        <p:spPr bwMode="auto">
          <a:xfrm>
            <a:off x="129099" y="290415"/>
            <a:ext cx="8557701" cy="784830"/>
          </a:xfrm>
          <a:prstGeom prst="rect">
            <a:avLst/>
          </a:prstGeom>
          <a:solidFill>
            <a:srgbClr val="8F013A"/>
          </a:solidFill>
          <a:ln w="9525">
            <a:noFill/>
            <a:miter lim="800000"/>
            <a:headEnd/>
            <a:tailEnd/>
          </a:ln>
        </p:spPr>
        <p:txBody>
          <a:bodyPr wrap="square" lIns="0" tIns="0" rIns="0" bIns="0" anchor="ctr">
            <a:spAutoFit/>
          </a:bodyPr>
          <a:lstStyle/>
          <a:p>
            <a:pPr eaLnBrk="0" hangingPunct="0"/>
            <a:r>
              <a:rPr lang="tr-TR" sz="1100" b="1" dirty="0" smtClean="0">
                <a:solidFill>
                  <a:srgbClr val="404040"/>
                </a:solidFill>
                <a:latin typeface="Times New Roman" pitchFamily="18" charset="0"/>
                <a:cs typeface="Times New Roman" pitchFamily="18" charset="0"/>
              </a:rPr>
              <a:t>I</a:t>
            </a:r>
            <a:r>
              <a:rPr lang="tr-TR" sz="1100" b="1" dirty="0">
                <a:solidFill>
                  <a:srgbClr val="404040"/>
                </a:solidFill>
                <a:latin typeface="Times New Roman" pitchFamily="18" charset="0"/>
                <a:cs typeface="Times New Roman" pitchFamily="18" charset="0"/>
              </a:rPr>
              <a:t/>
            </a:r>
            <a:br>
              <a:rPr lang="tr-TR" sz="1100" b="1" dirty="0">
                <a:solidFill>
                  <a:srgbClr val="404040"/>
                </a:solidFill>
                <a:latin typeface="Times New Roman" pitchFamily="18" charset="0"/>
                <a:cs typeface="Times New Roman" pitchFamily="18" charset="0"/>
              </a:rPr>
            </a:br>
            <a:r>
              <a:rPr lang="tr-TR" sz="1100" b="1" dirty="0">
                <a:solidFill>
                  <a:srgbClr val="404040"/>
                </a:solidFill>
                <a:latin typeface="Times New Roman" pitchFamily="18" charset="0"/>
                <a:cs typeface="Times New Roman" pitchFamily="18" charset="0"/>
              </a:rPr>
              <a:t/>
            </a:r>
            <a:br>
              <a:rPr lang="tr-TR" sz="1100" b="1" dirty="0">
                <a:solidFill>
                  <a:srgbClr val="404040"/>
                </a:solidFill>
                <a:latin typeface="Times New Roman" pitchFamily="18" charset="0"/>
                <a:cs typeface="Times New Roman" pitchFamily="18" charset="0"/>
              </a:rPr>
            </a:br>
            <a:endParaRPr lang="tr-TR" sz="1100" dirty="0"/>
          </a:p>
          <a:p>
            <a:pPr eaLnBrk="0" hangingPunct="0"/>
            <a:endParaRPr lang="tr-TR" dirty="0"/>
          </a:p>
        </p:txBody>
      </p:sp>
      <p:sp>
        <p:nvSpPr>
          <p:cNvPr id="8209" name="3 Başlık"/>
          <p:cNvSpPr>
            <a:spLocks noGrp="1"/>
          </p:cNvSpPr>
          <p:nvPr>
            <p:ph type="title"/>
          </p:nvPr>
        </p:nvSpPr>
        <p:spPr>
          <a:xfrm>
            <a:off x="1403648" y="621327"/>
            <a:ext cx="8229600" cy="633412"/>
          </a:xfrm>
        </p:spPr>
        <p:txBody>
          <a:bodyPr/>
          <a:lstStyle/>
          <a:p>
            <a:r>
              <a:rPr lang="tr-TR" sz="1600" b="1" dirty="0" smtClean="0"/>
              <a:t>REHBERLİK VE PSİKOLOJİK DANIŞMA SERVİSİ PROGRAMI</a:t>
            </a:r>
            <a:endParaRPr lang="tr-TR" sz="1600" dirty="0" smtClean="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5616" y="599265"/>
            <a:ext cx="6347713" cy="1320800"/>
          </a:xfrm>
        </p:spPr>
        <p:txBody>
          <a:bodyPr/>
          <a:lstStyle/>
          <a:p>
            <a:r>
              <a:rPr lang="tr-TR" b="1" u="sng" dirty="0" smtClean="0"/>
              <a:t>Rehberlik ne değildir?</a:t>
            </a:r>
            <a:endParaRPr lang="tr-TR" b="1" u="sng" dirty="0"/>
          </a:p>
        </p:txBody>
      </p:sp>
      <p:sp>
        <p:nvSpPr>
          <p:cNvPr id="4" name="Content Placeholder 17"/>
          <p:cNvSpPr>
            <a:spLocks noGrp="1"/>
          </p:cNvSpPr>
          <p:nvPr>
            <p:ph idx="1"/>
          </p:nvPr>
        </p:nvSpPr>
        <p:spPr>
          <a:xfrm>
            <a:off x="539552" y="1303674"/>
            <a:ext cx="6347714" cy="3880773"/>
          </a:xfrm>
        </p:spPr>
        <p:txBody>
          <a:bodyPr>
            <a:normAutofit fontScale="25000" lnSpcReduction="20000"/>
          </a:bodyPr>
          <a:lstStyle/>
          <a:p>
            <a:pPr eaLnBrk="1" hangingPunct="1"/>
            <a:endParaRPr lang="tr-TR" dirty="0" smtClean="0"/>
          </a:p>
          <a:p>
            <a:pPr marL="274320" indent="-274320">
              <a:buClr>
                <a:schemeClr val="accent3"/>
              </a:buClr>
              <a:buFont typeface="Wingdings 2"/>
              <a:buChar char=""/>
              <a:defRPr/>
            </a:pPr>
            <a:r>
              <a:rPr lang="tr-TR" sz="9200" dirty="0"/>
              <a:t>Rehberlik, bireye tek yönlü olarak </a:t>
            </a:r>
          </a:p>
          <a:p>
            <a:pPr marL="274320" indent="-274320">
              <a:buClr>
                <a:schemeClr val="accent3"/>
              </a:buClr>
              <a:buNone/>
              <a:defRPr/>
            </a:pPr>
            <a:r>
              <a:rPr lang="tr-TR" sz="9200" dirty="0"/>
              <a:t>    doğrudan doğruya yapılan bir </a:t>
            </a:r>
          </a:p>
          <a:p>
            <a:pPr marL="274320" indent="-274320">
              <a:buClr>
                <a:schemeClr val="accent3"/>
              </a:buClr>
              <a:buNone/>
              <a:defRPr/>
            </a:pPr>
            <a:r>
              <a:rPr lang="tr-TR" sz="9200" dirty="0"/>
              <a:t>    yardım </a:t>
            </a:r>
            <a:r>
              <a:rPr lang="tr-TR" sz="9200" dirty="0" smtClean="0"/>
              <a:t>değildir.</a:t>
            </a:r>
            <a:endParaRPr lang="tr-TR" sz="9200" dirty="0"/>
          </a:p>
          <a:p>
            <a:pPr marL="274320" indent="-274320">
              <a:buClr>
                <a:schemeClr val="accent3"/>
              </a:buClr>
              <a:buNone/>
              <a:defRPr/>
            </a:pPr>
            <a:endParaRPr lang="tr-TR" sz="9200" dirty="0"/>
          </a:p>
          <a:p>
            <a:pPr marL="274320" indent="-274320">
              <a:buClr>
                <a:schemeClr val="accent3"/>
              </a:buClr>
              <a:buFont typeface="Wingdings 2"/>
              <a:buChar char=""/>
              <a:defRPr/>
            </a:pPr>
            <a:r>
              <a:rPr lang="tr-TR" sz="9200" dirty="0"/>
              <a:t> Rehberlikte bireye acıma </a:t>
            </a:r>
          </a:p>
          <a:p>
            <a:pPr marL="274320" indent="-274320">
              <a:buClr>
                <a:schemeClr val="accent3"/>
              </a:buClr>
              <a:buNone/>
              <a:defRPr/>
            </a:pPr>
            <a:r>
              <a:rPr lang="tr-TR" sz="9200" dirty="0"/>
              <a:t>    duygusuyla yaklaşma, onun </a:t>
            </a:r>
          </a:p>
          <a:p>
            <a:pPr marL="274320" indent="-274320">
              <a:buClr>
                <a:schemeClr val="accent3"/>
              </a:buClr>
              <a:buNone/>
              <a:defRPr/>
            </a:pPr>
            <a:r>
              <a:rPr lang="tr-TR" sz="9200" dirty="0"/>
              <a:t>    sorunlarını onu adına çözme gibi</a:t>
            </a:r>
          </a:p>
          <a:p>
            <a:pPr marL="274320" indent="-274320">
              <a:buClr>
                <a:schemeClr val="accent3"/>
              </a:buClr>
              <a:buNone/>
              <a:defRPr/>
            </a:pPr>
            <a:r>
              <a:rPr lang="tr-TR" sz="9200" dirty="0"/>
              <a:t>    bir anlayış </a:t>
            </a:r>
            <a:r>
              <a:rPr lang="tr-TR" sz="9200" dirty="0" smtClean="0"/>
              <a:t>yoktur.</a:t>
            </a:r>
            <a:endParaRPr lang="tr-TR" sz="9200" dirty="0"/>
          </a:p>
          <a:p>
            <a:pPr marL="274320" indent="-274320">
              <a:buClr>
                <a:schemeClr val="accent3"/>
              </a:buClr>
              <a:buNone/>
              <a:defRPr/>
            </a:pPr>
            <a:endParaRPr lang="tr-TR" sz="9200" dirty="0"/>
          </a:p>
          <a:p>
            <a:pPr marL="274320" indent="-274320">
              <a:buClr>
                <a:schemeClr val="accent3"/>
              </a:buClr>
              <a:buFont typeface="Wingdings 2"/>
              <a:buChar char=""/>
              <a:defRPr/>
            </a:pPr>
            <a:r>
              <a:rPr lang="tr-TR" sz="9200" dirty="0"/>
              <a:t> Rehberlik, bireyin sadece duygusal </a:t>
            </a:r>
          </a:p>
          <a:p>
            <a:pPr marL="274320" indent="-274320">
              <a:buClr>
                <a:schemeClr val="accent3"/>
              </a:buClr>
              <a:buNone/>
              <a:defRPr/>
            </a:pPr>
            <a:r>
              <a:rPr lang="tr-TR" sz="9200" dirty="0"/>
              <a:t>     yanı ile </a:t>
            </a:r>
            <a:r>
              <a:rPr lang="tr-TR" sz="9200" dirty="0" smtClean="0"/>
              <a:t>ilgilenmez.</a:t>
            </a:r>
            <a:endParaRPr lang="tr-TR" sz="9200" dirty="0"/>
          </a:p>
          <a:p>
            <a:pPr marL="274320" indent="-274320">
              <a:buClr>
                <a:schemeClr val="accent3"/>
              </a:buClr>
              <a:buNone/>
              <a:defRPr/>
            </a:pPr>
            <a:endParaRPr lang="tr-TR" sz="9200" dirty="0"/>
          </a:p>
          <a:p>
            <a:pPr marL="274320" indent="-274320">
              <a:buClr>
                <a:schemeClr val="accent3"/>
              </a:buClr>
              <a:buFont typeface="Wingdings 2"/>
              <a:buChar char=""/>
              <a:defRPr/>
            </a:pPr>
            <a:r>
              <a:rPr lang="tr-TR" sz="9200" dirty="0"/>
              <a:t> Rehberlik hizmetleri ders </a:t>
            </a:r>
            <a:r>
              <a:rPr lang="tr-TR" sz="9200" dirty="0" smtClean="0"/>
              <a:t>değildir.</a:t>
            </a:r>
          </a:p>
          <a:p>
            <a:pPr eaLnBrk="1" hangingPunct="1"/>
            <a:endParaRPr lang="tr-TR" dirty="0" smtClean="0"/>
          </a:p>
          <a:p>
            <a:pPr eaLnBrk="1" hangingPunct="1">
              <a:buFont typeface="Wingdings 2" pitchFamily="18" charset="2"/>
              <a:buNone/>
            </a:pPr>
            <a:endParaRPr lang="tr-TR" dirty="0" smtClean="0"/>
          </a:p>
          <a:p>
            <a:pPr eaLnBrk="1" hangingPunct="1">
              <a:buFont typeface="Wingdings 2" pitchFamily="18" charset="2"/>
              <a:buNone/>
            </a:pPr>
            <a:endParaRPr lang="tr-TR" dirty="0" smtClean="0"/>
          </a:p>
          <a:p>
            <a:pPr eaLnBrk="1" hangingPunct="1">
              <a:buFont typeface="Wingdings 2" pitchFamily="18" charset="2"/>
              <a:buNone/>
            </a:pPr>
            <a:endParaRPr lang="tr-TR" dirty="0" smtClean="0"/>
          </a:p>
          <a:p>
            <a:pPr eaLnBrk="1" hangingPunct="1">
              <a:buFont typeface="Wingdings 2" pitchFamily="18" charset="2"/>
              <a:buNone/>
            </a:pPr>
            <a:endParaRPr lang="tr-TR" dirty="0" smtClean="0"/>
          </a:p>
          <a:p>
            <a:pPr eaLnBrk="1" hangingPunct="1">
              <a:buFont typeface="Wingdings 2" pitchFamily="18" charset="2"/>
              <a:buNone/>
            </a:pPr>
            <a:r>
              <a:rPr lang="tr-TR" dirty="0" smtClean="0"/>
              <a:t>                             </a:t>
            </a:r>
            <a:r>
              <a:rPr lang="tr-TR" dirty="0" smtClean="0">
                <a:solidFill>
                  <a:schemeClr val="bg1"/>
                </a:solidFill>
              </a:rPr>
              <a:t>Kendini Gerçekleştirme</a:t>
            </a:r>
          </a:p>
        </p:txBody>
      </p:sp>
      <p:pic>
        <p:nvPicPr>
          <p:cNvPr id="5" name="Picture 5" descr="C:\Users\kullaniciadi\Desktop\tp20crying20boy20smallsk0.jpg"/>
          <p:cNvPicPr>
            <a:picLocks noChangeAspect="1" noChangeArrowheads="1"/>
          </p:cNvPicPr>
          <p:nvPr/>
        </p:nvPicPr>
        <p:blipFill>
          <a:blip r:embed="rId2"/>
          <a:srcRect/>
          <a:stretch>
            <a:fillRect/>
          </a:stretch>
        </p:blipFill>
        <p:spPr bwMode="auto">
          <a:xfrm>
            <a:off x="5443881" y="1942772"/>
            <a:ext cx="2143140" cy="1676400"/>
          </a:xfrm>
          <a:prstGeom prst="rect">
            <a:avLst/>
          </a:prstGeom>
          <a:noFill/>
          <a:ln w="9525">
            <a:noFill/>
            <a:miter lim="800000"/>
            <a:headEnd/>
            <a:tailEnd/>
          </a:ln>
        </p:spPr>
      </p:pic>
      <p:pic>
        <p:nvPicPr>
          <p:cNvPr id="6" name="Picture 2" descr="C:\Program Files\Microsoft Office\MEDIA\CAGCAT10\j0301252.wmf"/>
          <p:cNvPicPr>
            <a:picLocks noChangeAspect="1" noChangeArrowheads="1"/>
          </p:cNvPicPr>
          <p:nvPr/>
        </p:nvPicPr>
        <p:blipFill>
          <a:blip r:embed="rId3"/>
          <a:srcRect/>
          <a:stretch>
            <a:fillRect/>
          </a:stretch>
        </p:blipFill>
        <p:spPr bwMode="auto">
          <a:xfrm>
            <a:off x="5992109" y="4725144"/>
            <a:ext cx="2428892" cy="15652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836712"/>
            <a:ext cx="6347714" cy="3880773"/>
          </a:xfrm>
        </p:spPr>
        <p:txBody>
          <a:bodyPr>
            <a:noAutofit/>
          </a:bodyPr>
          <a:lstStyle/>
          <a:p>
            <a:pPr marL="274320" indent="-274320">
              <a:buClr>
                <a:schemeClr val="accent3"/>
              </a:buClr>
              <a:buFont typeface="Wingdings 2"/>
              <a:buChar char=""/>
              <a:defRPr/>
            </a:pPr>
            <a:r>
              <a:rPr lang="tr-TR" sz="2400" dirty="0"/>
              <a:t>Rehberlik, bir disiplin görevi</a:t>
            </a:r>
          </a:p>
          <a:p>
            <a:pPr marL="274320" indent="-274320">
              <a:buClr>
                <a:schemeClr val="accent3"/>
              </a:buClr>
              <a:buNone/>
              <a:defRPr/>
            </a:pPr>
            <a:r>
              <a:rPr lang="tr-TR" sz="2400" dirty="0"/>
              <a:t>     değildir, yargılamaz ve ceza </a:t>
            </a:r>
          </a:p>
          <a:p>
            <a:pPr marL="274320" indent="-274320">
              <a:buClr>
                <a:schemeClr val="accent3"/>
              </a:buClr>
              <a:buNone/>
              <a:defRPr/>
            </a:pPr>
            <a:r>
              <a:rPr lang="tr-TR" sz="2400" dirty="0"/>
              <a:t>     </a:t>
            </a:r>
            <a:r>
              <a:rPr lang="tr-TR" sz="2400" dirty="0" smtClean="0"/>
              <a:t>vermez.</a:t>
            </a:r>
            <a:endParaRPr lang="tr-TR" sz="2400" dirty="0"/>
          </a:p>
          <a:p>
            <a:pPr marL="274320" indent="-274320">
              <a:buClr>
                <a:schemeClr val="accent3"/>
              </a:buClr>
              <a:buNone/>
              <a:defRPr/>
            </a:pPr>
            <a:endParaRPr lang="tr-TR" sz="2400" dirty="0"/>
          </a:p>
          <a:p>
            <a:pPr marL="274320" indent="-274320">
              <a:buClr>
                <a:schemeClr val="accent3"/>
              </a:buClr>
              <a:buFont typeface="Wingdings 2"/>
              <a:buChar char=""/>
              <a:defRPr/>
            </a:pPr>
            <a:r>
              <a:rPr lang="tr-TR" sz="2400" dirty="0"/>
              <a:t> Rehberlik, her sorunu hemen </a:t>
            </a:r>
          </a:p>
          <a:p>
            <a:pPr marL="274320" indent="-274320">
              <a:buClr>
                <a:schemeClr val="accent3"/>
              </a:buClr>
              <a:buNone/>
              <a:defRPr/>
            </a:pPr>
            <a:r>
              <a:rPr lang="tr-TR" sz="2400" dirty="0"/>
              <a:t>     çözebilecek sihirli bir güce </a:t>
            </a:r>
          </a:p>
          <a:p>
            <a:pPr marL="274320" indent="-274320">
              <a:buClr>
                <a:schemeClr val="accent3"/>
              </a:buClr>
              <a:buNone/>
              <a:defRPr/>
            </a:pPr>
            <a:r>
              <a:rPr lang="tr-TR" sz="2400" dirty="0"/>
              <a:t>     sahip </a:t>
            </a:r>
            <a:r>
              <a:rPr lang="tr-TR" sz="2400" dirty="0" smtClean="0"/>
              <a:t>değildir.</a:t>
            </a:r>
            <a:endParaRPr lang="tr-TR" sz="2400" dirty="0"/>
          </a:p>
          <a:p>
            <a:pPr marL="274320" indent="-274320">
              <a:buClr>
                <a:schemeClr val="accent3"/>
              </a:buClr>
              <a:buNone/>
              <a:defRPr/>
            </a:pPr>
            <a:endParaRPr lang="tr-TR" sz="2400" dirty="0"/>
          </a:p>
          <a:p>
            <a:pPr marL="274320" indent="-274320">
              <a:buClr>
                <a:schemeClr val="accent3"/>
              </a:buClr>
              <a:buFont typeface="Wingdings 2"/>
              <a:buChar char=""/>
              <a:defRPr/>
            </a:pPr>
            <a:r>
              <a:rPr lang="tr-TR" sz="2400" dirty="0"/>
              <a:t> Rehberlik, hizmetleri sadece </a:t>
            </a:r>
          </a:p>
          <a:p>
            <a:pPr marL="274320" indent="-274320">
              <a:buClr>
                <a:schemeClr val="accent3"/>
              </a:buClr>
              <a:buNone/>
              <a:defRPr/>
            </a:pPr>
            <a:r>
              <a:rPr lang="tr-TR" sz="2400" dirty="0"/>
              <a:t>     sorunlu öğrencilere yapılacak </a:t>
            </a:r>
          </a:p>
          <a:p>
            <a:pPr marL="274320" indent="-274320">
              <a:buClr>
                <a:schemeClr val="accent3"/>
              </a:buClr>
              <a:buNone/>
              <a:defRPr/>
            </a:pPr>
            <a:r>
              <a:rPr lang="tr-TR" sz="2400" dirty="0"/>
              <a:t>     bir yardım </a:t>
            </a:r>
            <a:r>
              <a:rPr lang="tr-TR" sz="2400" dirty="0" smtClean="0"/>
              <a:t>değildir.</a:t>
            </a:r>
            <a:endParaRPr lang="tr-TR" sz="2400" dirty="0"/>
          </a:p>
          <a:p>
            <a:endParaRPr lang="tr-TR" sz="2400" dirty="0"/>
          </a:p>
        </p:txBody>
      </p:sp>
      <p:pic>
        <p:nvPicPr>
          <p:cNvPr id="4" name="Picture 2" descr="C:\Users\kullaniciadi\Desktop\disiplin1.gif"/>
          <p:cNvPicPr>
            <a:picLocks noChangeAspect="1" noChangeArrowheads="1"/>
          </p:cNvPicPr>
          <p:nvPr/>
        </p:nvPicPr>
        <p:blipFill>
          <a:blip r:embed="rId2"/>
          <a:srcRect/>
          <a:stretch>
            <a:fillRect/>
          </a:stretch>
        </p:blipFill>
        <p:spPr bwMode="auto">
          <a:xfrm>
            <a:off x="5868144" y="3140968"/>
            <a:ext cx="1609725" cy="1905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2"/>
          <p:cNvSpPr>
            <a:spLocks/>
          </p:cNvSpPr>
          <p:nvPr/>
        </p:nvSpPr>
        <p:spPr bwMode="auto">
          <a:xfrm>
            <a:off x="2771800" y="1916832"/>
            <a:ext cx="990968" cy="1050015"/>
          </a:xfrm>
          <a:custGeom>
            <a:avLst/>
            <a:gdLst>
              <a:gd name="T0" fmla="*/ 134 w 150"/>
              <a:gd name="T1" fmla="*/ 55 h 159"/>
              <a:gd name="T2" fmla="*/ 136 w 150"/>
              <a:gd name="T3" fmla="*/ 55 h 159"/>
              <a:gd name="T4" fmla="*/ 147 w 150"/>
              <a:gd name="T5" fmla="*/ 34 h 159"/>
              <a:gd name="T6" fmla="*/ 127 w 150"/>
              <a:gd name="T7" fmla="*/ 23 h 159"/>
              <a:gd name="T8" fmla="*/ 125 w 150"/>
              <a:gd name="T9" fmla="*/ 23 h 159"/>
              <a:gd name="T10" fmla="*/ 124 w 150"/>
              <a:gd name="T11" fmla="*/ 21 h 159"/>
              <a:gd name="T12" fmla="*/ 118 w 150"/>
              <a:gd name="T13" fmla="*/ 0 h 159"/>
              <a:gd name="T14" fmla="*/ 56 w 150"/>
              <a:gd name="T15" fmla="*/ 36 h 159"/>
              <a:gd name="T16" fmla="*/ 0 w 150"/>
              <a:gd name="T17" fmla="*/ 147 h 159"/>
              <a:gd name="T18" fmla="*/ 95 w 150"/>
              <a:gd name="T19" fmla="*/ 159 h 159"/>
              <a:gd name="T20" fmla="*/ 131 w 150"/>
              <a:gd name="T21" fmla="*/ 91 h 159"/>
              <a:gd name="T22" fmla="*/ 142 w 150"/>
              <a:gd name="T23" fmla="*/ 83 h 159"/>
              <a:gd name="T24" fmla="*/ 134 w 150"/>
              <a:gd name="T25" fmla="*/ 55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 h="159">
                <a:moveTo>
                  <a:pt x="134" y="55"/>
                </a:moveTo>
                <a:cubicBezTo>
                  <a:pt x="136" y="55"/>
                  <a:pt x="136" y="55"/>
                  <a:pt x="136" y="55"/>
                </a:cubicBezTo>
                <a:cubicBezTo>
                  <a:pt x="145" y="52"/>
                  <a:pt x="150" y="43"/>
                  <a:pt x="147" y="34"/>
                </a:cubicBezTo>
                <a:cubicBezTo>
                  <a:pt x="145" y="25"/>
                  <a:pt x="136" y="20"/>
                  <a:pt x="127" y="23"/>
                </a:cubicBezTo>
                <a:cubicBezTo>
                  <a:pt x="125" y="23"/>
                  <a:pt x="125" y="23"/>
                  <a:pt x="125" y="23"/>
                </a:cubicBezTo>
                <a:cubicBezTo>
                  <a:pt x="124" y="21"/>
                  <a:pt x="124" y="21"/>
                  <a:pt x="124" y="21"/>
                </a:cubicBezTo>
                <a:cubicBezTo>
                  <a:pt x="118" y="0"/>
                  <a:pt x="118" y="0"/>
                  <a:pt x="118" y="0"/>
                </a:cubicBezTo>
                <a:cubicBezTo>
                  <a:pt x="95" y="8"/>
                  <a:pt x="74" y="20"/>
                  <a:pt x="56" y="36"/>
                </a:cubicBezTo>
                <a:cubicBezTo>
                  <a:pt x="21" y="66"/>
                  <a:pt x="2" y="103"/>
                  <a:pt x="0" y="147"/>
                </a:cubicBezTo>
                <a:cubicBezTo>
                  <a:pt x="95" y="159"/>
                  <a:pt x="95" y="159"/>
                  <a:pt x="95" y="159"/>
                </a:cubicBezTo>
                <a:cubicBezTo>
                  <a:pt x="101" y="128"/>
                  <a:pt x="113" y="106"/>
                  <a:pt x="131" y="91"/>
                </a:cubicBezTo>
                <a:cubicBezTo>
                  <a:pt x="134" y="88"/>
                  <a:pt x="138" y="85"/>
                  <a:pt x="142" y="83"/>
                </a:cubicBezTo>
                <a:lnTo>
                  <a:pt x="134" y="55"/>
                </a:ln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4" name="Freeform 3"/>
          <p:cNvSpPr>
            <a:spLocks/>
          </p:cNvSpPr>
          <p:nvPr/>
        </p:nvSpPr>
        <p:spPr bwMode="auto">
          <a:xfrm>
            <a:off x="3577924" y="1851367"/>
            <a:ext cx="1216888" cy="600743"/>
          </a:xfrm>
          <a:custGeom>
            <a:avLst/>
            <a:gdLst>
              <a:gd name="T0" fmla="*/ 6 w 184"/>
              <a:gd name="T1" fmla="*/ 29 h 91"/>
              <a:gd name="T2" fmla="*/ 29 w 184"/>
              <a:gd name="T3" fmla="*/ 43 h 91"/>
              <a:gd name="T4" fmla="*/ 17 w 184"/>
              <a:gd name="T5" fmla="*/ 68 h 91"/>
              <a:gd name="T6" fmla="*/ 23 w 184"/>
              <a:gd name="T7" fmla="*/ 91 h 91"/>
              <a:gd name="T8" fmla="*/ 75 w 184"/>
              <a:gd name="T9" fmla="*/ 78 h 91"/>
              <a:gd name="T10" fmla="*/ 124 w 184"/>
              <a:gd name="T11" fmla="*/ 89 h 91"/>
              <a:gd name="T12" fmla="*/ 143 w 184"/>
              <a:gd name="T13" fmla="*/ 69 h 91"/>
              <a:gd name="T14" fmla="*/ 145 w 184"/>
              <a:gd name="T15" fmla="*/ 70 h 91"/>
              <a:gd name="T16" fmla="*/ 157 w 184"/>
              <a:gd name="T17" fmla="*/ 75 h 91"/>
              <a:gd name="T18" fmla="*/ 168 w 184"/>
              <a:gd name="T19" fmla="*/ 70 h 91"/>
              <a:gd name="T20" fmla="*/ 173 w 184"/>
              <a:gd name="T21" fmla="*/ 58 h 91"/>
              <a:gd name="T22" fmla="*/ 168 w 184"/>
              <a:gd name="T23" fmla="*/ 46 h 91"/>
              <a:gd name="T24" fmla="*/ 166 w 184"/>
              <a:gd name="T25" fmla="*/ 45 h 91"/>
              <a:gd name="T26" fmla="*/ 168 w 184"/>
              <a:gd name="T27" fmla="*/ 43 h 91"/>
              <a:gd name="T28" fmla="*/ 184 w 184"/>
              <a:gd name="T29" fmla="*/ 26 h 91"/>
              <a:gd name="T30" fmla="*/ 70 w 184"/>
              <a:gd name="T31" fmla="*/ 0 h 91"/>
              <a:gd name="T32" fmla="*/ 0 w 184"/>
              <a:gd name="T33" fmla="*/ 9 h 91"/>
              <a:gd name="T34" fmla="*/ 6 w 184"/>
              <a:gd name="T35" fmla="*/ 29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4" h="91">
                <a:moveTo>
                  <a:pt x="6" y="29"/>
                </a:moveTo>
                <a:cubicBezTo>
                  <a:pt x="16" y="27"/>
                  <a:pt x="26" y="33"/>
                  <a:pt x="29" y="43"/>
                </a:cubicBezTo>
                <a:cubicBezTo>
                  <a:pt x="32" y="53"/>
                  <a:pt x="27" y="64"/>
                  <a:pt x="17" y="68"/>
                </a:cubicBezTo>
                <a:cubicBezTo>
                  <a:pt x="23" y="91"/>
                  <a:pt x="23" y="91"/>
                  <a:pt x="23" y="91"/>
                </a:cubicBezTo>
                <a:cubicBezTo>
                  <a:pt x="38" y="82"/>
                  <a:pt x="55" y="78"/>
                  <a:pt x="75" y="78"/>
                </a:cubicBezTo>
                <a:cubicBezTo>
                  <a:pt x="94" y="78"/>
                  <a:pt x="110" y="82"/>
                  <a:pt x="124" y="89"/>
                </a:cubicBezTo>
                <a:cubicBezTo>
                  <a:pt x="143" y="69"/>
                  <a:pt x="143" y="69"/>
                  <a:pt x="143" y="69"/>
                </a:cubicBezTo>
                <a:cubicBezTo>
                  <a:pt x="145" y="70"/>
                  <a:pt x="145" y="70"/>
                  <a:pt x="145" y="70"/>
                </a:cubicBezTo>
                <a:cubicBezTo>
                  <a:pt x="148" y="73"/>
                  <a:pt x="152" y="75"/>
                  <a:pt x="157" y="75"/>
                </a:cubicBezTo>
                <a:cubicBezTo>
                  <a:pt x="161" y="75"/>
                  <a:pt x="165" y="73"/>
                  <a:pt x="168" y="70"/>
                </a:cubicBezTo>
                <a:cubicBezTo>
                  <a:pt x="171" y="67"/>
                  <a:pt x="173" y="62"/>
                  <a:pt x="173" y="58"/>
                </a:cubicBezTo>
                <a:cubicBezTo>
                  <a:pt x="173" y="54"/>
                  <a:pt x="171" y="49"/>
                  <a:pt x="168" y="46"/>
                </a:cubicBezTo>
                <a:cubicBezTo>
                  <a:pt x="166" y="45"/>
                  <a:pt x="166" y="45"/>
                  <a:pt x="166" y="45"/>
                </a:cubicBezTo>
                <a:cubicBezTo>
                  <a:pt x="168" y="43"/>
                  <a:pt x="168" y="43"/>
                  <a:pt x="168" y="43"/>
                </a:cubicBezTo>
                <a:cubicBezTo>
                  <a:pt x="184" y="26"/>
                  <a:pt x="184" y="26"/>
                  <a:pt x="184" y="26"/>
                </a:cubicBezTo>
                <a:cubicBezTo>
                  <a:pt x="153" y="9"/>
                  <a:pt x="115" y="0"/>
                  <a:pt x="70" y="0"/>
                </a:cubicBezTo>
                <a:cubicBezTo>
                  <a:pt x="45" y="0"/>
                  <a:pt x="21" y="3"/>
                  <a:pt x="0" y="9"/>
                </a:cubicBezTo>
                <a:lnTo>
                  <a:pt x="6" y="29"/>
                </a:ln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5" name="Freeform 4"/>
          <p:cNvSpPr>
            <a:spLocks/>
          </p:cNvSpPr>
          <p:nvPr/>
        </p:nvSpPr>
        <p:spPr bwMode="auto">
          <a:xfrm>
            <a:off x="4417423" y="2036211"/>
            <a:ext cx="906248" cy="1180946"/>
          </a:xfrm>
          <a:custGeom>
            <a:avLst/>
            <a:gdLst>
              <a:gd name="T0" fmla="*/ 45 w 137"/>
              <a:gd name="T1" fmla="*/ 17 h 179"/>
              <a:gd name="T2" fmla="*/ 50 w 137"/>
              <a:gd name="T3" fmla="*/ 30 h 179"/>
              <a:gd name="T4" fmla="*/ 44 w 137"/>
              <a:gd name="T5" fmla="*/ 45 h 179"/>
              <a:gd name="T6" fmla="*/ 30 w 137"/>
              <a:gd name="T7" fmla="*/ 51 h 179"/>
              <a:gd name="T8" fmla="*/ 16 w 137"/>
              <a:gd name="T9" fmla="*/ 46 h 179"/>
              <a:gd name="T10" fmla="*/ 0 w 137"/>
              <a:gd name="T11" fmla="*/ 63 h 179"/>
              <a:gd name="T12" fmla="*/ 13 w 137"/>
              <a:gd name="T13" fmla="*/ 72 h 179"/>
              <a:gd name="T14" fmla="*/ 37 w 137"/>
              <a:gd name="T15" fmla="*/ 123 h 179"/>
              <a:gd name="T16" fmla="*/ 32 w 137"/>
              <a:gd name="T17" fmla="*/ 146 h 179"/>
              <a:gd name="T18" fmla="*/ 61 w 137"/>
              <a:gd name="T19" fmla="*/ 155 h 179"/>
              <a:gd name="T20" fmla="*/ 60 w 137"/>
              <a:gd name="T21" fmla="*/ 157 h 179"/>
              <a:gd name="T22" fmla="*/ 62 w 137"/>
              <a:gd name="T23" fmla="*/ 170 h 179"/>
              <a:gd name="T24" fmla="*/ 72 w 137"/>
              <a:gd name="T25" fmla="*/ 178 h 179"/>
              <a:gd name="T26" fmla="*/ 84 w 137"/>
              <a:gd name="T27" fmla="*/ 176 h 179"/>
              <a:gd name="T28" fmla="*/ 92 w 137"/>
              <a:gd name="T29" fmla="*/ 167 h 179"/>
              <a:gd name="T30" fmla="*/ 93 w 137"/>
              <a:gd name="T31" fmla="*/ 165 h 179"/>
              <a:gd name="T32" fmla="*/ 95 w 137"/>
              <a:gd name="T33" fmla="*/ 165 h 179"/>
              <a:gd name="T34" fmla="*/ 127 w 137"/>
              <a:gd name="T35" fmla="*/ 175 h 179"/>
              <a:gd name="T36" fmla="*/ 137 w 137"/>
              <a:gd name="T37" fmla="*/ 126 h 179"/>
              <a:gd name="T38" fmla="*/ 85 w 137"/>
              <a:gd name="T39" fmla="*/ 18 h 179"/>
              <a:gd name="T40" fmla="*/ 61 w 137"/>
              <a:gd name="T41" fmla="*/ 0 h 179"/>
              <a:gd name="T42" fmla="*/ 45 w 137"/>
              <a:gd name="T43" fmla="*/ 17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7" h="179">
                <a:moveTo>
                  <a:pt x="45" y="17"/>
                </a:moveTo>
                <a:cubicBezTo>
                  <a:pt x="48" y="21"/>
                  <a:pt x="50" y="25"/>
                  <a:pt x="50" y="30"/>
                </a:cubicBezTo>
                <a:cubicBezTo>
                  <a:pt x="50" y="35"/>
                  <a:pt x="48" y="41"/>
                  <a:pt x="44" y="45"/>
                </a:cubicBezTo>
                <a:cubicBezTo>
                  <a:pt x="40" y="49"/>
                  <a:pt x="35" y="51"/>
                  <a:pt x="30" y="51"/>
                </a:cubicBezTo>
                <a:cubicBezTo>
                  <a:pt x="25" y="51"/>
                  <a:pt x="20" y="49"/>
                  <a:pt x="16" y="46"/>
                </a:cubicBezTo>
                <a:cubicBezTo>
                  <a:pt x="0" y="63"/>
                  <a:pt x="0" y="63"/>
                  <a:pt x="0" y="63"/>
                </a:cubicBezTo>
                <a:cubicBezTo>
                  <a:pt x="5" y="66"/>
                  <a:pt x="9" y="68"/>
                  <a:pt x="13" y="72"/>
                </a:cubicBezTo>
                <a:cubicBezTo>
                  <a:pt x="29" y="86"/>
                  <a:pt x="37" y="103"/>
                  <a:pt x="37" y="123"/>
                </a:cubicBezTo>
                <a:cubicBezTo>
                  <a:pt x="37" y="132"/>
                  <a:pt x="35" y="139"/>
                  <a:pt x="32" y="146"/>
                </a:cubicBezTo>
                <a:cubicBezTo>
                  <a:pt x="61" y="155"/>
                  <a:pt x="61" y="155"/>
                  <a:pt x="61" y="155"/>
                </a:cubicBezTo>
                <a:cubicBezTo>
                  <a:pt x="60" y="157"/>
                  <a:pt x="60" y="157"/>
                  <a:pt x="60" y="157"/>
                </a:cubicBezTo>
                <a:cubicBezTo>
                  <a:pt x="59" y="161"/>
                  <a:pt x="60" y="166"/>
                  <a:pt x="62" y="170"/>
                </a:cubicBezTo>
                <a:cubicBezTo>
                  <a:pt x="64" y="174"/>
                  <a:pt x="67" y="176"/>
                  <a:pt x="72" y="178"/>
                </a:cubicBezTo>
                <a:cubicBezTo>
                  <a:pt x="76" y="179"/>
                  <a:pt x="80" y="179"/>
                  <a:pt x="84" y="176"/>
                </a:cubicBezTo>
                <a:cubicBezTo>
                  <a:pt x="88" y="174"/>
                  <a:pt x="91" y="171"/>
                  <a:pt x="92" y="167"/>
                </a:cubicBezTo>
                <a:cubicBezTo>
                  <a:pt x="93" y="165"/>
                  <a:pt x="93" y="165"/>
                  <a:pt x="93" y="165"/>
                </a:cubicBezTo>
                <a:cubicBezTo>
                  <a:pt x="95" y="165"/>
                  <a:pt x="95" y="165"/>
                  <a:pt x="95" y="165"/>
                </a:cubicBezTo>
                <a:cubicBezTo>
                  <a:pt x="127" y="175"/>
                  <a:pt x="127" y="175"/>
                  <a:pt x="127" y="175"/>
                </a:cubicBezTo>
                <a:cubicBezTo>
                  <a:pt x="134" y="159"/>
                  <a:pt x="137" y="143"/>
                  <a:pt x="137" y="126"/>
                </a:cubicBezTo>
                <a:cubicBezTo>
                  <a:pt x="137" y="85"/>
                  <a:pt x="120" y="49"/>
                  <a:pt x="85" y="18"/>
                </a:cubicBezTo>
                <a:cubicBezTo>
                  <a:pt x="77" y="12"/>
                  <a:pt x="69" y="6"/>
                  <a:pt x="61" y="0"/>
                </a:cubicBezTo>
                <a:lnTo>
                  <a:pt x="45" y="17"/>
                </a:lnTo>
                <a:close/>
              </a:path>
            </a:pathLst>
          </a:custGeom>
          <a:solidFill>
            <a:schemeClr val="accent3"/>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6" name="Freeform 5"/>
          <p:cNvSpPr>
            <a:spLocks/>
          </p:cNvSpPr>
          <p:nvPr/>
        </p:nvSpPr>
        <p:spPr bwMode="auto">
          <a:xfrm>
            <a:off x="4106783" y="3025895"/>
            <a:ext cx="1137302" cy="818960"/>
          </a:xfrm>
          <a:custGeom>
            <a:avLst/>
            <a:gdLst>
              <a:gd name="T0" fmla="*/ 142 w 172"/>
              <a:gd name="T1" fmla="*/ 20 h 124"/>
              <a:gd name="T2" fmla="*/ 133 w 172"/>
              <a:gd name="T3" fmla="*/ 30 h 124"/>
              <a:gd name="T4" fmla="*/ 123 w 172"/>
              <a:gd name="T5" fmla="*/ 32 h 124"/>
              <a:gd name="T6" fmla="*/ 117 w 172"/>
              <a:gd name="T7" fmla="*/ 32 h 124"/>
              <a:gd name="T8" fmla="*/ 105 w 172"/>
              <a:gd name="T9" fmla="*/ 22 h 124"/>
              <a:gd name="T10" fmla="*/ 103 w 172"/>
              <a:gd name="T11" fmla="*/ 8 h 124"/>
              <a:gd name="T12" fmla="*/ 78 w 172"/>
              <a:gd name="T13" fmla="*/ 0 h 124"/>
              <a:gd name="T14" fmla="*/ 70 w 172"/>
              <a:gd name="T15" fmla="*/ 13 h 124"/>
              <a:gd name="T16" fmla="*/ 16 w 172"/>
              <a:gd name="T17" fmla="*/ 61 h 124"/>
              <a:gd name="T18" fmla="*/ 0 w 172"/>
              <a:gd name="T19" fmla="*/ 75 h 124"/>
              <a:gd name="T20" fmla="*/ 26 w 172"/>
              <a:gd name="T21" fmla="*/ 91 h 124"/>
              <a:gd name="T22" fmla="*/ 25 w 172"/>
              <a:gd name="T23" fmla="*/ 92 h 124"/>
              <a:gd name="T24" fmla="*/ 23 w 172"/>
              <a:gd name="T25" fmla="*/ 105 h 124"/>
              <a:gd name="T26" fmla="*/ 31 w 172"/>
              <a:gd name="T27" fmla="*/ 115 h 124"/>
              <a:gd name="T28" fmla="*/ 43 w 172"/>
              <a:gd name="T29" fmla="*/ 117 h 124"/>
              <a:gd name="T30" fmla="*/ 54 w 172"/>
              <a:gd name="T31" fmla="*/ 109 h 124"/>
              <a:gd name="T32" fmla="*/ 55 w 172"/>
              <a:gd name="T33" fmla="*/ 107 h 124"/>
              <a:gd name="T34" fmla="*/ 56 w 172"/>
              <a:gd name="T35" fmla="*/ 108 h 124"/>
              <a:gd name="T36" fmla="*/ 83 w 172"/>
              <a:gd name="T37" fmla="*/ 124 h 124"/>
              <a:gd name="T38" fmla="*/ 165 w 172"/>
              <a:gd name="T39" fmla="*/ 41 h 124"/>
              <a:gd name="T40" fmla="*/ 172 w 172"/>
              <a:gd name="T41" fmla="*/ 28 h 124"/>
              <a:gd name="T42" fmla="*/ 142 w 172"/>
              <a:gd name="T43" fmla="*/ 20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72" h="124">
                <a:moveTo>
                  <a:pt x="142" y="20"/>
                </a:moveTo>
                <a:cubicBezTo>
                  <a:pt x="141" y="24"/>
                  <a:pt x="137" y="28"/>
                  <a:pt x="133" y="30"/>
                </a:cubicBezTo>
                <a:cubicBezTo>
                  <a:pt x="130" y="32"/>
                  <a:pt x="127" y="32"/>
                  <a:pt x="123" y="32"/>
                </a:cubicBezTo>
                <a:cubicBezTo>
                  <a:pt x="121" y="32"/>
                  <a:pt x="119" y="32"/>
                  <a:pt x="117" y="32"/>
                </a:cubicBezTo>
                <a:cubicBezTo>
                  <a:pt x="112" y="30"/>
                  <a:pt x="108" y="26"/>
                  <a:pt x="105" y="22"/>
                </a:cubicBezTo>
                <a:cubicBezTo>
                  <a:pt x="103" y="17"/>
                  <a:pt x="102" y="13"/>
                  <a:pt x="103" y="8"/>
                </a:cubicBezTo>
                <a:cubicBezTo>
                  <a:pt x="78" y="0"/>
                  <a:pt x="78" y="0"/>
                  <a:pt x="78" y="0"/>
                </a:cubicBezTo>
                <a:cubicBezTo>
                  <a:pt x="76" y="5"/>
                  <a:pt x="73" y="9"/>
                  <a:pt x="70" y="13"/>
                </a:cubicBezTo>
                <a:cubicBezTo>
                  <a:pt x="64" y="21"/>
                  <a:pt x="46" y="37"/>
                  <a:pt x="16" y="61"/>
                </a:cubicBezTo>
                <a:cubicBezTo>
                  <a:pt x="10" y="66"/>
                  <a:pt x="5" y="71"/>
                  <a:pt x="0" y="75"/>
                </a:cubicBezTo>
                <a:cubicBezTo>
                  <a:pt x="26" y="91"/>
                  <a:pt x="26" y="91"/>
                  <a:pt x="26" y="91"/>
                </a:cubicBezTo>
                <a:cubicBezTo>
                  <a:pt x="25" y="92"/>
                  <a:pt x="25" y="92"/>
                  <a:pt x="25" y="92"/>
                </a:cubicBezTo>
                <a:cubicBezTo>
                  <a:pt x="23" y="96"/>
                  <a:pt x="22" y="101"/>
                  <a:pt x="23" y="105"/>
                </a:cubicBezTo>
                <a:cubicBezTo>
                  <a:pt x="24" y="109"/>
                  <a:pt x="27" y="113"/>
                  <a:pt x="31" y="115"/>
                </a:cubicBezTo>
                <a:cubicBezTo>
                  <a:pt x="35" y="117"/>
                  <a:pt x="39" y="118"/>
                  <a:pt x="43" y="117"/>
                </a:cubicBezTo>
                <a:cubicBezTo>
                  <a:pt x="48" y="116"/>
                  <a:pt x="51" y="113"/>
                  <a:pt x="54" y="109"/>
                </a:cubicBezTo>
                <a:cubicBezTo>
                  <a:pt x="55" y="107"/>
                  <a:pt x="55" y="107"/>
                  <a:pt x="55" y="107"/>
                </a:cubicBezTo>
                <a:cubicBezTo>
                  <a:pt x="56" y="108"/>
                  <a:pt x="56" y="108"/>
                  <a:pt x="56" y="108"/>
                </a:cubicBezTo>
                <a:cubicBezTo>
                  <a:pt x="83" y="124"/>
                  <a:pt x="83" y="124"/>
                  <a:pt x="83" y="124"/>
                </a:cubicBezTo>
                <a:cubicBezTo>
                  <a:pt x="125" y="89"/>
                  <a:pt x="152" y="61"/>
                  <a:pt x="165" y="41"/>
                </a:cubicBezTo>
                <a:cubicBezTo>
                  <a:pt x="168" y="37"/>
                  <a:pt x="170" y="33"/>
                  <a:pt x="172" y="28"/>
                </a:cubicBezTo>
                <a:lnTo>
                  <a:pt x="142" y="20"/>
                </a:lnTo>
                <a:close/>
              </a:path>
            </a:pathLst>
          </a:custGeom>
          <a:solidFill>
            <a:schemeClr val="accent4"/>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7" name="Rectangle 6"/>
          <p:cNvSpPr>
            <a:spLocks noChangeArrowheads="1"/>
          </p:cNvSpPr>
          <p:nvPr/>
        </p:nvSpPr>
        <p:spPr bwMode="auto">
          <a:xfrm>
            <a:off x="3716557" y="4761372"/>
            <a:ext cx="641819" cy="613579"/>
          </a:xfrm>
          <a:prstGeom prst="rect">
            <a:avLst/>
          </a:prstGeom>
          <a:solidFill>
            <a:schemeClr val="accent6"/>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8" name="Freeform 7"/>
          <p:cNvSpPr>
            <a:spLocks/>
          </p:cNvSpPr>
          <p:nvPr/>
        </p:nvSpPr>
        <p:spPr bwMode="auto">
          <a:xfrm>
            <a:off x="3716557" y="3540633"/>
            <a:ext cx="919085" cy="983266"/>
          </a:xfrm>
          <a:custGeom>
            <a:avLst/>
            <a:gdLst>
              <a:gd name="T0" fmla="*/ 115 w 139"/>
              <a:gd name="T1" fmla="*/ 35 h 149"/>
              <a:gd name="T2" fmla="*/ 104 w 139"/>
              <a:gd name="T3" fmla="*/ 43 h 149"/>
              <a:gd name="T4" fmla="*/ 88 w 139"/>
              <a:gd name="T5" fmla="*/ 40 h 149"/>
              <a:gd name="T6" fmla="*/ 78 w 139"/>
              <a:gd name="T7" fmla="*/ 28 h 149"/>
              <a:gd name="T8" fmla="*/ 80 w 139"/>
              <a:gd name="T9" fmla="*/ 14 h 149"/>
              <a:gd name="T10" fmla="*/ 56 w 139"/>
              <a:gd name="T11" fmla="*/ 0 h 149"/>
              <a:gd name="T12" fmla="*/ 15 w 139"/>
              <a:gd name="T13" fmla="*/ 49 h 149"/>
              <a:gd name="T14" fmla="*/ 0 w 139"/>
              <a:gd name="T15" fmla="*/ 124 h 149"/>
              <a:gd name="T16" fmla="*/ 0 w 139"/>
              <a:gd name="T17" fmla="*/ 149 h 149"/>
              <a:gd name="T18" fmla="*/ 94 w 139"/>
              <a:gd name="T19" fmla="*/ 149 h 149"/>
              <a:gd name="T20" fmla="*/ 101 w 139"/>
              <a:gd name="T21" fmla="*/ 90 h 149"/>
              <a:gd name="T22" fmla="*/ 139 w 139"/>
              <a:gd name="T23" fmla="*/ 48 h 149"/>
              <a:gd name="T24" fmla="*/ 115 w 139"/>
              <a:gd name="T25" fmla="*/ 3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9" h="149">
                <a:moveTo>
                  <a:pt x="115" y="35"/>
                </a:moveTo>
                <a:cubicBezTo>
                  <a:pt x="112" y="39"/>
                  <a:pt x="108" y="41"/>
                  <a:pt x="104" y="43"/>
                </a:cubicBezTo>
                <a:cubicBezTo>
                  <a:pt x="98" y="44"/>
                  <a:pt x="93" y="43"/>
                  <a:pt x="88" y="40"/>
                </a:cubicBezTo>
                <a:cubicBezTo>
                  <a:pt x="83" y="38"/>
                  <a:pt x="80" y="33"/>
                  <a:pt x="78" y="28"/>
                </a:cubicBezTo>
                <a:cubicBezTo>
                  <a:pt x="77" y="23"/>
                  <a:pt x="78" y="18"/>
                  <a:pt x="80" y="14"/>
                </a:cubicBezTo>
                <a:cubicBezTo>
                  <a:pt x="56" y="0"/>
                  <a:pt x="56" y="0"/>
                  <a:pt x="56" y="0"/>
                </a:cubicBezTo>
                <a:cubicBezTo>
                  <a:pt x="36" y="18"/>
                  <a:pt x="22" y="34"/>
                  <a:pt x="15" y="49"/>
                </a:cubicBezTo>
                <a:cubicBezTo>
                  <a:pt x="5" y="69"/>
                  <a:pt x="0" y="94"/>
                  <a:pt x="0" y="124"/>
                </a:cubicBezTo>
                <a:cubicBezTo>
                  <a:pt x="0" y="127"/>
                  <a:pt x="0" y="135"/>
                  <a:pt x="0" y="149"/>
                </a:cubicBezTo>
                <a:cubicBezTo>
                  <a:pt x="94" y="149"/>
                  <a:pt x="94" y="149"/>
                  <a:pt x="94" y="149"/>
                </a:cubicBezTo>
                <a:cubicBezTo>
                  <a:pt x="93" y="120"/>
                  <a:pt x="96" y="101"/>
                  <a:pt x="101" y="90"/>
                </a:cubicBezTo>
                <a:cubicBezTo>
                  <a:pt x="106" y="79"/>
                  <a:pt x="119" y="65"/>
                  <a:pt x="139" y="48"/>
                </a:cubicBezTo>
                <a:lnTo>
                  <a:pt x="115" y="35"/>
                </a:lnTo>
                <a:close/>
              </a:path>
            </a:pathLst>
          </a:custGeom>
          <a:solidFill>
            <a:schemeClr val="accent5"/>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5" name="Oval 14"/>
          <p:cNvSpPr>
            <a:spLocks noChangeArrowheads="1"/>
          </p:cNvSpPr>
          <p:nvPr/>
        </p:nvSpPr>
        <p:spPr bwMode="auto">
          <a:xfrm>
            <a:off x="260546" y="2651914"/>
            <a:ext cx="144000" cy="144000"/>
          </a:xfrm>
          <a:prstGeom prst="ellipse">
            <a:avLst/>
          </a:prstGeom>
          <a:solidFill>
            <a:schemeClr val="accent1"/>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a:p>
        </p:txBody>
      </p:sp>
      <p:sp>
        <p:nvSpPr>
          <p:cNvPr id="16" name="Oval 15"/>
          <p:cNvSpPr>
            <a:spLocks noChangeArrowheads="1"/>
          </p:cNvSpPr>
          <p:nvPr/>
        </p:nvSpPr>
        <p:spPr bwMode="auto">
          <a:xfrm>
            <a:off x="260546" y="3405813"/>
            <a:ext cx="144000" cy="144000"/>
          </a:xfrm>
          <a:prstGeom prst="ellipse">
            <a:avLst/>
          </a:prstGeom>
          <a:solidFill>
            <a:schemeClr val="accent2"/>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17" name="Oval 16"/>
          <p:cNvSpPr>
            <a:spLocks noChangeArrowheads="1"/>
          </p:cNvSpPr>
          <p:nvPr/>
        </p:nvSpPr>
        <p:spPr bwMode="auto">
          <a:xfrm>
            <a:off x="260546" y="4219722"/>
            <a:ext cx="144000" cy="144000"/>
          </a:xfrm>
          <a:prstGeom prst="ellipse">
            <a:avLst/>
          </a:prstGeom>
          <a:solidFill>
            <a:schemeClr val="accent3"/>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18" name="TextBox 17"/>
          <p:cNvSpPr txBox="1"/>
          <p:nvPr/>
        </p:nvSpPr>
        <p:spPr>
          <a:xfrm>
            <a:off x="407648" y="2499808"/>
            <a:ext cx="1999265" cy="338554"/>
          </a:xfrm>
          <a:prstGeom prst="rect">
            <a:avLst/>
          </a:prstGeom>
          <a:noFill/>
        </p:spPr>
        <p:txBody>
          <a:bodyPr wrap="square" rtlCol="0">
            <a:spAutoFit/>
          </a:bodyPr>
          <a:lstStyle/>
          <a:p>
            <a:r>
              <a:rPr lang="tr-TR" sz="1600" b="1" dirty="0" smtClean="0">
                <a:latin typeface="+mj-lt"/>
              </a:rPr>
              <a:t>Tek yönlü değildir.</a:t>
            </a:r>
            <a:endParaRPr lang="id-ID" sz="1600" b="1" dirty="0">
              <a:latin typeface="+mj-lt"/>
            </a:endParaRPr>
          </a:p>
        </p:txBody>
      </p:sp>
      <p:sp>
        <p:nvSpPr>
          <p:cNvPr id="20" name="TextBox 19"/>
          <p:cNvSpPr txBox="1"/>
          <p:nvPr/>
        </p:nvSpPr>
        <p:spPr>
          <a:xfrm>
            <a:off x="407648" y="3257741"/>
            <a:ext cx="2260555" cy="584775"/>
          </a:xfrm>
          <a:prstGeom prst="rect">
            <a:avLst/>
          </a:prstGeom>
          <a:noFill/>
        </p:spPr>
        <p:txBody>
          <a:bodyPr wrap="square" rtlCol="0">
            <a:spAutoFit/>
          </a:bodyPr>
          <a:lstStyle/>
          <a:p>
            <a:r>
              <a:rPr lang="tr-TR" sz="1600" b="1" dirty="0" smtClean="0">
                <a:latin typeface="+mj-lt"/>
              </a:rPr>
              <a:t>Disiplini sağlama yeri</a:t>
            </a:r>
          </a:p>
          <a:p>
            <a:r>
              <a:rPr lang="tr-TR" sz="1600" b="1" dirty="0" smtClean="0">
                <a:latin typeface="+mj-lt"/>
              </a:rPr>
              <a:t> değildir.</a:t>
            </a:r>
            <a:endParaRPr lang="id-ID" sz="1600" b="1" dirty="0">
              <a:latin typeface="+mj-lt"/>
            </a:endParaRPr>
          </a:p>
        </p:txBody>
      </p:sp>
      <p:sp>
        <p:nvSpPr>
          <p:cNvPr id="22" name="TextBox 21"/>
          <p:cNvSpPr txBox="1"/>
          <p:nvPr/>
        </p:nvSpPr>
        <p:spPr>
          <a:xfrm>
            <a:off x="407648" y="4083412"/>
            <a:ext cx="2775119" cy="584775"/>
          </a:xfrm>
          <a:prstGeom prst="rect">
            <a:avLst/>
          </a:prstGeom>
          <a:noFill/>
        </p:spPr>
        <p:txBody>
          <a:bodyPr wrap="square" rtlCol="0">
            <a:spAutoFit/>
          </a:bodyPr>
          <a:lstStyle/>
          <a:p>
            <a:r>
              <a:rPr lang="tr-TR" sz="1600" b="1" dirty="0" smtClean="0">
                <a:latin typeface="+mj-lt"/>
              </a:rPr>
              <a:t>Sadece, sorunlu öğrenciler</a:t>
            </a:r>
          </a:p>
          <a:p>
            <a:r>
              <a:rPr lang="tr-TR" sz="1600" b="1" dirty="0" smtClean="0">
                <a:latin typeface="+mj-lt"/>
              </a:rPr>
              <a:t> için değildir.</a:t>
            </a:r>
            <a:endParaRPr lang="id-ID" sz="1600" b="1" dirty="0">
              <a:latin typeface="+mj-lt"/>
            </a:endParaRPr>
          </a:p>
        </p:txBody>
      </p:sp>
      <p:sp>
        <p:nvSpPr>
          <p:cNvPr id="24" name="Oval 23"/>
          <p:cNvSpPr>
            <a:spLocks noChangeArrowheads="1"/>
          </p:cNvSpPr>
          <p:nvPr/>
        </p:nvSpPr>
        <p:spPr bwMode="auto">
          <a:xfrm>
            <a:off x="5540247" y="2729685"/>
            <a:ext cx="144000" cy="144000"/>
          </a:xfrm>
          <a:prstGeom prst="ellipse">
            <a:avLst/>
          </a:prstGeom>
          <a:solidFill>
            <a:schemeClr val="accent4"/>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25" name="Oval 24"/>
          <p:cNvSpPr>
            <a:spLocks noChangeArrowheads="1"/>
          </p:cNvSpPr>
          <p:nvPr/>
        </p:nvSpPr>
        <p:spPr bwMode="auto">
          <a:xfrm>
            <a:off x="5593411" y="3419788"/>
            <a:ext cx="144000" cy="144000"/>
          </a:xfrm>
          <a:prstGeom prst="ellipse">
            <a:avLst/>
          </a:prstGeom>
          <a:solidFill>
            <a:schemeClr val="accent5"/>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26" name="Oval 25"/>
          <p:cNvSpPr>
            <a:spLocks noChangeArrowheads="1"/>
          </p:cNvSpPr>
          <p:nvPr/>
        </p:nvSpPr>
        <p:spPr bwMode="auto">
          <a:xfrm>
            <a:off x="5625307" y="4191166"/>
            <a:ext cx="144000" cy="144000"/>
          </a:xfrm>
          <a:prstGeom prst="ellipse">
            <a:avLst/>
          </a:prstGeom>
          <a:solidFill>
            <a:schemeClr val="accent6"/>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27" name="TextBox 26"/>
          <p:cNvSpPr txBox="1"/>
          <p:nvPr/>
        </p:nvSpPr>
        <p:spPr>
          <a:xfrm>
            <a:off x="5711768" y="2535049"/>
            <a:ext cx="2752677" cy="523220"/>
          </a:xfrm>
          <a:prstGeom prst="rect">
            <a:avLst/>
          </a:prstGeom>
          <a:noFill/>
        </p:spPr>
        <p:txBody>
          <a:bodyPr wrap="square" rtlCol="0">
            <a:spAutoFit/>
          </a:bodyPr>
          <a:lstStyle/>
          <a:p>
            <a:r>
              <a:rPr lang="tr-TR" sz="1400" b="1" dirty="0" smtClean="0">
                <a:latin typeface="+mj-lt"/>
              </a:rPr>
              <a:t>Öğrencinin yerine problemleri</a:t>
            </a:r>
          </a:p>
          <a:p>
            <a:r>
              <a:rPr lang="tr-TR" sz="1400" b="1" dirty="0" smtClean="0">
                <a:latin typeface="+mj-lt"/>
              </a:rPr>
              <a:t> çözmek değildir.</a:t>
            </a:r>
            <a:endParaRPr lang="id-ID" sz="1400" b="1" dirty="0">
              <a:latin typeface="+mj-lt"/>
            </a:endParaRPr>
          </a:p>
        </p:txBody>
      </p:sp>
      <p:sp>
        <p:nvSpPr>
          <p:cNvPr id="29" name="TextBox 28"/>
          <p:cNvSpPr txBox="1"/>
          <p:nvPr/>
        </p:nvSpPr>
        <p:spPr>
          <a:xfrm>
            <a:off x="5783044" y="3314246"/>
            <a:ext cx="2690160" cy="338554"/>
          </a:xfrm>
          <a:prstGeom prst="rect">
            <a:avLst/>
          </a:prstGeom>
          <a:noFill/>
        </p:spPr>
        <p:txBody>
          <a:bodyPr wrap="square" rtlCol="0">
            <a:spAutoFit/>
          </a:bodyPr>
          <a:lstStyle/>
          <a:p>
            <a:r>
              <a:rPr lang="tr-TR" sz="1600" b="1" dirty="0" smtClean="0">
                <a:latin typeface="+mj-lt"/>
              </a:rPr>
              <a:t>Sihirli güce sahip değildir.</a:t>
            </a:r>
            <a:endParaRPr lang="id-ID" sz="1600" b="1" dirty="0">
              <a:latin typeface="+mj-lt"/>
            </a:endParaRPr>
          </a:p>
        </p:txBody>
      </p:sp>
      <p:sp>
        <p:nvSpPr>
          <p:cNvPr id="31" name="TextBox 30"/>
          <p:cNvSpPr txBox="1"/>
          <p:nvPr/>
        </p:nvSpPr>
        <p:spPr>
          <a:xfrm>
            <a:off x="5826491" y="4097387"/>
            <a:ext cx="2935419" cy="338554"/>
          </a:xfrm>
          <a:prstGeom prst="rect">
            <a:avLst/>
          </a:prstGeom>
          <a:noFill/>
        </p:spPr>
        <p:txBody>
          <a:bodyPr wrap="square" rtlCol="0">
            <a:spAutoFit/>
          </a:bodyPr>
          <a:lstStyle/>
          <a:p>
            <a:r>
              <a:rPr lang="tr-TR" sz="1600" b="1" dirty="0" smtClean="0">
                <a:latin typeface="+mj-lt"/>
              </a:rPr>
              <a:t>Bireyin yerine karar vermez.</a:t>
            </a:r>
            <a:endParaRPr lang="id-ID" sz="1600" b="1" dirty="0">
              <a:latin typeface="+mj-lt"/>
            </a:endParaRPr>
          </a:p>
        </p:txBody>
      </p:sp>
      <p:sp>
        <p:nvSpPr>
          <p:cNvPr id="33" name="TextBox 32"/>
          <p:cNvSpPr txBox="1">
            <a:spLocks noChangeAspect="1"/>
          </p:cNvSpPr>
          <p:nvPr/>
        </p:nvSpPr>
        <p:spPr>
          <a:xfrm>
            <a:off x="3063407" y="2242911"/>
            <a:ext cx="351000" cy="351000"/>
          </a:xfrm>
          <a:prstGeom prst="rect">
            <a:avLst/>
          </a:prstGeom>
          <a:noFill/>
        </p:spPr>
        <p:txBody>
          <a:bodyPr vert="horz" wrap="none" lIns="0" tIns="0" rIns="0" bIns="0" rtlCol="0" anchor="ctr" anchorCtr="1">
            <a:noAutofit/>
          </a:bodyPr>
          <a:lstStyle/>
          <a:p>
            <a:pPr algn="ctr"/>
            <a:r>
              <a:rPr lang="tr-TR" sz="5400" dirty="0" smtClean="0">
                <a:solidFill>
                  <a:schemeClr val="bg1"/>
                </a:solidFill>
                <a:ea typeface="Entypo" pitchFamily="2" charset="0"/>
              </a:rPr>
              <a:t>T</a:t>
            </a:r>
            <a:endParaRPr lang="ru-RU" sz="5400" dirty="0">
              <a:solidFill>
                <a:schemeClr val="bg1"/>
              </a:solidFill>
              <a:ea typeface="Entypo" pitchFamily="2" charset="0"/>
            </a:endParaRPr>
          </a:p>
        </p:txBody>
      </p:sp>
      <p:sp>
        <p:nvSpPr>
          <p:cNvPr id="34" name="TextBox 33"/>
          <p:cNvSpPr txBox="1">
            <a:spLocks noChangeAspect="1"/>
          </p:cNvSpPr>
          <p:nvPr/>
        </p:nvSpPr>
        <p:spPr>
          <a:xfrm>
            <a:off x="3960160" y="1856468"/>
            <a:ext cx="351000" cy="351000"/>
          </a:xfrm>
          <a:prstGeom prst="rect">
            <a:avLst/>
          </a:prstGeom>
          <a:noFill/>
        </p:spPr>
        <p:txBody>
          <a:bodyPr vert="horz" wrap="none" lIns="0" tIns="0" rIns="0" bIns="0" rtlCol="0" anchor="ctr" anchorCtr="1">
            <a:noAutofit/>
          </a:bodyPr>
          <a:lstStyle/>
          <a:p>
            <a:pPr algn="ctr"/>
            <a:r>
              <a:rPr lang="tr-TR" sz="5400" dirty="0" smtClean="0">
                <a:solidFill>
                  <a:schemeClr val="bg1"/>
                </a:solidFill>
                <a:ea typeface="Entypo" pitchFamily="2" charset="0"/>
              </a:rPr>
              <a:t>c</a:t>
            </a:r>
            <a:endParaRPr lang="ru-RU" sz="5400" dirty="0">
              <a:solidFill>
                <a:schemeClr val="bg1"/>
              </a:solidFill>
              <a:ea typeface="Entypo" pitchFamily="2" charset="0"/>
            </a:endParaRPr>
          </a:p>
        </p:txBody>
      </p:sp>
      <p:sp>
        <p:nvSpPr>
          <p:cNvPr id="35" name="TextBox 34"/>
          <p:cNvSpPr txBox="1">
            <a:spLocks noChangeAspect="1"/>
          </p:cNvSpPr>
          <p:nvPr/>
        </p:nvSpPr>
        <p:spPr>
          <a:xfrm>
            <a:off x="4779029" y="2404836"/>
            <a:ext cx="351000" cy="351000"/>
          </a:xfrm>
          <a:prstGeom prst="rect">
            <a:avLst/>
          </a:prstGeom>
          <a:noFill/>
        </p:spPr>
        <p:txBody>
          <a:bodyPr vert="horz" wrap="none" lIns="0" tIns="0" rIns="0" bIns="0" rtlCol="0" anchor="ctr" anchorCtr="1">
            <a:noAutofit/>
          </a:bodyPr>
          <a:lstStyle/>
          <a:p>
            <a:pPr algn="ctr"/>
            <a:r>
              <a:rPr lang="tr-TR" sz="5400" dirty="0" smtClean="0">
                <a:solidFill>
                  <a:schemeClr val="bg1"/>
                </a:solidFill>
                <a:ea typeface="Entypo" pitchFamily="2" charset="0"/>
              </a:rPr>
              <a:t>s</a:t>
            </a:r>
            <a:endParaRPr lang="ru-RU" sz="5400" dirty="0">
              <a:solidFill>
                <a:schemeClr val="bg1"/>
              </a:solidFill>
              <a:ea typeface="Entypo" pitchFamily="2" charset="0"/>
            </a:endParaRPr>
          </a:p>
        </p:txBody>
      </p:sp>
      <p:sp>
        <p:nvSpPr>
          <p:cNvPr id="36" name="TextBox 35"/>
          <p:cNvSpPr txBox="1">
            <a:spLocks noChangeAspect="1"/>
          </p:cNvSpPr>
          <p:nvPr/>
        </p:nvSpPr>
        <p:spPr>
          <a:xfrm>
            <a:off x="4434727" y="3209018"/>
            <a:ext cx="351000" cy="351000"/>
          </a:xfrm>
          <a:prstGeom prst="rect">
            <a:avLst/>
          </a:prstGeom>
          <a:noFill/>
        </p:spPr>
        <p:txBody>
          <a:bodyPr vert="horz" wrap="none" lIns="0" tIns="0" rIns="0" bIns="0" rtlCol="0" anchor="ctr" anchorCtr="1">
            <a:noAutofit/>
          </a:bodyPr>
          <a:lstStyle/>
          <a:p>
            <a:pPr algn="ctr"/>
            <a:r>
              <a:rPr lang="tr-TR" sz="5400" dirty="0" smtClean="0">
                <a:solidFill>
                  <a:schemeClr val="bg1"/>
                </a:solidFill>
                <a:ea typeface="Entypo" pitchFamily="2" charset="0"/>
              </a:rPr>
              <a:t>ö</a:t>
            </a:r>
            <a:endParaRPr lang="ru-RU" sz="5400" dirty="0">
              <a:solidFill>
                <a:schemeClr val="bg1"/>
              </a:solidFill>
              <a:ea typeface="Entypo" pitchFamily="2" charset="0"/>
            </a:endParaRPr>
          </a:p>
        </p:txBody>
      </p:sp>
      <p:sp>
        <p:nvSpPr>
          <p:cNvPr id="37" name="TextBox 36"/>
          <p:cNvSpPr txBox="1">
            <a:spLocks noChangeAspect="1"/>
          </p:cNvSpPr>
          <p:nvPr/>
        </p:nvSpPr>
        <p:spPr>
          <a:xfrm>
            <a:off x="3892643" y="3840389"/>
            <a:ext cx="351000" cy="351000"/>
          </a:xfrm>
          <a:prstGeom prst="rect">
            <a:avLst/>
          </a:prstGeom>
          <a:noFill/>
        </p:spPr>
        <p:txBody>
          <a:bodyPr vert="horz" wrap="none" lIns="0" tIns="0" rIns="0" bIns="0" rtlCol="0" anchor="ctr" anchorCtr="1">
            <a:noAutofit/>
          </a:bodyPr>
          <a:lstStyle/>
          <a:p>
            <a:pPr algn="ctr"/>
            <a:r>
              <a:rPr lang="tr-TR" sz="5400" dirty="0" smtClean="0">
                <a:solidFill>
                  <a:schemeClr val="bg1"/>
                </a:solidFill>
                <a:latin typeface="Entypo" pitchFamily="2" charset="0"/>
                <a:ea typeface="Entypo" pitchFamily="2" charset="0"/>
              </a:rPr>
              <a:t>s</a:t>
            </a:r>
            <a:endParaRPr lang="ru-RU" sz="5400" dirty="0">
              <a:solidFill>
                <a:schemeClr val="bg1"/>
              </a:solidFill>
              <a:ea typeface="Entypo" pitchFamily="2" charset="0"/>
            </a:endParaRPr>
          </a:p>
        </p:txBody>
      </p:sp>
      <p:sp>
        <p:nvSpPr>
          <p:cNvPr id="38" name="TextBox 37"/>
          <p:cNvSpPr txBox="1">
            <a:spLocks noChangeAspect="1"/>
          </p:cNvSpPr>
          <p:nvPr/>
        </p:nvSpPr>
        <p:spPr>
          <a:xfrm>
            <a:off x="3853842" y="4799693"/>
            <a:ext cx="351000" cy="351000"/>
          </a:xfrm>
          <a:prstGeom prst="rect">
            <a:avLst/>
          </a:prstGeom>
          <a:noFill/>
        </p:spPr>
        <p:txBody>
          <a:bodyPr vert="horz" wrap="none" lIns="0" tIns="0" rIns="0" bIns="0" rtlCol="0" anchor="ctr" anchorCtr="1">
            <a:noAutofit/>
          </a:bodyPr>
          <a:lstStyle/>
          <a:p>
            <a:pPr algn="ctr"/>
            <a:r>
              <a:rPr lang="tr-TR" sz="5400" dirty="0" smtClean="0">
                <a:solidFill>
                  <a:schemeClr val="bg1"/>
                </a:solidFill>
                <a:ea typeface="Entypo" pitchFamily="2" charset="0"/>
              </a:rPr>
              <a:t>K</a:t>
            </a:r>
            <a:endParaRPr lang="ru-RU" sz="5400" dirty="0">
              <a:solidFill>
                <a:schemeClr val="bg1"/>
              </a:solidFill>
              <a:ea typeface="Entypo" pitchFamily="2" charset="0"/>
            </a:endParaRPr>
          </a:p>
        </p:txBody>
      </p:sp>
      <p:sp>
        <p:nvSpPr>
          <p:cNvPr id="40" name="Title 1"/>
          <p:cNvSpPr txBox="1">
            <a:spLocks/>
          </p:cNvSpPr>
          <p:nvPr/>
        </p:nvSpPr>
        <p:spPr>
          <a:xfrm>
            <a:off x="0" y="0"/>
            <a:ext cx="9144000" cy="1127051"/>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rm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lang="tr-TR" sz="4400" b="1" dirty="0" smtClean="0"/>
              <a:t>Rehberlik Ne Değildir?</a:t>
            </a:r>
            <a:endParaRPr kumimoji="0" lang="id-ID" sz="4400" b="0" i="0" u="none" strike="noStrike" kern="1200" cap="none" spc="0" normalizeH="0" baseline="0" noProof="0" dirty="0">
              <a:ln>
                <a:noFill/>
              </a:ln>
              <a:solidFill>
                <a:schemeClr val="dk1"/>
              </a:solidFill>
              <a:effectLst/>
              <a:uLnTx/>
              <a:uFillTx/>
              <a:latin typeface="+mn-lt"/>
              <a:ea typeface="+mn-ea"/>
              <a:cs typeface="+mn-cs"/>
            </a:endParaRPr>
          </a:p>
        </p:txBody>
      </p:sp>
    </p:spTree>
    <p:extLst>
      <p:ext uri="{BB962C8B-B14F-4D97-AF65-F5344CB8AC3E}">
        <p14:creationId xmlns:p14="http://schemas.microsoft.com/office/powerpoint/2010/main" val="2101559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left)">
                                      <p:cBhvr>
                                        <p:cTn id="11" dur="500"/>
                                        <p:tgtEl>
                                          <p:spTgt spid="4"/>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up)">
                                      <p:cBhvr>
                                        <p:cTn id="15" dur="500"/>
                                        <p:tgtEl>
                                          <p:spTgt spid="5"/>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up)">
                                      <p:cBhvr>
                                        <p:cTn id="19" dur="500"/>
                                        <p:tgtEl>
                                          <p:spTgt spid="6"/>
                                        </p:tgtEl>
                                      </p:cBhvr>
                                    </p:animEffect>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up)">
                                      <p:cBhvr>
                                        <p:cTn id="23" dur="500"/>
                                        <p:tgtEl>
                                          <p:spTgt spid="8"/>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up)">
                                      <p:cBhvr>
                                        <p:cTn id="27" dur="500"/>
                                        <p:tgtEl>
                                          <p:spTgt spid="7"/>
                                        </p:tgtEl>
                                      </p:cBhvr>
                                    </p:animEffect>
                                  </p:childTnLst>
                                </p:cTn>
                              </p:par>
                            </p:childTnLst>
                          </p:cTn>
                        </p:par>
                        <p:par>
                          <p:cTn id="28" fill="hold">
                            <p:stCondLst>
                              <p:cond delay="3000"/>
                            </p:stCondLst>
                            <p:childTnLst>
                              <p:par>
                                <p:cTn id="29" presetID="21" presetClass="entr" presetSubtype="4"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wheel(4)">
                                      <p:cBhvr>
                                        <p:cTn id="31" dur="2000"/>
                                        <p:tgtEl>
                                          <p:spTgt spid="15"/>
                                        </p:tgtEl>
                                      </p:cBhvr>
                                    </p:animEffect>
                                  </p:childTnLst>
                                </p:cTn>
                              </p:par>
                            </p:childTnLst>
                          </p:cTn>
                        </p:par>
                        <p:par>
                          <p:cTn id="32" fill="hold">
                            <p:stCondLst>
                              <p:cond delay="5000"/>
                            </p:stCondLst>
                            <p:childTnLst>
                              <p:par>
                                <p:cTn id="33" presetID="35" presetClass="entr" presetSubtype="0" fill="hold" grpId="0" nodeType="after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fade">
                                      <p:cBhvr>
                                        <p:cTn id="35" dur="2000"/>
                                        <p:tgtEl>
                                          <p:spTgt spid="18"/>
                                        </p:tgtEl>
                                      </p:cBhvr>
                                    </p:animEffect>
                                    <p:anim calcmode="lin" valueType="num">
                                      <p:cBhvr>
                                        <p:cTn id="36" dur="2000" fill="hold"/>
                                        <p:tgtEl>
                                          <p:spTgt spid="18"/>
                                        </p:tgtEl>
                                        <p:attrNameLst>
                                          <p:attrName>style.rotation</p:attrName>
                                        </p:attrNameLst>
                                      </p:cBhvr>
                                      <p:tavLst>
                                        <p:tav tm="0">
                                          <p:val>
                                            <p:fltVal val="720"/>
                                          </p:val>
                                        </p:tav>
                                        <p:tav tm="100000">
                                          <p:val>
                                            <p:fltVal val="0"/>
                                          </p:val>
                                        </p:tav>
                                      </p:tavLst>
                                    </p:anim>
                                    <p:anim calcmode="lin" valueType="num">
                                      <p:cBhvr>
                                        <p:cTn id="37" dur="2000" fill="hold"/>
                                        <p:tgtEl>
                                          <p:spTgt spid="18"/>
                                        </p:tgtEl>
                                        <p:attrNameLst>
                                          <p:attrName>ppt_h</p:attrName>
                                        </p:attrNameLst>
                                      </p:cBhvr>
                                      <p:tavLst>
                                        <p:tav tm="0">
                                          <p:val>
                                            <p:fltVal val="0"/>
                                          </p:val>
                                        </p:tav>
                                        <p:tav tm="100000">
                                          <p:val>
                                            <p:strVal val="#ppt_h"/>
                                          </p:val>
                                        </p:tav>
                                      </p:tavLst>
                                    </p:anim>
                                    <p:anim calcmode="lin" valueType="num">
                                      <p:cBhvr>
                                        <p:cTn id="38" dur="2000" fill="hold"/>
                                        <p:tgtEl>
                                          <p:spTgt spid="18"/>
                                        </p:tgtEl>
                                        <p:attrNameLst>
                                          <p:attrName>ppt_w</p:attrName>
                                        </p:attrNameLst>
                                      </p:cBhvr>
                                      <p:tavLst>
                                        <p:tav tm="0">
                                          <p:val>
                                            <p:fltVal val="0"/>
                                          </p:val>
                                        </p:tav>
                                        <p:tav tm="100000">
                                          <p:val>
                                            <p:strVal val="#ppt_w"/>
                                          </p:val>
                                        </p:tav>
                                      </p:tavLst>
                                    </p:anim>
                                  </p:childTnLst>
                                </p:cTn>
                              </p:par>
                            </p:childTnLst>
                          </p:cTn>
                        </p:par>
                        <p:par>
                          <p:cTn id="39" fill="hold">
                            <p:stCondLst>
                              <p:cond delay="7000"/>
                            </p:stCondLst>
                            <p:childTnLst>
                              <p:par>
                                <p:cTn id="40" presetID="21" presetClass="entr" presetSubtype="4" fill="hold" grpId="0" nodeType="after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wheel(4)">
                                      <p:cBhvr>
                                        <p:cTn id="42" dur="2000"/>
                                        <p:tgtEl>
                                          <p:spTgt spid="16"/>
                                        </p:tgtEl>
                                      </p:cBhvr>
                                    </p:animEffect>
                                  </p:childTnLst>
                                </p:cTn>
                              </p:par>
                            </p:childTnLst>
                          </p:cTn>
                        </p:par>
                      </p:childTnLst>
                    </p:cTn>
                  </p:par>
                  <p:par>
                    <p:cTn id="43" fill="hold">
                      <p:stCondLst>
                        <p:cond delay="indefinite"/>
                      </p:stCondLst>
                      <p:childTnLst>
                        <p:par>
                          <p:cTn id="44" fill="hold">
                            <p:stCondLst>
                              <p:cond delay="0"/>
                            </p:stCondLst>
                            <p:childTnLst>
                              <p:par>
                                <p:cTn id="45" presetID="35" presetClass="entr" presetSubtype="0" fill="hold" grpId="0" nodeType="click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fade">
                                      <p:cBhvr>
                                        <p:cTn id="47" dur="2000"/>
                                        <p:tgtEl>
                                          <p:spTgt spid="20"/>
                                        </p:tgtEl>
                                      </p:cBhvr>
                                    </p:animEffect>
                                    <p:anim calcmode="lin" valueType="num">
                                      <p:cBhvr>
                                        <p:cTn id="48" dur="2000" fill="hold"/>
                                        <p:tgtEl>
                                          <p:spTgt spid="20"/>
                                        </p:tgtEl>
                                        <p:attrNameLst>
                                          <p:attrName>style.rotation</p:attrName>
                                        </p:attrNameLst>
                                      </p:cBhvr>
                                      <p:tavLst>
                                        <p:tav tm="0">
                                          <p:val>
                                            <p:fltVal val="720"/>
                                          </p:val>
                                        </p:tav>
                                        <p:tav tm="100000">
                                          <p:val>
                                            <p:fltVal val="0"/>
                                          </p:val>
                                        </p:tav>
                                      </p:tavLst>
                                    </p:anim>
                                    <p:anim calcmode="lin" valueType="num">
                                      <p:cBhvr>
                                        <p:cTn id="49" dur="2000" fill="hold"/>
                                        <p:tgtEl>
                                          <p:spTgt spid="20"/>
                                        </p:tgtEl>
                                        <p:attrNameLst>
                                          <p:attrName>ppt_h</p:attrName>
                                        </p:attrNameLst>
                                      </p:cBhvr>
                                      <p:tavLst>
                                        <p:tav tm="0">
                                          <p:val>
                                            <p:fltVal val="0"/>
                                          </p:val>
                                        </p:tav>
                                        <p:tav tm="100000">
                                          <p:val>
                                            <p:strVal val="#ppt_h"/>
                                          </p:val>
                                        </p:tav>
                                      </p:tavLst>
                                    </p:anim>
                                    <p:anim calcmode="lin" valueType="num">
                                      <p:cBhvr>
                                        <p:cTn id="50" dur="2000" fill="hold"/>
                                        <p:tgtEl>
                                          <p:spTgt spid="20"/>
                                        </p:tgtEl>
                                        <p:attrNameLst>
                                          <p:attrName>ppt_w</p:attrName>
                                        </p:attrNameLst>
                                      </p:cBhvr>
                                      <p:tavLst>
                                        <p:tav tm="0">
                                          <p:val>
                                            <p:fltVal val="0"/>
                                          </p:val>
                                        </p:tav>
                                        <p:tav tm="100000">
                                          <p:val>
                                            <p:strVal val="#ppt_w"/>
                                          </p:val>
                                        </p:tav>
                                      </p:tavLst>
                                    </p:anim>
                                  </p:childTnLst>
                                </p:cTn>
                              </p:par>
                            </p:childTnLst>
                          </p:cTn>
                        </p:par>
                        <p:par>
                          <p:cTn id="51" fill="hold">
                            <p:stCondLst>
                              <p:cond delay="2000"/>
                            </p:stCondLst>
                            <p:childTnLst>
                              <p:par>
                                <p:cTn id="52" presetID="8" presetClass="entr" presetSubtype="16" fill="hold" grpId="0" nodeType="afterEffect">
                                  <p:stCondLst>
                                    <p:cond delay="0"/>
                                  </p:stCondLst>
                                  <p:childTnLst>
                                    <p:set>
                                      <p:cBhvr>
                                        <p:cTn id="53" dur="1" fill="hold">
                                          <p:stCondLst>
                                            <p:cond delay="0"/>
                                          </p:stCondLst>
                                        </p:cTn>
                                        <p:tgtEl>
                                          <p:spTgt spid="17"/>
                                        </p:tgtEl>
                                        <p:attrNameLst>
                                          <p:attrName>style.visibility</p:attrName>
                                        </p:attrNameLst>
                                      </p:cBhvr>
                                      <p:to>
                                        <p:strVal val="visible"/>
                                      </p:to>
                                    </p:set>
                                    <p:animEffect transition="in" filter="diamond(in)">
                                      <p:cBhvr>
                                        <p:cTn id="54" dur="2000"/>
                                        <p:tgtEl>
                                          <p:spTgt spid="17"/>
                                        </p:tgtEl>
                                      </p:cBhvr>
                                    </p:animEffect>
                                  </p:childTnLst>
                                </p:cTn>
                              </p:par>
                            </p:childTnLst>
                          </p:cTn>
                        </p:par>
                      </p:childTnLst>
                    </p:cTn>
                  </p:par>
                  <p:par>
                    <p:cTn id="55" fill="hold">
                      <p:stCondLst>
                        <p:cond delay="indefinite"/>
                      </p:stCondLst>
                      <p:childTnLst>
                        <p:par>
                          <p:cTn id="56" fill="hold">
                            <p:stCondLst>
                              <p:cond delay="0"/>
                            </p:stCondLst>
                            <p:childTnLst>
                              <p:par>
                                <p:cTn id="57" presetID="35" presetClass="entr" presetSubtype="0" fill="hold" grpId="0" nodeType="clickEffect">
                                  <p:stCondLst>
                                    <p:cond delay="0"/>
                                  </p:stCondLst>
                                  <p:childTnLst>
                                    <p:set>
                                      <p:cBhvr>
                                        <p:cTn id="58" dur="1" fill="hold">
                                          <p:stCondLst>
                                            <p:cond delay="0"/>
                                          </p:stCondLst>
                                        </p:cTn>
                                        <p:tgtEl>
                                          <p:spTgt spid="22"/>
                                        </p:tgtEl>
                                        <p:attrNameLst>
                                          <p:attrName>style.visibility</p:attrName>
                                        </p:attrNameLst>
                                      </p:cBhvr>
                                      <p:to>
                                        <p:strVal val="visible"/>
                                      </p:to>
                                    </p:set>
                                    <p:animEffect transition="in" filter="fade">
                                      <p:cBhvr>
                                        <p:cTn id="59" dur="2000"/>
                                        <p:tgtEl>
                                          <p:spTgt spid="22"/>
                                        </p:tgtEl>
                                      </p:cBhvr>
                                    </p:animEffect>
                                    <p:anim calcmode="lin" valueType="num">
                                      <p:cBhvr>
                                        <p:cTn id="60" dur="2000" fill="hold"/>
                                        <p:tgtEl>
                                          <p:spTgt spid="22"/>
                                        </p:tgtEl>
                                        <p:attrNameLst>
                                          <p:attrName>style.rotation</p:attrName>
                                        </p:attrNameLst>
                                      </p:cBhvr>
                                      <p:tavLst>
                                        <p:tav tm="0">
                                          <p:val>
                                            <p:fltVal val="720"/>
                                          </p:val>
                                        </p:tav>
                                        <p:tav tm="100000">
                                          <p:val>
                                            <p:fltVal val="0"/>
                                          </p:val>
                                        </p:tav>
                                      </p:tavLst>
                                    </p:anim>
                                    <p:anim calcmode="lin" valueType="num">
                                      <p:cBhvr>
                                        <p:cTn id="61" dur="2000" fill="hold"/>
                                        <p:tgtEl>
                                          <p:spTgt spid="22"/>
                                        </p:tgtEl>
                                        <p:attrNameLst>
                                          <p:attrName>ppt_h</p:attrName>
                                        </p:attrNameLst>
                                      </p:cBhvr>
                                      <p:tavLst>
                                        <p:tav tm="0">
                                          <p:val>
                                            <p:fltVal val="0"/>
                                          </p:val>
                                        </p:tav>
                                        <p:tav tm="100000">
                                          <p:val>
                                            <p:strVal val="#ppt_h"/>
                                          </p:val>
                                        </p:tav>
                                      </p:tavLst>
                                    </p:anim>
                                    <p:anim calcmode="lin" valueType="num">
                                      <p:cBhvr>
                                        <p:cTn id="62" dur="2000" fill="hold"/>
                                        <p:tgtEl>
                                          <p:spTgt spid="22"/>
                                        </p:tgtEl>
                                        <p:attrNameLst>
                                          <p:attrName>ppt_w</p:attrName>
                                        </p:attrNameLst>
                                      </p:cBhvr>
                                      <p:tavLst>
                                        <p:tav tm="0">
                                          <p:val>
                                            <p:fltVal val="0"/>
                                          </p:val>
                                        </p:tav>
                                        <p:tav tm="100000">
                                          <p:val>
                                            <p:strVal val="#ppt_w"/>
                                          </p:val>
                                        </p:tav>
                                      </p:tavLst>
                                    </p:anim>
                                  </p:childTnLst>
                                </p:cTn>
                              </p:par>
                            </p:childTnLst>
                          </p:cTn>
                        </p:par>
                        <p:par>
                          <p:cTn id="63" fill="hold">
                            <p:stCondLst>
                              <p:cond delay="2000"/>
                            </p:stCondLst>
                            <p:childTnLst>
                              <p:par>
                                <p:cTn id="64" presetID="8" presetClass="entr" presetSubtype="16" fill="hold" grpId="0" nodeType="afterEffect">
                                  <p:stCondLst>
                                    <p:cond delay="0"/>
                                  </p:stCondLst>
                                  <p:childTnLst>
                                    <p:set>
                                      <p:cBhvr>
                                        <p:cTn id="65" dur="1" fill="hold">
                                          <p:stCondLst>
                                            <p:cond delay="0"/>
                                          </p:stCondLst>
                                        </p:cTn>
                                        <p:tgtEl>
                                          <p:spTgt spid="24"/>
                                        </p:tgtEl>
                                        <p:attrNameLst>
                                          <p:attrName>style.visibility</p:attrName>
                                        </p:attrNameLst>
                                      </p:cBhvr>
                                      <p:to>
                                        <p:strVal val="visible"/>
                                      </p:to>
                                    </p:set>
                                    <p:animEffect transition="in" filter="diamond(in)">
                                      <p:cBhvr>
                                        <p:cTn id="66" dur="2000"/>
                                        <p:tgtEl>
                                          <p:spTgt spid="24"/>
                                        </p:tgtEl>
                                      </p:cBhvr>
                                    </p:animEffect>
                                  </p:childTnLst>
                                </p:cTn>
                              </p:par>
                            </p:childTnLst>
                          </p:cTn>
                        </p:par>
                      </p:childTnLst>
                    </p:cTn>
                  </p:par>
                  <p:par>
                    <p:cTn id="67" fill="hold">
                      <p:stCondLst>
                        <p:cond delay="indefinite"/>
                      </p:stCondLst>
                      <p:childTnLst>
                        <p:par>
                          <p:cTn id="68" fill="hold">
                            <p:stCondLst>
                              <p:cond delay="0"/>
                            </p:stCondLst>
                            <p:childTnLst>
                              <p:par>
                                <p:cTn id="69" presetID="35" presetClass="entr" presetSubtype="0" fill="hold" grpId="0" nodeType="clickEffect">
                                  <p:stCondLst>
                                    <p:cond delay="0"/>
                                  </p:stCondLst>
                                  <p:childTnLst>
                                    <p:set>
                                      <p:cBhvr>
                                        <p:cTn id="70" dur="1" fill="hold">
                                          <p:stCondLst>
                                            <p:cond delay="0"/>
                                          </p:stCondLst>
                                        </p:cTn>
                                        <p:tgtEl>
                                          <p:spTgt spid="27"/>
                                        </p:tgtEl>
                                        <p:attrNameLst>
                                          <p:attrName>style.visibility</p:attrName>
                                        </p:attrNameLst>
                                      </p:cBhvr>
                                      <p:to>
                                        <p:strVal val="visible"/>
                                      </p:to>
                                    </p:set>
                                    <p:animEffect transition="in" filter="fade">
                                      <p:cBhvr>
                                        <p:cTn id="71" dur="2000"/>
                                        <p:tgtEl>
                                          <p:spTgt spid="27"/>
                                        </p:tgtEl>
                                      </p:cBhvr>
                                    </p:animEffect>
                                    <p:anim calcmode="lin" valueType="num">
                                      <p:cBhvr>
                                        <p:cTn id="72" dur="2000" fill="hold"/>
                                        <p:tgtEl>
                                          <p:spTgt spid="27"/>
                                        </p:tgtEl>
                                        <p:attrNameLst>
                                          <p:attrName>style.rotation</p:attrName>
                                        </p:attrNameLst>
                                      </p:cBhvr>
                                      <p:tavLst>
                                        <p:tav tm="0">
                                          <p:val>
                                            <p:fltVal val="720"/>
                                          </p:val>
                                        </p:tav>
                                        <p:tav tm="100000">
                                          <p:val>
                                            <p:fltVal val="0"/>
                                          </p:val>
                                        </p:tav>
                                      </p:tavLst>
                                    </p:anim>
                                    <p:anim calcmode="lin" valueType="num">
                                      <p:cBhvr>
                                        <p:cTn id="73" dur="2000" fill="hold"/>
                                        <p:tgtEl>
                                          <p:spTgt spid="27"/>
                                        </p:tgtEl>
                                        <p:attrNameLst>
                                          <p:attrName>ppt_h</p:attrName>
                                        </p:attrNameLst>
                                      </p:cBhvr>
                                      <p:tavLst>
                                        <p:tav tm="0">
                                          <p:val>
                                            <p:fltVal val="0"/>
                                          </p:val>
                                        </p:tav>
                                        <p:tav tm="100000">
                                          <p:val>
                                            <p:strVal val="#ppt_h"/>
                                          </p:val>
                                        </p:tav>
                                      </p:tavLst>
                                    </p:anim>
                                    <p:anim calcmode="lin" valueType="num">
                                      <p:cBhvr>
                                        <p:cTn id="74" dur="2000" fill="hold"/>
                                        <p:tgtEl>
                                          <p:spTgt spid="27"/>
                                        </p:tgtEl>
                                        <p:attrNameLst>
                                          <p:attrName>ppt_w</p:attrName>
                                        </p:attrNameLst>
                                      </p:cBhvr>
                                      <p:tavLst>
                                        <p:tav tm="0">
                                          <p:val>
                                            <p:fltVal val="0"/>
                                          </p:val>
                                        </p:tav>
                                        <p:tav tm="100000">
                                          <p:val>
                                            <p:strVal val="#ppt_w"/>
                                          </p:val>
                                        </p:tav>
                                      </p:tavLst>
                                    </p:anim>
                                  </p:childTnLst>
                                </p:cTn>
                              </p:par>
                            </p:childTnLst>
                          </p:cTn>
                        </p:par>
                        <p:par>
                          <p:cTn id="75" fill="hold">
                            <p:stCondLst>
                              <p:cond delay="2000"/>
                            </p:stCondLst>
                            <p:childTnLst>
                              <p:par>
                                <p:cTn id="76" presetID="21" presetClass="entr" presetSubtype="4" fill="hold" grpId="0" nodeType="afterEffect">
                                  <p:stCondLst>
                                    <p:cond delay="0"/>
                                  </p:stCondLst>
                                  <p:childTnLst>
                                    <p:set>
                                      <p:cBhvr>
                                        <p:cTn id="77" dur="1" fill="hold">
                                          <p:stCondLst>
                                            <p:cond delay="0"/>
                                          </p:stCondLst>
                                        </p:cTn>
                                        <p:tgtEl>
                                          <p:spTgt spid="25"/>
                                        </p:tgtEl>
                                        <p:attrNameLst>
                                          <p:attrName>style.visibility</p:attrName>
                                        </p:attrNameLst>
                                      </p:cBhvr>
                                      <p:to>
                                        <p:strVal val="visible"/>
                                      </p:to>
                                    </p:set>
                                    <p:animEffect transition="in" filter="wheel(4)">
                                      <p:cBhvr>
                                        <p:cTn id="78" dur="2000"/>
                                        <p:tgtEl>
                                          <p:spTgt spid="25"/>
                                        </p:tgtEl>
                                      </p:cBhvr>
                                    </p:animEffect>
                                  </p:childTnLst>
                                </p:cTn>
                              </p:par>
                            </p:childTnLst>
                          </p:cTn>
                        </p:par>
                      </p:childTnLst>
                    </p:cTn>
                  </p:par>
                  <p:par>
                    <p:cTn id="79" fill="hold">
                      <p:stCondLst>
                        <p:cond delay="indefinite"/>
                      </p:stCondLst>
                      <p:childTnLst>
                        <p:par>
                          <p:cTn id="80" fill="hold">
                            <p:stCondLst>
                              <p:cond delay="0"/>
                            </p:stCondLst>
                            <p:childTnLst>
                              <p:par>
                                <p:cTn id="81" presetID="35" presetClass="entr" presetSubtype="0" fill="hold" grpId="0" nodeType="clickEffect">
                                  <p:stCondLst>
                                    <p:cond delay="0"/>
                                  </p:stCondLst>
                                  <p:childTnLst>
                                    <p:set>
                                      <p:cBhvr>
                                        <p:cTn id="82" dur="1" fill="hold">
                                          <p:stCondLst>
                                            <p:cond delay="0"/>
                                          </p:stCondLst>
                                        </p:cTn>
                                        <p:tgtEl>
                                          <p:spTgt spid="29"/>
                                        </p:tgtEl>
                                        <p:attrNameLst>
                                          <p:attrName>style.visibility</p:attrName>
                                        </p:attrNameLst>
                                      </p:cBhvr>
                                      <p:to>
                                        <p:strVal val="visible"/>
                                      </p:to>
                                    </p:set>
                                    <p:animEffect transition="in" filter="fade">
                                      <p:cBhvr>
                                        <p:cTn id="83" dur="2000"/>
                                        <p:tgtEl>
                                          <p:spTgt spid="29"/>
                                        </p:tgtEl>
                                      </p:cBhvr>
                                    </p:animEffect>
                                    <p:anim calcmode="lin" valueType="num">
                                      <p:cBhvr>
                                        <p:cTn id="84" dur="2000" fill="hold"/>
                                        <p:tgtEl>
                                          <p:spTgt spid="29"/>
                                        </p:tgtEl>
                                        <p:attrNameLst>
                                          <p:attrName>style.rotation</p:attrName>
                                        </p:attrNameLst>
                                      </p:cBhvr>
                                      <p:tavLst>
                                        <p:tav tm="0">
                                          <p:val>
                                            <p:fltVal val="720"/>
                                          </p:val>
                                        </p:tav>
                                        <p:tav tm="100000">
                                          <p:val>
                                            <p:fltVal val="0"/>
                                          </p:val>
                                        </p:tav>
                                      </p:tavLst>
                                    </p:anim>
                                    <p:anim calcmode="lin" valueType="num">
                                      <p:cBhvr>
                                        <p:cTn id="85" dur="2000" fill="hold"/>
                                        <p:tgtEl>
                                          <p:spTgt spid="29"/>
                                        </p:tgtEl>
                                        <p:attrNameLst>
                                          <p:attrName>ppt_h</p:attrName>
                                        </p:attrNameLst>
                                      </p:cBhvr>
                                      <p:tavLst>
                                        <p:tav tm="0">
                                          <p:val>
                                            <p:fltVal val="0"/>
                                          </p:val>
                                        </p:tav>
                                        <p:tav tm="100000">
                                          <p:val>
                                            <p:strVal val="#ppt_h"/>
                                          </p:val>
                                        </p:tav>
                                      </p:tavLst>
                                    </p:anim>
                                    <p:anim calcmode="lin" valueType="num">
                                      <p:cBhvr>
                                        <p:cTn id="86" dur="2000" fill="hold"/>
                                        <p:tgtEl>
                                          <p:spTgt spid="29"/>
                                        </p:tgtEl>
                                        <p:attrNameLst>
                                          <p:attrName>ppt_w</p:attrName>
                                        </p:attrNameLst>
                                      </p:cBhvr>
                                      <p:tavLst>
                                        <p:tav tm="0">
                                          <p:val>
                                            <p:fltVal val="0"/>
                                          </p:val>
                                        </p:tav>
                                        <p:tav tm="100000">
                                          <p:val>
                                            <p:strVal val="#ppt_w"/>
                                          </p:val>
                                        </p:tav>
                                      </p:tavLst>
                                    </p:anim>
                                  </p:childTnLst>
                                </p:cTn>
                              </p:par>
                            </p:childTnLst>
                          </p:cTn>
                        </p:par>
                        <p:par>
                          <p:cTn id="87" fill="hold">
                            <p:stCondLst>
                              <p:cond delay="2000"/>
                            </p:stCondLst>
                            <p:childTnLst>
                              <p:par>
                                <p:cTn id="88" presetID="8" presetClass="entr" presetSubtype="16" fill="hold" grpId="0" nodeType="afterEffect">
                                  <p:stCondLst>
                                    <p:cond delay="0"/>
                                  </p:stCondLst>
                                  <p:childTnLst>
                                    <p:set>
                                      <p:cBhvr>
                                        <p:cTn id="89" dur="1" fill="hold">
                                          <p:stCondLst>
                                            <p:cond delay="0"/>
                                          </p:stCondLst>
                                        </p:cTn>
                                        <p:tgtEl>
                                          <p:spTgt spid="26"/>
                                        </p:tgtEl>
                                        <p:attrNameLst>
                                          <p:attrName>style.visibility</p:attrName>
                                        </p:attrNameLst>
                                      </p:cBhvr>
                                      <p:to>
                                        <p:strVal val="visible"/>
                                      </p:to>
                                    </p:set>
                                    <p:animEffect transition="in" filter="diamond(in)">
                                      <p:cBhvr>
                                        <p:cTn id="90" dur="2000"/>
                                        <p:tgtEl>
                                          <p:spTgt spid="26"/>
                                        </p:tgtEl>
                                      </p:cBhvr>
                                    </p:animEffect>
                                  </p:childTnLst>
                                </p:cTn>
                              </p:par>
                            </p:childTnLst>
                          </p:cTn>
                        </p:par>
                      </p:childTnLst>
                    </p:cTn>
                  </p:par>
                  <p:par>
                    <p:cTn id="91" fill="hold">
                      <p:stCondLst>
                        <p:cond delay="indefinite"/>
                      </p:stCondLst>
                      <p:childTnLst>
                        <p:par>
                          <p:cTn id="92" fill="hold">
                            <p:stCondLst>
                              <p:cond delay="0"/>
                            </p:stCondLst>
                            <p:childTnLst>
                              <p:par>
                                <p:cTn id="93" presetID="35" presetClass="entr" presetSubtype="0" fill="hold" grpId="0" nodeType="clickEffect">
                                  <p:stCondLst>
                                    <p:cond delay="0"/>
                                  </p:stCondLst>
                                  <p:childTnLst>
                                    <p:set>
                                      <p:cBhvr>
                                        <p:cTn id="94" dur="1" fill="hold">
                                          <p:stCondLst>
                                            <p:cond delay="0"/>
                                          </p:stCondLst>
                                        </p:cTn>
                                        <p:tgtEl>
                                          <p:spTgt spid="31"/>
                                        </p:tgtEl>
                                        <p:attrNameLst>
                                          <p:attrName>style.visibility</p:attrName>
                                        </p:attrNameLst>
                                      </p:cBhvr>
                                      <p:to>
                                        <p:strVal val="visible"/>
                                      </p:to>
                                    </p:set>
                                    <p:animEffect transition="in" filter="fade">
                                      <p:cBhvr>
                                        <p:cTn id="95" dur="2000"/>
                                        <p:tgtEl>
                                          <p:spTgt spid="31"/>
                                        </p:tgtEl>
                                      </p:cBhvr>
                                    </p:animEffect>
                                    <p:anim calcmode="lin" valueType="num">
                                      <p:cBhvr>
                                        <p:cTn id="96" dur="2000" fill="hold"/>
                                        <p:tgtEl>
                                          <p:spTgt spid="31"/>
                                        </p:tgtEl>
                                        <p:attrNameLst>
                                          <p:attrName>style.rotation</p:attrName>
                                        </p:attrNameLst>
                                      </p:cBhvr>
                                      <p:tavLst>
                                        <p:tav tm="0">
                                          <p:val>
                                            <p:fltVal val="720"/>
                                          </p:val>
                                        </p:tav>
                                        <p:tav tm="100000">
                                          <p:val>
                                            <p:fltVal val="0"/>
                                          </p:val>
                                        </p:tav>
                                      </p:tavLst>
                                    </p:anim>
                                    <p:anim calcmode="lin" valueType="num">
                                      <p:cBhvr>
                                        <p:cTn id="97" dur="2000" fill="hold"/>
                                        <p:tgtEl>
                                          <p:spTgt spid="31"/>
                                        </p:tgtEl>
                                        <p:attrNameLst>
                                          <p:attrName>ppt_h</p:attrName>
                                        </p:attrNameLst>
                                      </p:cBhvr>
                                      <p:tavLst>
                                        <p:tav tm="0">
                                          <p:val>
                                            <p:fltVal val="0"/>
                                          </p:val>
                                        </p:tav>
                                        <p:tav tm="100000">
                                          <p:val>
                                            <p:strVal val="#ppt_h"/>
                                          </p:val>
                                        </p:tav>
                                      </p:tavLst>
                                    </p:anim>
                                    <p:anim calcmode="lin" valueType="num">
                                      <p:cBhvr>
                                        <p:cTn id="98" dur="2000" fill="hold"/>
                                        <p:tgtEl>
                                          <p:spTgt spid="31"/>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15" grpId="0" animBg="1"/>
      <p:bldP spid="16" grpId="0" animBg="1"/>
      <p:bldP spid="17" grpId="0" animBg="1"/>
      <p:bldP spid="18" grpId="0"/>
      <p:bldP spid="20" grpId="0"/>
      <p:bldP spid="22" grpId="0"/>
      <p:bldP spid="24" grpId="0" animBg="1"/>
      <p:bldP spid="25" grpId="0" animBg="1"/>
      <p:bldP spid="26" grpId="0" animBg="1"/>
      <p:bldP spid="27" grpId="0"/>
      <p:bldP spid="29" grpId="0"/>
      <p:bldP spid="3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8" name="Straight Connector 57"/>
          <p:cNvCxnSpPr/>
          <p:nvPr/>
        </p:nvCxnSpPr>
        <p:spPr>
          <a:xfrm>
            <a:off x="3292736" y="4203119"/>
            <a:ext cx="1390650" cy="83820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3692786" y="2955344"/>
            <a:ext cx="1343025" cy="81915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flipV="1">
            <a:off x="2016386" y="4031669"/>
            <a:ext cx="1733550" cy="80010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flipV="1">
            <a:off x="1263911" y="2821994"/>
            <a:ext cx="1590675" cy="942975"/>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V="1">
            <a:off x="5273936" y="3193469"/>
            <a:ext cx="676275" cy="1533525"/>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flipV="1">
            <a:off x="4207136" y="2641019"/>
            <a:ext cx="628650" cy="1438275"/>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102486" y="3422069"/>
            <a:ext cx="1143000" cy="1228725"/>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6026411" y="2698169"/>
            <a:ext cx="971550" cy="885825"/>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Freeform 239"/>
          <p:cNvSpPr>
            <a:spLocks noEditPoints="1"/>
          </p:cNvSpPr>
          <p:nvPr/>
        </p:nvSpPr>
        <p:spPr bwMode="auto">
          <a:xfrm>
            <a:off x="2195736" y="2492896"/>
            <a:ext cx="2000250" cy="2000250"/>
          </a:xfrm>
          <a:custGeom>
            <a:avLst/>
            <a:gdLst>
              <a:gd name="T0" fmla="*/ 2116 w 2116"/>
              <a:gd name="T1" fmla="*/ 1052 h 2116"/>
              <a:gd name="T2" fmla="*/ 1925 w 2116"/>
              <a:gd name="T3" fmla="*/ 883 h 2116"/>
              <a:gd name="T4" fmla="*/ 2038 w 2116"/>
              <a:gd name="T5" fmla="*/ 652 h 2116"/>
              <a:gd name="T6" fmla="*/ 1795 w 2116"/>
              <a:gd name="T7" fmla="*/ 570 h 2116"/>
              <a:gd name="T8" fmla="*/ 1802 w 2116"/>
              <a:gd name="T9" fmla="*/ 305 h 2116"/>
              <a:gd name="T10" fmla="*/ 1548 w 2116"/>
              <a:gd name="T11" fmla="*/ 321 h 2116"/>
              <a:gd name="T12" fmla="*/ 1464 w 2116"/>
              <a:gd name="T13" fmla="*/ 80 h 2116"/>
              <a:gd name="T14" fmla="*/ 1234 w 2116"/>
              <a:gd name="T15" fmla="*/ 191 h 2116"/>
              <a:gd name="T16" fmla="*/ 1052 w 2116"/>
              <a:gd name="T17" fmla="*/ 0 h 2116"/>
              <a:gd name="T18" fmla="*/ 884 w 2116"/>
              <a:gd name="T19" fmla="*/ 191 h 2116"/>
              <a:gd name="T20" fmla="*/ 653 w 2116"/>
              <a:gd name="T21" fmla="*/ 78 h 2116"/>
              <a:gd name="T22" fmla="*/ 570 w 2116"/>
              <a:gd name="T23" fmla="*/ 321 h 2116"/>
              <a:gd name="T24" fmla="*/ 305 w 2116"/>
              <a:gd name="T25" fmla="*/ 314 h 2116"/>
              <a:gd name="T26" fmla="*/ 322 w 2116"/>
              <a:gd name="T27" fmla="*/ 568 h 2116"/>
              <a:gd name="T28" fmla="*/ 81 w 2116"/>
              <a:gd name="T29" fmla="*/ 652 h 2116"/>
              <a:gd name="T30" fmla="*/ 192 w 2116"/>
              <a:gd name="T31" fmla="*/ 882 h 2116"/>
              <a:gd name="T32" fmla="*/ 0 w 2116"/>
              <a:gd name="T33" fmla="*/ 1064 h 2116"/>
              <a:gd name="T34" fmla="*/ 191 w 2116"/>
              <a:gd name="T35" fmla="*/ 1233 h 2116"/>
              <a:gd name="T36" fmla="*/ 78 w 2116"/>
              <a:gd name="T37" fmla="*/ 1463 h 2116"/>
              <a:gd name="T38" fmla="*/ 321 w 2116"/>
              <a:gd name="T39" fmla="*/ 1546 h 2116"/>
              <a:gd name="T40" fmla="*/ 314 w 2116"/>
              <a:gd name="T41" fmla="*/ 1811 h 2116"/>
              <a:gd name="T42" fmla="*/ 569 w 2116"/>
              <a:gd name="T43" fmla="*/ 1794 h 2116"/>
              <a:gd name="T44" fmla="*/ 653 w 2116"/>
              <a:gd name="T45" fmla="*/ 2035 h 2116"/>
              <a:gd name="T46" fmla="*/ 882 w 2116"/>
              <a:gd name="T47" fmla="*/ 1925 h 2116"/>
              <a:gd name="T48" fmla="*/ 1064 w 2116"/>
              <a:gd name="T49" fmla="*/ 2116 h 2116"/>
              <a:gd name="T50" fmla="*/ 1233 w 2116"/>
              <a:gd name="T51" fmla="*/ 1925 h 2116"/>
              <a:gd name="T52" fmla="*/ 1464 w 2116"/>
              <a:gd name="T53" fmla="*/ 2038 h 2116"/>
              <a:gd name="T54" fmla="*/ 1546 w 2116"/>
              <a:gd name="T55" fmla="*/ 1795 h 2116"/>
              <a:gd name="T56" fmla="*/ 1811 w 2116"/>
              <a:gd name="T57" fmla="*/ 1802 h 2116"/>
              <a:gd name="T58" fmla="*/ 1795 w 2116"/>
              <a:gd name="T59" fmla="*/ 1547 h 2116"/>
              <a:gd name="T60" fmla="*/ 2036 w 2116"/>
              <a:gd name="T61" fmla="*/ 1463 h 2116"/>
              <a:gd name="T62" fmla="*/ 1925 w 2116"/>
              <a:gd name="T63" fmla="*/ 1234 h 2116"/>
              <a:gd name="T64" fmla="*/ 1358 w 2116"/>
              <a:gd name="T65" fmla="*/ 1669 h 2116"/>
              <a:gd name="T66" fmla="*/ 759 w 2116"/>
              <a:gd name="T67" fmla="*/ 447 h 2116"/>
              <a:gd name="T68" fmla="*/ 1358 w 2116"/>
              <a:gd name="T69" fmla="*/ 1669 h 2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116" h="2116">
                <a:moveTo>
                  <a:pt x="1941" y="1111"/>
                </a:moveTo>
                <a:cubicBezTo>
                  <a:pt x="2116" y="1052"/>
                  <a:pt x="2116" y="1052"/>
                  <a:pt x="2116" y="1052"/>
                </a:cubicBezTo>
                <a:cubicBezTo>
                  <a:pt x="2107" y="917"/>
                  <a:pt x="2107" y="917"/>
                  <a:pt x="2107" y="917"/>
                </a:cubicBezTo>
                <a:cubicBezTo>
                  <a:pt x="1925" y="883"/>
                  <a:pt x="1925" y="883"/>
                  <a:pt x="1925" y="883"/>
                </a:cubicBezTo>
                <a:cubicBezTo>
                  <a:pt x="1918" y="847"/>
                  <a:pt x="1908" y="810"/>
                  <a:pt x="1896" y="774"/>
                </a:cubicBezTo>
                <a:cubicBezTo>
                  <a:pt x="2038" y="652"/>
                  <a:pt x="2038" y="652"/>
                  <a:pt x="2038" y="652"/>
                </a:cubicBezTo>
                <a:cubicBezTo>
                  <a:pt x="1979" y="532"/>
                  <a:pt x="1979" y="532"/>
                  <a:pt x="1979" y="532"/>
                </a:cubicBezTo>
                <a:cubicBezTo>
                  <a:pt x="1795" y="570"/>
                  <a:pt x="1795" y="570"/>
                  <a:pt x="1795" y="570"/>
                </a:cubicBezTo>
                <a:cubicBezTo>
                  <a:pt x="1772" y="535"/>
                  <a:pt x="1747" y="502"/>
                  <a:pt x="1720" y="471"/>
                </a:cubicBezTo>
                <a:cubicBezTo>
                  <a:pt x="1802" y="305"/>
                  <a:pt x="1802" y="305"/>
                  <a:pt x="1802" y="305"/>
                </a:cubicBezTo>
                <a:cubicBezTo>
                  <a:pt x="1700" y="217"/>
                  <a:pt x="1700" y="217"/>
                  <a:pt x="1700" y="217"/>
                </a:cubicBezTo>
                <a:cubicBezTo>
                  <a:pt x="1548" y="321"/>
                  <a:pt x="1548" y="321"/>
                  <a:pt x="1548" y="321"/>
                </a:cubicBezTo>
                <a:cubicBezTo>
                  <a:pt x="1516" y="301"/>
                  <a:pt x="1483" y="282"/>
                  <a:pt x="1450" y="265"/>
                </a:cubicBezTo>
                <a:cubicBezTo>
                  <a:pt x="1464" y="80"/>
                  <a:pt x="1464" y="80"/>
                  <a:pt x="1464" y="80"/>
                </a:cubicBezTo>
                <a:cubicBezTo>
                  <a:pt x="1336" y="37"/>
                  <a:pt x="1336" y="37"/>
                  <a:pt x="1336" y="37"/>
                </a:cubicBezTo>
                <a:cubicBezTo>
                  <a:pt x="1234" y="191"/>
                  <a:pt x="1234" y="191"/>
                  <a:pt x="1234" y="191"/>
                </a:cubicBezTo>
                <a:cubicBezTo>
                  <a:pt x="1194" y="183"/>
                  <a:pt x="1152" y="178"/>
                  <a:pt x="1111" y="175"/>
                </a:cubicBezTo>
                <a:cubicBezTo>
                  <a:pt x="1052" y="0"/>
                  <a:pt x="1052" y="0"/>
                  <a:pt x="1052" y="0"/>
                </a:cubicBezTo>
                <a:cubicBezTo>
                  <a:pt x="918" y="9"/>
                  <a:pt x="918" y="9"/>
                  <a:pt x="918" y="9"/>
                </a:cubicBezTo>
                <a:cubicBezTo>
                  <a:pt x="884" y="191"/>
                  <a:pt x="884" y="191"/>
                  <a:pt x="884" y="191"/>
                </a:cubicBezTo>
                <a:cubicBezTo>
                  <a:pt x="847" y="198"/>
                  <a:pt x="810" y="208"/>
                  <a:pt x="774" y="220"/>
                </a:cubicBezTo>
                <a:cubicBezTo>
                  <a:pt x="653" y="78"/>
                  <a:pt x="653" y="78"/>
                  <a:pt x="653" y="78"/>
                </a:cubicBezTo>
                <a:cubicBezTo>
                  <a:pt x="532" y="137"/>
                  <a:pt x="532" y="137"/>
                  <a:pt x="532" y="137"/>
                </a:cubicBezTo>
                <a:cubicBezTo>
                  <a:pt x="570" y="321"/>
                  <a:pt x="570" y="321"/>
                  <a:pt x="570" y="321"/>
                </a:cubicBezTo>
                <a:cubicBezTo>
                  <a:pt x="535" y="344"/>
                  <a:pt x="502" y="369"/>
                  <a:pt x="471" y="396"/>
                </a:cubicBezTo>
                <a:cubicBezTo>
                  <a:pt x="305" y="314"/>
                  <a:pt x="305" y="314"/>
                  <a:pt x="305" y="314"/>
                </a:cubicBezTo>
                <a:cubicBezTo>
                  <a:pt x="217" y="416"/>
                  <a:pt x="217" y="416"/>
                  <a:pt x="217" y="416"/>
                </a:cubicBezTo>
                <a:cubicBezTo>
                  <a:pt x="322" y="568"/>
                  <a:pt x="322" y="568"/>
                  <a:pt x="322" y="568"/>
                </a:cubicBezTo>
                <a:cubicBezTo>
                  <a:pt x="301" y="600"/>
                  <a:pt x="282" y="633"/>
                  <a:pt x="265" y="666"/>
                </a:cubicBezTo>
                <a:cubicBezTo>
                  <a:pt x="81" y="652"/>
                  <a:pt x="81" y="652"/>
                  <a:pt x="81" y="652"/>
                </a:cubicBezTo>
                <a:cubicBezTo>
                  <a:pt x="37" y="780"/>
                  <a:pt x="37" y="780"/>
                  <a:pt x="37" y="780"/>
                </a:cubicBezTo>
                <a:cubicBezTo>
                  <a:pt x="192" y="882"/>
                  <a:pt x="192" y="882"/>
                  <a:pt x="192" y="882"/>
                </a:cubicBezTo>
                <a:cubicBezTo>
                  <a:pt x="183" y="923"/>
                  <a:pt x="178" y="964"/>
                  <a:pt x="175" y="1005"/>
                </a:cubicBezTo>
                <a:cubicBezTo>
                  <a:pt x="0" y="1064"/>
                  <a:pt x="0" y="1064"/>
                  <a:pt x="0" y="1064"/>
                </a:cubicBezTo>
                <a:cubicBezTo>
                  <a:pt x="9" y="1198"/>
                  <a:pt x="9" y="1198"/>
                  <a:pt x="9" y="1198"/>
                </a:cubicBezTo>
                <a:cubicBezTo>
                  <a:pt x="191" y="1233"/>
                  <a:pt x="191" y="1233"/>
                  <a:pt x="191" y="1233"/>
                </a:cubicBezTo>
                <a:cubicBezTo>
                  <a:pt x="199" y="1269"/>
                  <a:pt x="208" y="1306"/>
                  <a:pt x="221" y="1342"/>
                </a:cubicBezTo>
                <a:cubicBezTo>
                  <a:pt x="78" y="1463"/>
                  <a:pt x="78" y="1463"/>
                  <a:pt x="78" y="1463"/>
                </a:cubicBezTo>
                <a:cubicBezTo>
                  <a:pt x="138" y="1584"/>
                  <a:pt x="138" y="1584"/>
                  <a:pt x="138" y="1584"/>
                </a:cubicBezTo>
                <a:cubicBezTo>
                  <a:pt x="321" y="1546"/>
                  <a:pt x="321" y="1546"/>
                  <a:pt x="321" y="1546"/>
                </a:cubicBezTo>
                <a:cubicBezTo>
                  <a:pt x="344" y="1581"/>
                  <a:pt x="369" y="1614"/>
                  <a:pt x="397" y="1645"/>
                </a:cubicBezTo>
                <a:cubicBezTo>
                  <a:pt x="314" y="1811"/>
                  <a:pt x="314" y="1811"/>
                  <a:pt x="314" y="1811"/>
                </a:cubicBezTo>
                <a:cubicBezTo>
                  <a:pt x="416" y="1899"/>
                  <a:pt x="416" y="1899"/>
                  <a:pt x="416" y="1899"/>
                </a:cubicBezTo>
                <a:cubicBezTo>
                  <a:pt x="569" y="1794"/>
                  <a:pt x="569" y="1794"/>
                  <a:pt x="569" y="1794"/>
                </a:cubicBezTo>
                <a:cubicBezTo>
                  <a:pt x="600" y="1815"/>
                  <a:pt x="633" y="1834"/>
                  <a:pt x="667" y="1851"/>
                </a:cubicBezTo>
                <a:cubicBezTo>
                  <a:pt x="653" y="2035"/>
                  <a:pt x="653" y="2035"/>
                  <a:pt x="653" y="2035"/>
                </a:cubicBezTo>
                <a:cubicBezTo>
                  <a:pt x="780" y="2079"/>
                  <a:pt x="780" y="2079"/>
                  <a:pt x="780" y="2079"/>
                </a:cubicBezTo>
                <a:cubicBezTo>
                  <a:pt x="882" y="1925"/>
                  <a:pt x="882" y="1925"/>
                  <a:pt x="882" y="1925"/>
                </a:cubicBezTo>
                <a:cubicBezTo>
                  <a:pt x="923" y="1933"/>
                  <a:pt x="964" y="1938"/>
                  <a:pt x="1005" y="1941"/>
                </a:cubicBezTo>
                <a:cubicBezTo>
                  <a:pt x="1064" y="2116"/>
                  <a:pt x="1064" y="2116"/>
                  <a:pt x="1064" y="2116"/>
                </a:cubicBezTo>
                <a:cubicBezTo>
                  <a:pt x="1199" y="2107"/>
                  <a:pt x="1199" y="2107"/>
                  <a:pt x="1199" y="2107"/>
                </a:cubicBezTo>
                <a:cubicBezTo>
                  <a:pt x="1233" y="1925"/>
                  <a:pt x="1233" y="1925"/>
                  <a:pt x="1233" y="1925"/>
                </a:cubicBezTo>
                <a:cubicBezTo>
                  <a:pt x="1269" y="1918"/>
                  <a:pt x="1306" y="1908"/>
                  <a:pt x="1342" y="1896"/>
                </a:cubicBezTo>
                <a:cubicBezTo>
                  <a:pt x="1464" y="2038"/>
                  <a:pt x="1464" y="2038"/>
                  <a:pt x="1464" y="2038"/>
                </a:cubicBezTo>
                <a:cubicBezTo>
                  <a:pt x="1584" y="1979"/>
                  <a:pt x="1584" y="1979"/>
                  <a:pt x="1584" y="1979"/>
                </a:cubicBezTo>
                <a:cubicBezTo>
                  <a:pt x="1546" y="1795"/>
                  <a:pt x="1546" y="1795"/>
                  <a:pt x="1546" y="1795"/>
                </a:cubicBezTo>
                <a:cubicBezTo>
                  <a:pt x="1581" y="1772"/>
                  <a:pt x="1614" y="1747"/>
                  <a:pt x="1645" y="1719"/>
                </a:cubicBezTo>
                <a:cubicBezTo>
                  <a:pt x="1811" y="1802"/>
                  <a:pt x="1811" y="1802"/>
                  <a:pt x="1811" y="1802"/>
                </a:cubicBezTo>
                <a:cubicBezTo>
                  <a:pt x="1899" y="1700"/>
                  <a:pt x="1899" y="1700"/>
                  <a:pt x="1899" y="1700"/>
                </a:cubicBezTo>
                <a:cubicBezTo>
                  <a:pt x="1795" y="1547"/>
                  <a:pt x="1795" y="1547"/>
                  <a:pt x="1795" y="1547"/>
                </a:cubicBezTo>
                <a:cubicBezTo>
                  <a:pt x="1816" y="1516"/>
                  <a:pt x="1834" y="1483"/>
                  <a:pt x="1851" y="1450"/>
                </a:cubicBezTo>
                <a:cubicBezTo>
                  <a:pt x="2036" y="1463"/>
                  <a:pt x="2036" y="1463"/>
                  <a:pt x="2036" y="1463"/>
                </a:cubicBezTo>
                <a:cubicBezTo>
                  <a:pt x="2079" y="1336"/>
                  <a:pt x="2079" y="1336"/>
                  <a:pt x="2079" y="1336"/>
                </a:cubicBezTo>
                <a:cubicBezTo>
                  <a:pt x="1925" y="1234"/>
                  <a:pt x="1925" y="1234"/>
                  <a:pt x="1925" y="1234"/>
                </a:cubicBezTo>
                <a:cubicBezTo>
                  <a:pt x="1933" y="1193"/>
                  <a:pt x="1938" y="1152"/>
                  <a:pt x="1941" y="1111"/>
                </a:cubicBezTo>
                <a:close/>
                <a:moveTo>
                  <a:pt x="1358" y="1669"/>
                </a:moveTo>
                <a:cubicBezTo>
                  <a:pt x="1020" y="1834"/>
                  <a:pt x="613" y="1695"/>
                  <a:pt x="447" y="1357"/>
                </a:cubicBezTo>
                <a:cubicBezTo>
                  <a:pt x="282" y="1020"/>
                  <a:pt x="421" y="613"/>
                  <a:pt x="759" y="447"/>
                </a:cubicBezTo>
                <a:cubicBezTo>
                  <a:pt x="1096" y="282"/>
                  <a:pt x="1504" y="421"/>
                  <a:pt x="1669" y="759"/>
                </a:cubicBezTo>
                <a:cubicBezTo>
                  <a:pt x="1834" y="1096"/>
                  <a:pt x="1695" y="1503"/>
                  <a:pt x="1358" y="1669"/>
                </a:cubicBezTo>
                <a:close/>
              </a:path>
            </a:pathLst>
          </a:custGeom>
          <a:solidFill>
            <a:schemeClr val="accent4"/>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8" name="Freeform 240"/>
          <p:cNvSpPr>
            <a:spLocks noEditPoints="1"/>
          </p:cNvSpPr>
          <p:nvPr/>
        </p:nvSpPr>
        <p:spPr bwMode="auto">
          <a:xfrm>
            <a:off x="728886" y="3427705"/>
            <a:ext cx="1739504" cy="1739503"/>
          </a:xfrm>
          <a:custGeom>
            <a:avLst/>
            <a:gdLst>
              <a:gd name="T0" fmla="*/ 1840 w 1840"/>
              <a:gd name="T1" fmla="*/ 964 h 1840"/>
              <a:gd name="T2" fmla="*/ 1682 w 1840"/>
              <a:gd name="T3" fmla="*/ 808 h 1840"/>
              <a:gd name="T4" fmla="*/ 1791 w 1840"/>
              <a:gd name="T5" fmla="*/ 614 h 1840"/>
              <a:gd name="T6" fmla="*/ 1578 w 1840"/>
              <a:gd name="T7" fmla="*/ 521 h 1840"/>
              <a:gd name="T8" fmla="*/ 1602 w 1840"/>
              <a:gd name="T9" fmla="*/ 301 h 1840"/>
              <a:gd name="T10" fmla="*/ 1379 w 1840"/>
              <a:gd name="T11" fmla="*/ 303 h 1840"/>
              <a:gd name="T12" fmla="*/ 1318 w 1840"/>
              <a:gd name="T13" fmla="*/ 90 h 1840"/>
              <a:gd name="T14" fmla="*/ 1103 w 1840"/>
              <a:gd name="T15" fmla="*/ 173 h 1840"/>
              <a:gd name="T16" fmla="*/ 964 w 1840"/>
              <a:gd name="T17" fmla="*/ 0 h 1840"/>
              <a:gd name="T18" fmla="*/ 808 w 1840"/>
              <a:gd name="T19" fmla="*/ 159 h 1840"/>
              <a:gd name="T20" fmla="*/ 613 w 1840"/>
              <a:gd name="T21" fmla="*/ 49 h 1840"/>
              <a:gd name="T22" fmla="*/ 521 w 1840"/>
              <a:gd name="T23" fmla="*/ 262 h 1840"/>
              <a:gd name="T24" fmla="*/ 301 w 1840"/>
              <a:gd name="T25" fmla="*/ 239 h 1840"/>
              <a:gd name="T26" fmla="*/ 303 w 1840"/>
              <a:gd name="T27" fmla="*/ 461 h 1840"/>
              <a:gd name="T28" fmla="*/ 89 w 1840"/>
              <a:gd name="T29" fmla="*/ 522 h 1840"/>
              <a:gd name="T30" fmla="*/ 173 w 1840"/>
              <a:gd name="T31" fmla="*/ 737 h 1840"/>
              <a:gd name="T32" fmla="*/ 0 w 1840"/>
              <a:gd name="T33" fmla="*/ 877 h 1840"/>
              <a:gd name="T34" fmla="*/ 159 w 1840"/>
              <a:gd name="T35" fmla="*/ 1032 h 1840"/>
              <a:gd name="T36" fmla="*/ 49 w 1840"/>
              <a:gd name="T37" fmla="*/ 1227 h 1840"/>
              <a:gd name="T38" fmla="*/ 262 w 1840"/>
              <a:gd name="T39" fmla="*/ 1320 h 1840"/>
              <a:gd name="T40" fmla="*/ 239 w 1840"/>
              <a:gd name="T41" fmla="*/ 1540 h 1840"/>
              <a:gd name="T42" fmla="*/ 461 w 1840"/>
              <a:gd name="T43" fmla="*/ 1538 h 1840"/>
              <a:gd name="T44" fmla="*/ 522 w 1840"/>
              <a:gd name="T45" fmla="*/ 1751 h 1840"/>
              <a:gd name="T46" fmla="*/ 737 w 1840"/>
              <a:gd name="T47" fmla="*/ 1668 h 1840"/>
              <a:gd name="T48" fmla="*/ 876 w 1840"/>
              <a:gd name="T49" fmla="*/ 1840 h 1840"/>
              <a:gd name="T50" fmla="*/ 1032 w 1840"/>
              <a:gd name="T51" fmla="*/ 1682 h 1840"/>
              <a:gd name="T52" fmla="*/ 1227 w 1840"/>
              <a:gd name="T53" fmla="*/ 1791 h 1840"/>
              <a:gd name="T54" fmla="*/ 1319 w 1840"/>
              <a:gd name="T55" fmla="*/ 1579 h 1840"/>
              <a:gd name="T56" fmla="*/ 1540 w 1840"/>
              <a:gd name="T57" fmla="*/ 1602 h 1840"/>
              <a:gd name="T58" fmla="*/ 1538 w 1840"/>
              <a:gd name="T59" fmla="*/ 1380 h 1840"/>
              <a:gd name="T60" fmla="*/ 1751 w 1840"/>
              <a:gd name="T61" fmla="*/ 1318 h 1840"/>
              <a:gd name="T62" fmla="*/ 1668 w 1840"/>
              <a:gd name="T63" fmla="*/ 1104 h 1840"/>
              <a:gd name="T64" fmla="*/ 1081 w 1840"/>
              <a:gd name="T65" fmla="*/ 1490 h 1840"/>
              <a:gd name="T66" fmla="*/ 759 w 1840"/>
              <a:gd name="T67" fmla="*/ 351 h 1840"/>
              <a:gd name="T68" fmla="*/ 1081 w 1840"/>
              <a:gd name="T69" fmla="*/ 1490 h 1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0" h="1840">
                <a:moveTo>
                  <a:pt x="1827" y="1080"/>
                </a:moveTo>
                <a:cubicBezTo>
                  <a:pt x="1840" y="964"/>
                  <a:pt x="1840" y="964"/>
                  <a:pt x="1840" y="964"/>
                </a:cubicBezTo>
                <a:cubicBezTo>
                  <a:pt x="1690" y="906"/>
                  <a:pt x="1690" y="906"/>
                  <a:pt x="1690" y="906"/>
                </a:cubicBezTo>
                <a:cubicBezTo>
                  <a:pt x="1689" y="874"/>
                  <a:pt x="1687" y="841"/>
                  <a:pt x="1682" y="808"/>
                </a:cubicBezTo>
                <a:cubicBezTo>
                  <a:pt x="1823" y="726"/>
                  <a:pt x="1823" y="726"/>
                  <a:pt x="1823" y="726"/>
                </a:cubicBezTo>
                <a:cubicBezTo>
                  <a:pt x="1791" y="614"/>
                  <a:pt x="1791" y="614"/>
                  <a:pt x="1791" y="614"/>
                </a:cubicBezTo>
                <a:cubicBezTo>
                  <a:pt x="1628" y="618"/>
                  <a:pt x="1628" y="618"/>
                  <a:pt x="1628" y="618"/>
                </a:cubicBezTo>
                <a:cubicBezTo>
                  <a:pt x="1614" y="584"/>
                  <a:pt x="1597" y="552"/>
                  <a:pt x="1578" y="521"/>
                </a:cubicBezTo>
                <a:cubicBezTo>
                  <a:pt x="1675" y="392"/>
                  <a:pt x="1675" y="392"/>
                  <a:pt x="1675" y="392"/>
                </a:cubicBezTo>
                <a:cubicBezTo>
                  <a:pt x="1602" y="301"/>
                  <a:pt x="1602" y="301"/>
                  <a:pt x="1602" y="301"/>
                </a:cubicBezTo>
                <a:cubicBezTo>
                  <a:pt x="1455" y="366"/>
                  <a:pt x="1455" y="366"/>
                  <a:pt x="1455" y="366"/>
                </a:cubicBezTo>
                <a:cubicBezTo>
                  <a:pt x="1431" y="344"/>
                  <a:pt x="1406" y="322"/>
                  <a:pt x="1379" y="303"/>
                </a:cubicBezTo>
                <a:cubicBezTo>
                  <a:pt x="1420" y="147"/>
                  <a:pt x="1420" y="147"/>
                  <a:pt x="1420" y="147"/>
                </a:cubicBezTo>
                <a:cubicBezTo>
                  <a:pt x="1318" y="90"/>
                  <a:pt x="1318" y="90"/>
                  <a:pt x="1318" y="90"/>
                </a:cubicBezTo>
                <a:cubicBezTo>
                  <a:pt x="1206" y="206"/>
                  <a:pt x="1206" y="206"/>
                  <a:pt x="1206" y="206"/>
                </a:cubicBezTo>
                <a:cubicBezTo>
                  <a:pt x="1173" y="193"/>
                  <a:pt x="1139" y="181"/>
                  <a:pt x="1103" y="173"/>
                </a:cubicBezTo>
                <a:cubicBezTo>
                  <a:pt x="1080" y="13"/>
                  <a:pt x="1080" y="13"/>
                  <a:pt x="1080" y="13"/>
                </a:cubicBezTo>
                <a:cubicBezTo>
                  <a:pt x="964" y="0"/>
                  <a:pt x="964" y="0"/>
                  <a:pt x="964" y="0"/>
                </a:cubicBezTo>
                <a:cubicBezTo>
                  <a:pt x="906" y="151"/>
                  <a:pt x="906" y="151"/>
                  <a:pt x="906" y="151"/>
                </a:cubicBezTo>
                <a:cubicBezTo>
                  <a:pt x="874" y="151"/>
                  <a:pt x="841" y="154"/>
                  <a:pt x="808" y="159"/>
                </a:cubicBezTo>
                <a:cubicBezTo>
                  <a:pt x="726" y="17"/>
                  <a:pt x="726" y="17"/>
                  <a:pt x="726" y="17"/>
                </a:cubicBezTo>
                <a:cubicBezTo>
                  <a:pt x="613" y="49"/>
                  <a:pt x="613" y="49"/>
                  <a:pt x="613" y="49"/>
                </a:cubicBezTo>
                <a:cubicBezTo>
                  <a:pt x="617" y="213"/>
                  <a:pt x="617" y="213"/>
                  <a:pt x="617" y="213"/>
                </a:cubicBezTo>
                <a:cubicBezTo>
                  <a:pt x="584" y="227"/>
                  <a:pt x="552" y="244"/>
                  <a:pt x="521" y="262"/>
                </a:cubicBezTo>
                <a:cubicBezTo>
                  <a:pt x="392" y="166"/>
                  <a:pt x="392" y="166"/>
                  <a:pt x="392" y="166"/>
                </a:cubicBezTo>
                <a:cubicBezTo>
                  <a:pt x="301" y="239"/>
                  <a:pt x="301" y="239"/>
                  <a:pt x="301" y="239"/>
                </a:cubicBezTo>
                <a:cubicBezTo>
                  <a:pt x="366" y="386"/>
                  <a:pt x="366" y="386"/>
                  <a:pt x="366" y="386"/>
                </a:cubicBezTo>
                <a:cubicBezTo>
                  <a:pt x="343" y="410"/>
                  <a:pt x="322" y="435"/>
                  <a:pt x="303" y="461"/>
                </a:cubicBezTo>
                <a:cubicBezTo>
                  <a:pt x="147" y="420"/>
                  <a:pt x="147" y="420"/>
                  <a:pt x="147" y="420"/>
                </a:cubicBezTo>
                <a:cubicBezTo>
                  <a:pt x="89" y="522"/>
                  <a:pt x="89" y="522"/>
                  <a:pt x="89" y="522"/>
                </a:cubicBezTo>
                <a:cubicBezTo>
                  <a:pt x="206" y="634"/>
                  <a:pt x="206" y="634"/>
                  <a:pt x="206" y="634"/>
                </a:cubicBezTo>
                <a:cubicBezTo>
                  <a:pt x="192" y="668"/>
                  <a:pt x="181" y="702"/>
                  <a:pt x="173" y="737"/>
                </a:cubicBezTo>
                <a:cubicBezTo>
                  <a:pt x="13" y="760"/>
                  <a:pt x="13" y="760"/>
                  <a:pt x="13" y="760"/>
                </a:cubicBezTo>
                <a:cubicBezTo>
                  <a:pt x="0" y="877"/>
                  <a:pt x="0" y="877"/>
                  <a:pt x="0" y="877"/>
                </a:cubicBezTo>
                <a:cubicBezTo>
                  <a:pt x="151" y="934"/>
                  <a:pt x="151" y="934"/>
                  <a:pt x="151" y="934"/>
                </a:cubicBezTo>
                <a:cubicBezTo>
                  <a:pt x="151" y="967"/>
                  <a:pt x="154" y="1000"/>
                  <a:pt x="159" y="1032"/>
                </a:cubicBezTo>
                <a:cubicBezTo>
                  <a:pt x="17" y="1115"/>
                  <a:pt x="17" y="1115"/>
                  <a:pt x="17" y="1115"/>
                </a:cubicBezTo>
                <a:cubicBezTo>
                  <a:pt x="49" y="1227"/>
                  <a:pt x="49" y="1227"/>
                  <a:pt x="49" y="1227"/>
                </a:cubicBezTo>
                <a:cubicBezTo>
                  <a:pt x="212" y="1223"/>
                  <a:pt x="212" y="1223"/>
                  <a:pt x="212" y="1223"/>
                </a:cubicBezTo>
                <a:cubicBezTo>
                  <a:pt x="227" y="1257"/>
                  <a:pt x="243" y="1289"/>
                  <a:pt x="262" y="1320"/>
                </a:cubicBezTo>
                <a:cubicBezTo>
                  <a:pt x="166" y="1449"/>
                  <a:pt x="166" y="1449"/>
                  <a:pt x="166" y="1449"/>
                </a:cubicBezTo>
                <a:cubicBezTo>
                  <a:pt x="239" y="1540"/>
                  <a:pt x="239" y="1540"/>
                  <a:pt x="239" y="1540"/>
                </a:cubicBezTo>
                <a:cubicBezTo>
                  <a:pt x="386" y="1474"/>
                  <a:pt x="386" y="1474"/>
                  <a:pt x="386" y="1474"/>
                </a:cubicBezTo>
                <a:cubicBezTo>
                  <a:pt x="410" y="1497"/>
                  <a:pt x="435" y="1518"/>
                  <a:pt x="461" y="1538"/>
                </a:cubicBezTo>
                <a:cubicBezTo>
                  <a:pt x="420" y="1694"/>
                  <a:pt x="420" y="1694"/>
                  <a:pt x="420" y="1694"/>
                </a:cubicBezTo>
                <a:cubicBezTo>
                  <a:pt x="522" y="1751"/>
                  <a:pt x="522" y="1751"/>
                  <a:pt x="522" y="1751"/>
                </a:cubicBezTo>
                <a:cubicBezTo>
                  <a:pt x="634" y="1635"/>
                  <a:pt x="634" y="1635"/>
                  <a:pt x="634" y="1635"/>
                </a:cubicBezTo>
                <a:cubicBezTo>
                  <a:pt x="667" y="1648"/>
                  <a:pt x="702" y="1659"/>
                  <a:pt x="737" y="1668"/>
                </a:cubicBezTo>
                <a:cubicBezTo>
                  <a:pt x="760" y="1827"/>
                  <a:pt x="760" y="1827"/>
                  <a:pt x="760" y="1827"/>
                </a:cubicBezTo>
                <a:cubicBezTo>
                  <a:pt x="876" y="1840"/>
                  <a:pt x="876" y="1840"/>
                  <a:pt x="876" y="1840"/>
                </a:cubicBezTo>
                <a:cubicBezTo>
                  <a:pt x="934" y="1690"/>
                  <a:pt x="934" y="1690"/>
                  <a:pt x="934" y="1690"/>
                </a:cubicBezTo>
                <a:cubicBezTo>
                  <a:pt x="967" y="1689"/>
                  <a:pt x="1000" y="1687"/>
                  <a:pt x="1032" y="1682"/>
                </a:cubicBezTo>
                <a:cubicBezTo>
                  <a:pt x="1114" y="1823"/>
                  <a:pt x="1114" y="1823"/>
                  <a:pt x="1114" y="1823"/>
                </a:cubicBezTo>
                <a:cubicBezTo>
                  <a:pt x="1227" y="1791"/>
                  <a:pt x="1227" y="1791"/>
                  <a:pt x="1227" y="1791"/>
                </a:cubicBezTo>
                <a:cubicBezTo>
                  <a:pt x="1223" y="1628"/>
                  <a:pt x="1223" y="1628"/>
                  <a:pt x="1223" y="1628"/>
                </a:cubicBezTo>
                <a:cubicBezTo>
                  <a:pt x="1256" y="1614"/>
                  <a:pt x="1289" y="1597"/>
                  <a:pt x="1319" y="1579"/>
                </a:cubicBezTo>
                <a:cubicBezTo>
                  <a:pt x="1448" y="1675"/>
                  <a:pt x="1448" y="1675"/>
                  <a:pt x="1448" y="1675"/>
                </a:cubicBezTo>
                <a:cubicBezTo>
                  <a:pt x="1540" y="1602"/>
                  <a:pt x="1540" y="1602"/>
                  <a:pt x="1540" y="1602"/>
                </a:cubicBezTo>
                <a:cubicBezTo>
                  <a:pt x="1474" y="1455"/>
                  <a:pt x="1474" y="1455"/>
                  <a:pt x="1474" y="1455"/>
                </a:cubicBezTo>
                <a:cubicBezTo>
                  <a:pt x="1497" y="1431"/>
                  <a:pt x="1518" y="1406"/>
                  <a:pt x="1538" y="1380"/>
                </a:cubicBezTo>
                <a:cubicBezTo>
                  <a:pt x="1694" y="1420"/>
                  <a:pt x="1694" y="1420"/>
                  <a:pt x="1694" y="1420"/>
                </a:cubicBezTo>
                <a:cubicBezTo>
                  <a:pt x="1751" y="1318"/>
                  <a:pt x="1751" y="1318"/>
                  <a:pt x="1751" y="1318"/>
                </a:cubicBezTo>
                <a:cubicBezTo>
                  <a:pt x="1635" y="1207"/>
                  <a:pt x="1635" y="1207"/>
                  <a:pt x="1635" y="1207"/>
                </a:cubicBezTo>
                <a:cubicBezTo>
                  <a:pt x="1648" y="1173"/>
                  <a:pt x="1659" y="1139"/>
                  <a:pt x="1668" y="1104"/>
                </a:cubicBezTo>
                <a:lnTo>
                  <a:pt x="1827" y="1080"/>
                </a:lnTo>
                <a:close/>
                <a:moveTo>
                  <a:pt x="1081" y="1490"/>
                </a:moveTo>
                <a:cubicBezTo>
                  <a:pt x="766" y="1579"/>
                  <a:pt x="439" y="1396"/>
                  <a:pt x="350" y="1081"/>
                </a:cubicBezTo>
                <a:cubicBezTo>
                  <a:pt x="262" y="767"/>
                  <a:pt x="445" y="439"/>
                  <a:pt x="759" y="351"/>
                </a:cubicBezTo>
                <a:cubicBezTo>
                  <a:pt x="1074" y="262"/>
                  <a:pt x="1401" y="445"/>
                  <a:pt x="1490" y="760"/>
                </a:cubicBezTo>
                <a:cubicBezTo>
                  <a:pt x="1579" y="1074"/>
                  <a:pt x="1396" y="1401"/>
                  <a:pt x="1081" y="1490"/>
                </a:cubicBezTo>
                <a:close/>
              </a:path>
            </a:pathLst>
          </a:custGeom>
          <a:solidFill>
            <a:schemeClr val="accent3"/>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3" name="TextBox 22"/>
          <p:cNvSpPr txBox="1"/>
          <p:nvPr/>
        </p:nvSpPr>
        <p:spPr>
          <a:xfrm>
            <a:off x="1126394" y="4124332"/>
            <a:ext cx="944489" cy="369332"/>
          </a:xfrm>
          <a:prstGeom prst="rect">
            <a:avLst/>
          </a:prstGeom>
          <a:noFill/>
        </p:spPr>
        <p:txBody>
          <a:bodyPr wrap="none" rtlCol="0">
            <a:spAutoFit/>
          </a:bodyPr>
          <a:lstStyle/>
          <a:p>
            <a:pPr algn="ctr"/>
            <a:r>
              <a:rPr lang="tr-TR" b="1" dirty="0" smtClean="0">
                <a:latin typeface="+mj-lt"/>
              </a:rPr>
              <a:t>Gizlilik</a:t>
            </a:r>
            <a:endParaRPr lang="id-ID" b="1" dirty="0">
              <a:latin typeface="+mj-lt"/>
            </a:endParaRPr>
          </a:p>
        </p:txBody>
      </p:sp>
      <p:sp>
        <p:nvSpPr>
          <p:cNvPr id="24" name="TextBox 23"/>
          <p:cNvSpPr txBox="1"/>
          <p:nvPr/>
        </p:nvSpPr>
        <p:spPr>
          <a:xfrm>
            <a:off x="2603393" y="3342980"/>
            <a:ext cx="1184941" cy="323165"/>
          </a:xfrm>
          <a:prstGeom prst="rect">
            <a:avLst/>
          </a:prstGeom>
          <a:noFill/>
        </p:spPr>
        <p:txBody>
          <a:bodyPr wrap="none" rtlCol="0">
            <a:spAutoFit/>
          </a:bodyPr>
          <a:lstStyle/>
          <a:p>
            <a:pPr algn="ctr"/>
            <a:r>
              <a:rPr lang="tr-TR" sz="1500" b="1" dirty="0" smtClean="0">
                <a:latin typeface="+mj-lt"/>
              </a:rPr>
              <a:t>Gönüllülük</a:t>
            </a:r>
            <a:endParaRPr lang="id-ID" sz="1500" b="1" dirty="0">
              <a:latin typeface="+mj-lt"/>
            </a:endParaRPr>
          </a:p>
        </p:txBody>
      </p:sp>
      <p:sp>
        <p:nvSpPr>
          <p:cNvPr id="25" name="Freeform 240"/>
          <p:cNvSpPr>
            <a:spLocks noEditPoints="1"/>
          </p:cNvSpPr>
          <p:nvPr/>
        </p:nvSpPr>
        <p:spPr bwMode="auto">
          <a:xfrm>
            <a:off x="3891540" y="3509292"/>
            <a:ext cx="1739504" cy="1739503"/>
          </a:xfrm>
          <a:custGeom>
            <a:avLst/>
            <a:gdLst>
              <a:gd name="T0" fmla="*/ 1840 w 1840"/>
              <a:gd name="T1" fmla="*/ 964 h 1840"/>
              <a:gd name="T2" fmla="*/ 1682 w 1840"/>
              <a:gd name="T3" fmla="*/ 808 h 1840"/>
              <a:gd name="T4" fmla="*/ 1791 w 1840"/>
              <a:gd name="T5" fmla="*/ 614 h 1840"/>
              <a:gd name="T6" fmla="*/ 1578 w 1840"/>
              <a:gd name="T7" fmla="*/ 521 h 1840"/>
              <a:gd name="T8" fmla="*/ 1602 w 1840"/>
              <a:gd name="T9" fmla="*/ 301 h 1840"/>
              <a:gd name="T10" fmla="*/ 1379 w 1840"/>
              <a:gd name="T11" fmla="*/ 303 h 1840"/>
              <a:gd name="T12" fmla="*/ 1318 w 1840"/>
              <a:gd name="T13" fmla="*/ 90 h 1840"/>
              <a:gd name="T14" fmla="*/ 1103 w 1840"/>
              <a:gd name="T15" fmla="*/ 173 h 1840"/>
              <a:gd name="T16" fmla="*/ 964 w 1840"/>
              <a:gd name="T17" fmla="*/ 0 h 1840"/>
              <a:gd name="T18" fmla="*/ 808 w 1840"/>
              <a:gd name="T19" fmla="*/ 159 h 1840"/>
              <a:gd name="T20" fmla="*/ 613 w 1840"/>
              <a:gd name="T21" fmla="*/ 49 h 1840"/>
              <a:gd name="T22" fmla="*/ 521 w 1840"/>
              <a:gd name="T23" fmla="*/ 262 h 1840"/>
              <a:gd name="T24" fmla="*/ 301 w 1840"/>
              <a:gd name="T25" fmla="*/ 239 h 1840"/>
              <a:gd name="T26" fmla="*/ 303 w 1840"/>
              <a:gd name="T27" fmla="*/ 461 h 1840"/>
              <a:gd name="T28" fmla="*/ 89 w 1840"/>
              <a:gd name="T29" fmla="*/ 522 h 1840"/>
              <a:gd name="T30" fmla="*/ 173 w 1840"/>
              <a:gd name="T31" fmla="*/ 737 h 1840"/>
              <a:gd name="T32" fmla="*/ 0 w 1840"/>
              <a:gd name="T33" fmla="*/ 877 h 1840"/>
              <a:gd name="T34" fmla="*/ 159 w 1840"/>
              <a:gd name="T35" fmla="*/ 1032 h 1840"/>
              <a:gd name="T36" fmla="*/ 49 w 1840"/>
              <a:gd name="T37" fmla="*/ 1227 h 1840"/>
              <a:gd name="T38" fmla="*/ 262 w 1840"/>
              <a:gd name="T39" fmla="*/ 1320 h 1840"/>
              <a:gd name="T40" fmla="*/ 239 w 1840"/>
              <a:gd name="T41" fmla="*/ 1540 h 1840"/>
              <a:gd name="T42" fmla="*/ 461 w 1840"/>
              <a:gd name="T43" fmla="*/ 1538 h 1840"/>
              <a:gd name="T44" fmla="*/ 522 w 1840"/>
              <a:gd name="T45" fmla="*/ 1751 h 1840"/>
              <a:gd name="T46" fmla="*/ 737 w 1840"/>
              <a:gd name="T47" fmla="*/ 1668 h 1840"/>
              <a:gd name="T48" fmla="*/ 876 w 1840"/>
              <a:gd name="T49" fmla="*/ 1840 h 1840"/>
              <a:gd name="T50" fmla="*/ 1032 w 1840"/>
              <a:gd name="T51" fmla="*/ 1682 h 1840"/>
              <a:gd name="T52" fmla="*/ 1227 w 1840"/>
              <a:gd name="T53" fmla="*/ 1791 h 1840"/>
              <a:gd name="T54" fmla="*/ 1319 w 1840"/>
              <a:gd name="T55" fmla="*/ 1579 h 1840"/>
              <a:gd name="T56" fmla="*/ 1540 w 1840"/>
              <a:gd name="T57" fmla="*/ 1602 h 1840"/>
              <a:gd name="T58" fmla="*/ 1538 w 1840"/>
              <a:gd name="T59" fmla="*/ 1380 h 1840"/>
              <a:gd name="T60" fmla="*/ 1751 w 1840"/>
              <a:gd name="T61" fmla="*/ 1318 h 1840"/>
              <a:gd name="T62" fmla="*/ 1668 w 1840"/>
              <a:gd name="T63" fmla="*/ 1104 h 1840"/>
              <a:gd name="T64" fmla="*/ 1081 w 1840"/>
              <a:gd name="T65" fmla="*/ 1490 h 1840"/>
              <a:gd name="T66" fmla="*/ 759 w 1840"/>
              <a:gd name="T67" fmla="*/ 351 h 1840"/>
              <a:gd name="T68" fmla="*/ 1081 w 1840"/>
              <a:gd name="T69" fmla="*/ 1490 h 1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0" h="1840">
                <a:moveTo>
                  <a:pt x="1827" y="1080"/>
                </a:moveTo>
                <a:cubicBezTo>
                  <a:pt x="1840" y="964"/>
                  <a:pt x="1840" y="964"/>
                  <a:pt x="1840" y="964"/>
                </a:cubicBezTo>
                <a:cubicBezTo>
                  <a:pt x="1690" y="906"/>
                  <a:pt x="1690" y="906"/>
                  <a:pt x="1690" y="906"/>
                </a:cubicBezTo>
                <a:cubicBezTo>
                  <a:pt x="1689" y="874"/>
                  <a:pt x="1687" y="841"/>
                  <a:pt x="1682" y="808"/>
                </a:cubicBezTo>
                <a:cubicBezTo>
                  <a:pt x="1823" y="726"/>
                  <a:pt x="1823" y="726"/>
                  <a:pt x="1823" y="726"/>
                </a:cubicBezTo>
                <a:cubicBezTo>
                  <a:pt x="1791" y="614"/>
                  <a:pt x="1791" y="614"/>
                  <a:pt x="1791" y="614"/>
                </a:cubicBezTo>
                <a:cubicBezTo>
                  <a:pt x="1628" y="618"/>
                  <a:pt x="1628" y="618"/>
                  <a:pt x="1628" y="618"/>
                </a:cubicBezTo>
                <a:cubicBezTo>
                  <a:pt x="1614" y="584"/>
                  <a:pt x="1597" y="552"/>
                  <a:pt x="1578" y="521"/>
                </a:cubicBezTo>
                <a:cubicBezTo>
                  <a:pt x="1675" y="392"/>
                  <a:pt x="1675" y="392"/>
                  <a:pt x="1675" y="392"/>
                </a:cubicBezTo>
                <a:cubicBezTo>
                  <a:pt x="1602" y="301"/>
                  <a:pt x="1602" y="301"/>
                  <a:pt x="1602" y="301"/>
                </a:cubicBezTo>
                <a:cubicBezTo>
                  <a:pt x="1455" y="366"/>
                  <a:pt x="1455" y="366"/>
                  <a:pt x="1455" y="366"/>
                </a:cubicBezTo>
                <a:cubicBezTo>
                  <a:pt x="1431" y="344"/>
                  <a:pt x="1406" y="322"/>
                  <a:pt x="1379" y="303"/>
                </a:cubicBezTo>
                <a:cubicBezTo>
                  <a:pt x="1420" y="147"/>
                  <a:pt x="1420" y="147"/>
                  <a:pt x="1420" y="147"/>
                </a:cubicBezTo>
                <a:cubicBezTo>
                  <a:pt x="1318" y="90"/>
                  <a:pt x="1318" y="90"/>
                  <a:pt x="1318" y="90"/>
                </a:cubicBezTo>
                <a:cubicBezTo>
                  <a:pt x="1206" y="206"/>
                  <a:pt x="1206" y="206"/>
                  <a:pt x="1206" y="206"/>
                </a:cubicBezTo>
                <a:cubicBezTo>
                  <a:pt x="1173" y="193"/>
                  <a:pt x="1139" y="181"/>
                  <a:pt x="1103" y="173"/>
                </a:cubicBezTo>
                <a:cubicBezTo>
                  <a:pt x="1080" y="13"/>
                  <a:pt x="1080" y="13"/>
                  <a:pt x="1080" y="13"/>
                </a:cubicBezTo>
                <a:cubicBezTo>
                  <a:pt x="964" y="0"/>
                  <a:pt x="964" y="0"/>
                  <a:pt x="964" y="0"/>
                </a:cubicBezTo>
                <a:cubicBezTo>
                  <a:pt x="906" y="151"/>
                  <a:pt x="906" y="151"/>
                  <a:pt x="906" y="151"/>
                </a:cubicBezTo>
                <a:cubicBezTo>
                  <a:pt x="874" y="151"/>
                  <a:pt x="841" y="154"/>
                  <a:pt x="808" y="159"/>
                </a:cubicBezTo>
                <a:cubicBezTo>
                  <a:pt x="726" y="17"/>
                  <a:pt x="726" y="17"/>
                  <a:pt x="726" y="17"/>
                </a:cubicBezTo>
                <a:cubicBezTo>
                  <a:pt x="613" y="49"/>
                  <a:pt x="613" y="49"/>
                  <a:pt x="613" y="49"/>
                </a:cubicBezTo>
                <a:cubicBezTo>
                  <a:pt x="617" y="213"/>
                  <a:pt x="617" y="213"/>
                  <a:pt x="617" y="213"/>
                </a:cubicBezTo>
                <a:cubicBezTo>
                  <a:pt x="584" y="227"/>
                  <a:pt x="552" y="244"/>
                  <a:pt x="521" y="262"/>
                </a:cubicBezTo>
                <a:cubicBezTo>
                  <a:pt x="392" y="166"/>
                  <a:pt x="392" y="166"/>
                  <a:pt x="392" y="166"/>
                </a:cubicBezTo>
                <a:cubicBezTo>
                  <a:pt x="301" y="239"/>
                  <a:pt x="301" y="239"/>
                  <a:pt x="301" y="239"/>
                </a:cubicBezTo>
                <a:cubicBezTo>
                  <a:pt x="366" y="386"/>
                  <a:pt x="366" y="386"/>
                  <a:pt x="366" y="386"/>
                </a:cubicBezTo>
                <a:cubicBezTo>
                  <a:pt x="343" y="410"/>
                  <a:pt x="322" y="435"/>
                  <a:pt x="303" y="461"/>
                </a:cubicBezTo>
                <a:cubicBezTo>
                  <a:pt x="147" y="420"/>
                  <a:pt x="147" y="420"/>
                  <a:pt x="147" y="420"/>
                </a:cubicBezTo>
                <a:cubicBezTo>
                  <a:pt x="89" y="522"/>
                  <a:pt x="89" y="522"/>
                  <a:pt x="89" y="522"/>
                </a:cubicBezTo>
                <a:cubicBezTo>
                  <a:pt x="206" y="634"/>
                  <a:pt x="206" y="634"/>
                  <a:pt x="206" y="634"/>
                </a:cubicBezTo>
                <a:cubicBezTo>
                  <a:pt x="192" y="668"/>
                  <a:pt x="181" y="702"/>
                  <a:pt x="173" y="737"/>
                </a:cubicBezTo>
                <a:cubicBezTo>
                  <a:pt x="13" y="760"/>
                  <a:pt x="13" y="760"/>
                  <a:pt x="13" y="760"/>
                </a:cubicBezTo>
                <a:cubicBezTo>
                  <a:pt x="0" y="877"/>
                  <a:pt x="0" y="877"/>
                  <a:pt x="0" y="877"/>
                </a:cubicBezTo>
                <a:cubicBezTo>
                  <a:pt x="151" y="934"/>
                  <a:pt x="151" y="934"/>
                  <a:pt x="151" y="934"/>
                </a:cubicBezTo>
                <a:cubicBezTo>
                  <a:pt x="151" y="967"/>
                  <a:pt x="154" y="1000"/>
                  <a:pt x="159" y="1032"/>
                </a:cubicBezTo>
                <a:cubicBezTo>
                  <a:pt x="17" y="1115"/>
                  <a:pt x="17" y="1115"/>
                  <a:pt x="17" y="1115"/>
                </a:cubicBezTo>
                <a:cubicBezTo>
                  <a:pt x="49" y="1227"/>
                  <a:pt x="49" y="1227"/>
                  <a:pt x="49" y="1227"/>
                </a:cubicBezTo>
                <a:cubicBezTo>
                  <a:pt x="212" y="1223"/>
                  <a:pt x="212" y="1223"/>
                  <a:pt x="212" y="1223"/>
                </a:cubicBezTo>
                <a:cubicBezTo>
                  <a:pt x="227" y="1257"/>
                  <a:pt x="243" y="1289"/>
                  <a:pt x="262" y="1320"/>
                </a:cubicBezTo>
                <a:cubicBezTo>
                  <a:pt x="166" y="1449"/>
                  <a:pt x="166" y="1449"/>
                  <a:pt x="166" y="1449"/>
                </a:cubicBezTo>
                <a:cubicBezTo>
                  <a:pt x="239" y="1540"/>
                  <a:pt x="239" y="1540"/>
                  <a:pt x="239" y="1540"/>
                </a:cubicBezTo>
                <a:cubicBezTo>
                  <a:pt x="386" y="1474"/>
                  <a:pt x="386" y="1474"/>
                  <a:pt x="386" y="1474"/>
                </a:cubicBezTo>
                <a:cubicBezTo>
                  <a:pt x="410" y="1497"/>
                  <a:pt x="435" y="1518"/>
                  <a:pt x="461" y="1538"/>
                </a:cubicBezTo>
                <a:cubicBezTo>
                  <a:pt x="420" y="1694"/>
                  <a:pt x="420" y="1694"/>
                  <a:pt x="420" y="1694"/>
                </a:cubicBezTo>
                <a:cubicBezTo>
                  <a:pt x="522" y="1751"/>
                  <a:pt x="522" y="1751"/>
                  <a:pt x="522" y="1751"/>
                </a:cubicBezTo>
                <a:cubicBezTo>
                  <a:pt x="634" y="1635"/>
                  <a:pt x="634" y="1635"/>
                  <a:pt x="634" y="1635"/>
                </a:cubicBezTo>
                <a:cubicBezTo>
                  <a:pt x="667" y="1648"/>
                  <a:pt x="702" y="1659"/>
                  <a:pt x="737" y="1668"/>
                </a:cubicBezTo>
                <a:cubicBezTo>
                  <a:pt x="760" y="1827"/>
                  <a:pt x="760" y="1827"/>
                  <a:pt x="760" y="1827"/>
                </a:cubicBezTo>
                <a:cubicBezTo>
                  <a:pt x="876" y="1840"/>
                  <a:pt x="876" y="1840"/>
                  <a:pt x="876" y="1840"/>
                </a:cubicBezTo>
                <a:cubicBezTo>
                  <a:pt x="934" y="1690"/>
                  <a:pt x="934" y="1690"/>
                  <a:pt x="934" y="1690"/>
                </a:cubicBezTo>
                <a:cubicBezTo>
                  <a:pt x="967" y="1689"/>
                  <a:pt x="1000" y="1687"/>
                  <a:pt x="1032" y="1682"/>
                </a:cubicBezTo>
                <a:cubicBezTo>
                  <a:pt x="1114" y="1823"/>
                  <a:pt x="1114" y="1823"/>
                  <a:pt x="1114" y="1823"/>
                </a:cubicBezTo>
                <a:cubicBezTo>
                  <a:pt x="1227" y="1791"/>
                  <a:pt x="1227" y="1791"/>
                  <a:pt x="1227" y="1791"/>
                </a:cubicBezTo>
                <a:cubicBezTo>
                  <a:pt x="1223" y="1628"/>
                  <a:pt x="1223" y="1628"/>
                  <a:pt x="1223" y="1628"/>
                </a:cubicBezTo>
                <a:cubicBezTo>
                  <a:pt x="1256" y="1614"/>
                  <a:pt x="1289" y="1597"/>
                  <a:pt x="1319" y="1579"/>
                </a:cubicBezTo>
                <a:cubicBezTo>
                  <a:pt x="1448" y="1675"/>
                  <a:pt x="1448" y="1675"/>
                  <a:pt x="1448" y="1675"/>
                </a:cubicBezTo>
                <a:cubicBezTo>
                  <a:pt x="1540" y="1602"/>
                  <a:pt x="1540" y="1602"/>
                  <a:pt x="1540" y="1602"/>
                </a:cubicBezTo>
                <a:cubicBezTo>
                  <a:pt x="1474" y="1455"/>
                  <a:pt x="1474" y="1455"/>
                  <a:pt x="1474" y="1455"/>
                </a:cubicBezTo>
                <a:cubicBezTo>
                  <a:pt x="1497" y="1431"/>
                  <a:pt x="1518" y="1406"/>
                  <a:pt x="1538" y="1380"/>
                </a:cubicBezTo>
                <a:cubicBezTo>
                  <a:pt x="1694" y="1420"/>
                  <a:pt x="1694" y="1420"/>
                  <a:pt x="1694" y="1420"/>
                </a:cubicBezTo>
                <a:cubicBezTo>
                  <a:pt x="1751" y="1318"/>
                  <a:pt x="1751" y="1318"/>
                  <a:pt x="1751" y="1318"/>
                </a:cubicBezTo>
                <a:cubicBezTo>
                  <a:pt x="1635" y="1207"/>
                  <a:pt x="1635" y="1207"/>
                  <a:pt x="1635" y="1207"/>
                </a:cubicBezTo>
                <a:cubicBezTo>
                  <a:pt x="1648" y="1173"/>
                  <a:pt x="1659" y="1139"/>
                  <a:pt x="1668" y="1104"/>
                </a:cubicBezTo>
                <a:lnTo>
                  <a:pt x="1827" y="1080"/>
                </a:lnTo>
                <a:close/>
                <a:moveTo>
                  <a:pt x="1081" y="1490"/>
                </a:moveTo>
                <a:cubicBezTo>
                  <a:pt x="766" y="1579"/>
                  <a:pt x="439" y="1396"/>
                  <a:pt x="350" y="1081"/>
                </a:cubicBezTo>
                <a:cubicBezTo>
                  <a:pt x="262" y="767"/>
                  <a:pt x="445" y="439"/>
                  <a:pt x="759" y="351"/>
                </a:cubicBezTo>
                <a:cubicBezTo>
                  <a:pt x="1074" y="262"/>
                  <a:pt x="1401" y="445"/>
                  <a:pt x="1490" y="760"/>
                </a:cubicBezTo>
                <a:cubicBezTo>
                  <a:pt x="1579" y="1074"/>
                  <a:pt x="1396" y="1401"/>
                  <a:pt x="1081" y="1490"/>
                </a:cubicBezTo>
                <a:close/>
              </a:path>
            </a:pathLst>
          </a:custGeom>
          <a:solidFill>
            <a:schemeClr val="accent5"/>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6" name="TextBox 25"/>
          <p:cNvSpPr txBox="1"/>
          <p:nvPr/>
        </p:nvSpPr>
        <p:spPr>
          <a:xfrm>
            <a:off x="4422099" y="4229002"/>
            <a:ext cx="678391" cy="323165"/>
          </a:xfrm>
          <a:prstGeom prst="rect">
            <a:avLst/>
          </a:prstGeom>
          <a:noFill/>
        </p:spPr>
        <p:txBody>
          <a:bodyPr wrap="none" rtlCol="0">
            <a:spAutoFit/>
          </a:bodyPr>
          <a:lstStyle/>
          <a:p>
            <a:pPr algn="ctr"/>
            <a:r>
              <a:rPr lang="tr-TR" sz="1500" b="1" dirty="0" smtClean="0">
                <a:latin typeface="+mj-lt"/>
              </a:rPr>
              <a:t>Saygı</a:t>
            </a:r>
            <a:endParaRPr lang="id-ID" sz="1500" b="1" dirty="0">
              <a:latin typeface="+mj-lt"/>
            </a:endParaRPr>
          </a:p>
        </p:txBody>
      </p:sp>
      <p:sp>
        <p:nvSpPr>
          <p:cNvPr id="27" name="Freeform 240"/>
          <p:cNvSpPr>
            <a:spLocks noEditPoints="1"/>
          </p:cNvSpPr>
          <p:nvPr/>
        </p:nvSpPr>
        <p:spPr bwMode="auto">
          <a:xfrm>
            <a:off x="4567752" y="1837496"/>
            <a:ext cx="1739504" cy="1739503"/>
          </a:xfrm>
          <a:custGeom>
            <a:avLst/>
            <a:gdLst>
              <a:gd name="T0" fmla="*/ 1840 w 1840"/>
              <a:gd name="T1" fmla="*/ 964 h 1840"/>
              <a:gd name="T2" fmla="*/ 1682 w 1840"/>
              <a:gd name="T3" fmla="*/ 808 h 1840"/>
              <a:gd name="T4" fmla="*/ 1791 w 1840"/>
              <a:gd name="T5" fmla="*/ 614 h 1840"/>
              <a:gd name="T6" fmla="*/ 1578 w 1840"/>
              <a:gd name="T7" fmla="*/ 521 h 1840"/>
              <a:gd name="T8" fmla="*/ 1602 w 1840"/>
              <a:gd name="T9" fmla="*/ 301 h 1840"/>
              <a:gd name="T10" fmla="*/ 1379 w 1840"/>
              <a:gd name="T11" fmla="*/ 303 h 1840"/>
              <a:gd name="T12" fmla="*/ 1318 w 1840"/>
              <a:gd name="T13" fmla="*/ 90 h 1840"/>
              <a:gd name="T14" fmla="*/ 1103 w 1840"/>
              <a:gd name="T15" fmla="*/ 173 h 1840"/>
              <a:gd name="T16" fmla="*/ 964 w 1840"/>
              <a:gd name="T17" fmla="*/ 0 h 1840"/>
              <a:gd name="T18" fmla="*/ 808 w 1840"/>
              <a:gd name="T19" fmla="*/ 159 h 1840"/>
              <a:gd name="T20" fmla="*/ 613 w 1840"/>
              <a:gd name="T21" fmla="*/ 49 h 1840"/>
              <a:gd name="T22" fmla="*/ 521 w 1840"/>
              <a:gd name="T23" fmla="*/ 262 h 1840"/>
              <a:gd name="T24" fmla="*/ 301 w 1840"/>
              <a:gd name="T25" fmla="*/ 239 h 1840"/>
              <a:gd name="T26" fmla="*/ 303 w 1840"/>
              <a:gd name="T27" fmla="*/ 461 h 1840"/>
              <a:gd name="T28" fmla="*/ 89 w 1840"/>
              <a:gd name="T29" fmla="*/ 522 h 1840"/>
              <a:gd name="T30" fmla="*/ 173 w 1840"/>
              <a:gd name="T31" fmla="*/ 737 h 1840"/>
              <a:gd name="T32" fmla="*/ 0 w 1840"/>
              <a:gd name="T33" fmla="*/ 877 h 1840"/>
              <a:gd name="T34" fmla="*/ 159 w 1840"/>
              <a:gd name="T35" fmla="*/ 1032 h 1840"/>
              <a:gd name="T36" fmla="*/ 49 w 1840"/>
              <a:gd name="T37" fmla="*/ 1227 h 1840"/>
              <a:gd name="T38" fmla="*/ 262 w 1840"/>
              <a:gd name="T39" fmla="*/ 1320 h 1840"/>
              <a:gd name="T40" fmla="*/ 239 w 1840"/>
              <a:gd name="T41" fmla="*/ 1540 h 1840"/>
              <a:gd name="T42" fmla="*/ 461 w 1840"/>
              <a:gd name="T43" fmla="*/ 1538 h 1840"/>
              <a:gd name="T44" fmla="*/ 522 w 1840"/>
              <a:gd name="T45" fmla="*/ 1751 h 1840"/>
              <a:gd name="T46" fmla="*/ 737 w 1840"/>
              <a:gd name="T47" fmla="*/ 1668 h 1840"/>
              <a:gd name="T48" fmla="*/ 876 w 1840"/>
              <a:gd name="T49" fmla="*/ 1840 h 1840"/>
              <a:gd name="T50" fmla="*/ 1032 w 1840"/>
              <a:gd name="T51" fmla="*/ 1682 h 1840"/>
              <a:gd name="T52" fmla="*/ 1227 w 1840"/>
              <a:gd name="T53" fmla="*/ 1791 h 1840"/>
              <a:gd name="T54" fmla="*/ 1319 w 1840"/>
              <a:gd name="T55" fmla="*/ 1579 h 1840"/>
              <a:gd name="T56" fmla="*/ 1540 w 1840"/>
              <a:gd name="T57" fmla="*/ 1602 h 1840"/>
              <a:gd name="T58" fmla="*/ 1538 w 1840"/>
              <a:gd name="T59" fmla="*/ 1380 h 1840"/>
              <a:gd name="T60" fmla="*/ 1751 w 1840"/>
              <a:gd name="T61" fmla="*/ 1318 h 1840"/>
              <a:gd name="T62" fmla="*/ 1668 w 1840"/>
              <a:gd name="T63" fmla="*/ 1104 h 1840"/>
              <a:gd name="T64" fmla="*/ 1081 w 1840"/>
              <a:gd name="T65" fmla="*/ 1490 h 1840"/>
              <a:gd name="T66" fmla="*/ 759 w 1840"/>
              <a:gd name="T67" fmla="*/ 351 h 1840"/>
              <a:gd name="T68" fmla="*/ 1081 w 1840"/>
              <a:gd name="T69" fmla="*/ 1490 h 1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0" h="1840">
                <a:moveTo>
                  <a:pt x="1827" y="1080"/>
                </a:moveTo>
                <a:cubicBezTo>
                  <a:pt x="1840" y="964"/>
                  <a:pt x="1840" y="964"/>
                  <a:pt x="1840" y="964"/>
                </a:cubicBezTo>
                <a:cubicBezTo>
                  <a:pt x="1690" y="906"/>
                  <a:pt x="1690" y="906"/>
                  <a:pt x="1690" y="906"/>
                </a:cubicBezTo>
                <a:cubicBezTo>
                  <a:pt x="1689" y="874"/>
                  <a:pt x="1687" y="841"/>
                  <a:pt x="1682" y="808"/>
                </a:cubicBezTo>
                <a:cubicBezTo>
                  <a:pt x="1823" y="726"/>
                  <a:pt x="1823" y="726"/>
                  <a:pt x="1823" y="726"/>
                </a:cubicBezTo>
                <a:cubicBezTo>
                  <a:pt x="1791" y="614"/>
                  <a:pt x="1791" y="614"/>
                  <a:pt x="1791" y="614"/>
                </a:cubicBezTo>
                <a:cubicBezTo>
                  <a:pt x="1628" y="618"/>
                  <a:pt x="1628" y="618"/>
                  <a:pt x="1628" y="618"/>
                </a:cubicBezTo>
                <a:cubicBezTo>
                  <a:pt x="1614" y="584"/>
                  <a:pt x="1597" y="552"/>
                  <a:pt x="1578" y="521"/>
                </a:cubicBezTo>
                <a:cubicBezTo>
                  <a:pt x="1675" y="392"/>
                  <a:pt x="1675" y="392"/>
                  <a:pt x="1675" y="392"/>
                </a:cubicBezTo>
                <a:cubicBezTo>
                  <a:pt x="1602" y="301"/>
                  <a:pt x="1602" y="301"/>
                  <a:pt x="1602" y="301"/>
                </a:cubicBezTo>
                <a:cubicBezTo>
                  <a:pt x="1455" y="366"/>
                  <a:pt x="1455" y="366"/>
                  <a:pt x="1455" y="366"/>
                </a:cubicBezTo>
                <a:cubicBezTo>
                  <a:pt x="1431" y="344"/>
                  <a:pt x="1406" y="322"/>
                  <a:pt x="1379" y="303"/>
                </a:cubicBezTo>
                <a:cubicBezTo>
                  <a:pt x="1420" y="147"/>
                  <a:pt x="1420" y="147"/>
                  <a:pt x="1420" y="147"/>
                </a:cubicBezTo>
                <a:cubicBezTo>
                  <a:pt x="1318" y="90"/>
                  <a:pt x="1318" y="90"/>
                  <a:pt x="1318" y="90"/>
                </a:cubicBezTo>
                <a:cubicBezTo>
                  <a:pt x="1206" y="206"/>
                  <a:pt x="1206" y="206"/>
                  <a:pt x="1206" y="206"/>
                </a:cubicBezTo>
                <a:cubicBezTo>
                  <a:pt x="1173" y="193"/>
                  <a:pt x="1139" y="181"/>
                  <a:pt x="1103" y="173"/>
                </a:cubicBezTo>
                <a:cubicBezTo>
                  <a:pt x="1080" y="13"/>
                  <a:pt x="1080" y="13"/>
                  <a:pt x="1080" y="13"/>
                </a:cubicBezTo>
                <a:cubicBezTo>
                  <a:pt x="964" y="0"/>
                  <a:pt x="964" y="0"/>
                  <a:pt x="964" y="0"/>
                </a:cubicBezTo>
                <a:cubicBezTo>
                  <a:pt x="906" y="151"/>
                  <a:pt x="906" y="151"/>
                  <a:pt x="906" y="151"/>
                </a:cubicBezTo>
                <a:cubicBezTo>
                  <a:pt x="874" y="151"/>
                  <a:pt x="841" y="154"/>
                  <a:pt x="808" y="159"/>
                </a:cubicBezTo>
                <a:cubicBezTo>
                  <a:pt x="726" y="17"/>
                  <a:pt x="726" y="17"/>
                  <a:pt x="726" y="17"/>
                </a:cubicBezTo>
                <a:cubicBezTo>
                  <a:pt x="613" y="49"/>
                  <a:pt x="613" y="49"/>
                  <a:pt x="613" y="49"/>
                </a:cubicBezTo>
                <a:cubicBezTo>
                  <a:pt x="617" y="213"/>
                  <a:pt x="617" y="213"/>
                  <a:pt x="617" y="213"/>
                </a:cubicBezTo>
                <a:cubicBezTo>
                  <a:pt x="584" y="227"/>
                  <a:pt x="552" y="244"/>
                  <a:pt x="521" y="262"/>
                </a:cubicBezTo>
                <a:cubicBezTo>
                  <a:pt x="392" y="166"/>
                  <a:pt x="392" y="166"/>
                  <a:pt x="392" y="166"/>
                </a:cubicBezTo>
                <a:cubicBezTo>
                  <a:pt x="301" y="239"/>
                  <a:pt x="301" y="239"/>
                  <a:pt x="301" y="239"/>
                </a:cubicBezTo>
                <a:cubicBezTo>
                  <a:pt x="366" y="386"/>
                  <a:pt x="366" y="386"/>
                  <a:pt x="366" y="386"/>
                </a:cubicBezTo>
                <a:cubicBezTo>
                  <a:pt x="343" y="410"/>
                  <a:pt x="322" y="435"/>
                  <a:pt x="303" y="461"/>
                </a:cubicBezTo>
                <a:cubicBezTo>
                  <a:pt x="147" y="420"/>
                  <a:pt x="147" y="420"/>
                  <a:pt x="147" y="420"/>
                </a:cubicBezTo>
                <a:cubicBezTo>
                  <a:pt x="89" y="522"/>
                  <a:pt x="89" y="522"/>
                  <a:pt x="89" y="522"/>
                </a:cubicBezTo>
                <a:cubicBezTo>
                  <a:pt x="206" y="634"/>
                  <a:pt x="206" y="634"/>
                  <a:pt x="206" y="634"/>
                </a:cubicBezTo>
                <a:cubicBezTo>
                  <a:pt x="192" y="668"/>
                  <a:pt x="181" y="702"/>
                  <a:pt x="173" y="737"/>
                </a:cubicBezTo>
                <a:cubicBezTo>
                  <a:pt x="13" y="760"/>
                  <a:pt x="13" y="760"/>
                  <a:pt x="13" y="760"/>
                </a:cubicBezTo>
                <a:cubicBezTo>
                  <a:pt x="0" y="877"/>
                  <a:pt x="0" y="877"/>
                  <a:pt x="0" y="877"/>
                </a:cubicBezTo>
                <a:cubicBezTo>
                  <a:pt x="151" y="934"/>
                  <a:pt x="151" y="934"/>
                  <a:pt x="151" y="934"/>
                </a:cubicBezTo>
                <a:cubicBezTo>
                  <a:pt x="151" y="967"/>
                  <a:pt x="154" y="1000"/>
                  <a:pt x="159" y="1032"/>
                </a:cubicBezTo>
                <a:cubicBezTo>
                  <a:pt x="17" y="1115"/>
                  <a:pt x="17" y="1115"/>
                  <a:pt x="17" y="1115"/>
                </a:cubicBezTo>
                <a:cubicBezTo>
                  <a:pt x="49" y="1227"/>
                  <a:pt x="49" y="1227"/>
                  <a:pt x="49" y="1227"/>
                </a:cubicBezTo>
                <a:cubicBezTo>
                  <a:pt x="212" y="1223"/>
                  <a:pt x="212" y="1223"/>
                  <a:pt x="212" y="1223"/>
                </a:cubicBezTo>
                <a:cubicBezTo>
                  <a:pt x="227" y="1257"/>
                  <a:pt x="243" y="1289"/>
                  <a:pt x="262" y="1320"/>
                </a:cubicBezTo>
                <a:cubicBezTo>
                  <a:pt x="166" y="1449"/>
                  <a:pt x="166" y="1449"/>
                  <a:pt x="166" y="1449"/>
                </a:cubicBezTo>
                <a:cubicBezTo>
                  <a:pt x="239" y="1540"/>
                  <a:pt x="239" y="1540"/>
                  <a:pt x="239" y="1540"/>
                </a:cubicBezTo>
                <a:cubicBezTo>
                  <a:pt x="386" y="1474"/>
                  <a:pt x="386" y="1474"/>
                  <a:pt x="386" y="1474"/>
                </a:cubicBezTo>
                <a:cubicBezTo>
                  <a:pt x="410" y="1497"/>
                  <a:pt x="435" y="1518"/>
                  <a:pt x="461" y="1538"/>
                </a:cubicBezTo>
                <a:cubicBezTo>
                  <a:pt x="420" y="1694"/>
                  <a:pt x="420" y="1694"/>
                  <a:pt x="420" y="1694"/>
                </a:cubicBezTo>
                <a:cubicBezTo>
                  <a:pt x="522" y="1751"/>
                  <a:pt x="522" y="1751"/>
                  <a:pt x="522" y="1751"/>
                </a:cubicBezTo>
                <a:cubicBezTo>
                  <a:pt x="634" y="1635"/>
                  <a:pt x="634" y="1635"/>
                  <a:pt x="634" y="1635"/>
                </a:cubicBezTo>
                <a:cubicBezTo>
                  <a:pt x="667" y="1648"/>
                  <a:pt x="702" y="1659"/>
                  <a:pt x="737" y="1668"/>
                </a:cubicBezTo>
                <a:cubicBezTo>
                  <a:pt x="760" y="1827"/>
                  <a:pt x="760" y="1827"/>
                  <a:pt x="760" y="1827"/>
                </a:cubicBezTo>
                <a:cubicBezTo>
                  <a:pt x="876" y="1840"/>
                  <a:pt x="876" y="1840"/>
                  <a:pt x="876" y="1840"/>
                </a:cubicBezTo>
                <a:cubicBezTo>
                  <a:pt x="934" y="1690"/>
                  <a:pt x="934" y="1690"/>
                  <a:pt x="934" y="1690"/>
                </a:cubicBezTo>
                <a:cubicBezTo>
                  <a:pt x="967" y="1689"/>
                  <a:pt x="1000" y="1687"/>
                  <a:pt x="1032" y="1682"/>
                </a:cubicBezTo>
                <a:cubicBezTo>
                  <a:pt x="1114" y="1823"/>
                  <a:pt x="1114" y="1823"/>
                  <a:pt x="1114" y="1823"/>
                </a:cubicBezTo>
                <a:cubicBezTo>
                  <a:pt x="1227" y="1791"/>
                  <a:pt x="1227" y="1791"/>
                  <a:pt x="1227" y="1791"/>
                </a:cubicBezTo>
                <a:cubicBezTo>
                  <a:pt x="1223" y="1628"/>
                  <a:pt x="1223" y="1628"/>
                  <a:pt x="1223" y="1628"/>
                </a:cubicBezTo>
                <a:cubicBezTo>
                  <a:pt x="1256" y="1614"/>
                  <a:pt x="1289" y="1597"/>
                  <a:pt x="1319" y="1579"/>
                </a:cubicBezTo>
                <a:cubicBezTo>
                  <a:pt x="1448" y="1675"/>
                  <a:pt x="1448" y="1675"/>
                  <a:pt x="1448" y="1675"/>
                </a:cubicBezTo>
                <a:cubicBezTo>
                  <a:pt x="1540" y="1602"/>
                  <a:pt x="1540" y="1602"/>
                  <a:pt x="1540" y="1602"/>
                </a:cubicBezTo>
                <a:cubicBezTo>
                  <a:pt x="1474" y="1455"/>
                  <a:pt x="1474" y="1455"/>
                  <a:pt x="1474" y="1455"/>
                </a:cubicBezTo>
                <a:cubicBezTo>
                  <a:pt x="1497" y="1431"/>
                  <a:pt x="1518" y="1406"/>
                  <a:pt x="1538" y="1380"/>
                </a:cubicBezTo>
                <a:cubicBezTo>
                  <a:pt x="1694" y="1420"/>
                  <a:pt x="1694" y="1420"/>
                  <a:pt x="1694" y="1420"/>
                </a:cubicBezTo>
                <a:cubicBezTo>
                  <a:pt x="1751" y="1318"/>
                  <a:pt x="1751" y="1318"/>
                  <a:pt x="1751" y="1318"/>
                </a:cubicBezTo>
                <a:cubicBezTo>
                  <a:pt x="1635" y="1207"/>
                  <a:pt x="1635" y="1207"/>
                  <a:pt x="1635" y="1207"/>
                </a:cubicBezTo>
                <a:cubicBezTo>
                  <a:pt x="1648" y="1173"/>
                  <a:pt x="1659" y="1139"/>
                  <a:pt x="1668" y="1104"/>
                </a:cubicBezTo>
                <a:lnTo>
                  <a:pt x="1827" y="1080"/>
                </a:lnTo>
                <a:close/>
                <a:moveTo>
                  <a:pt x="1081" y="1490"/>
                </a:moveTo>
                <a:cubicBezTo>
                  <a:pt x="766" y="1579"/>
                  <a:pt x="439" y="1396"/>
                  <a:pt x="350" y="1081"/>
                </a:cubicBezTo>
                <a:cubicBezTo>
                  <a:pt x="262" y="767"/>
                  <a:pt x="445" y="439"/>
                  <a:pt x="759" y="351"/>
                </a:cubicBezTo>
                <a:cubicBezTo>
                  <a:pt x="1074" y="262"/>
                  <a:pt x="1401" y="445"/>
                  <a:pt x="1490" y="760"/>
                </a:cubicBezTo>
                <a:cubicBezTo>
                  <a:pt x="1579" y="1074"/>
                  <a:pt x="1396" y="1401"/>
                  <a:pt x="1081" y="1490"/>
                </a:cubicBezTo>
                <a:close/>
              </a:path>
            </a:pathLst>
          </a:custGeom>
          <a:solidFill>
            <a:schemeClr val="accent6"/>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8" name="TextBox 27"/>
          <p:cNvSpPr txBox="1"/>
          <p:nvPr/>
        </p:nvSpPr>
        <p:spPr>
          <a:xfrm>
            <a:off x="4840679" y="2597925"/>
            <a:ext cx="1165704" cy="553998"/>
          </a:xfrm>
          <a:prstGeom prst="rect">
            <a:avLst/>
          </a:prstGeom>
          <a:noFill/>
        </p:spPr>
        <p:txBody>
          <a:bodyPr wrap="none" rtlCol="0">
            <a:spAutoFit/>
          </a:bodyPr>
          <a:lstStyle/>
          <a:p>
            <a:pPr algn="ctr"/>
            <a:r>
              <a:rPr lang="tr-TR" sz="1500" b="1" dirty="0" smtClean="0">
                <a:latin typeface="+mj-lt"/>
              </a:rPr>
              <a:t>Tüm</a:t>
            </a:r>
          </a:p>
          <a:p>
            <a:pPr algn="ctr"/>
            <a:r>
              <a:rPr lang="tr-TR" sz="1500" b="1" dirty="0" smtClean="0">
                <a:latin typeface="+mj-lt"/>
              </a:rPr>
              <a:t>Öğrenciler</a:t>
            </a:r>
            <a:endParaRPr lang="id-ID" sz="1500" b="1" dirty="0">
              <a:latin typeface="+mj-lt"/>
            </a:endParaRPr>
          </a:p>
        </p:txBody>
      </p:sp>
      <p:sp>
        <p:nvSpPr>
          <p:cNvPr id="29" name="Freeform 240"/>
          <p:cNvSpPr>
            <a:spLocks noEditPoints="1"/>
          </p:cNvSpPr>
          <p:nvPr/>
        </p:nvSpPr>
        <p:spPr bwMode="auto">
          <a:xfrm>
            <a:off x="5708010" y="3194957"/>
            <a:ext cx="1739504" cy="1739503"/>
          </a:xfrm>
          <a:custGeom>
            <a:avLst/>
            <a:gdLst>
              <a:gd name="T0" fmla="*/ 1840 w 1840"/>
              <a:gd name="T1" fmla="*/ 964 h 1840"/>
              <a:gd name="T2" fmla="*/ 1682 w 1840"/>
              <a:gd name="T3" fmla="*/ 808 h 1840"/>
              <a:gd name="T4" fmla="*/ 1791 w 1840"/>
              <a:gd name="T5" fmla="*/ 614 h 1840"/>
              <a:gd name="T6" fmla="*/ 1578 w 1840"/>
              <a:gd name="T7" fmla="*/ 521 h 1840"/>
              <a:gd name="T8" fmla="*/ 1602 w 1840"/>
              <a:gd name="T9" fmla="*/ 301 h 1840"/>
              <a:gd name="T10" fmla="*/ 1379 w 1840"/>
              <a:gd name="T11" fmla="*/ 303 h 1840"/>
              <a:gd name="T12" fmla="*/ 1318 w 1840"/>
              <a:gd name="T13" fmla="*/ 90 h 1840"/>
              <a:gd name="T14" fmla="*/ 1103 w 1840"/>
              <a:gd name="T15" fmla="*/ 173 h 1840"/>
              <a:gd name="T16" fmla="*/ 964 w 1840"/>
              <a:gd name="T17" fmla="*/ 0 h 1840"/>
              <a:gd name="T18" fmla="*/ 808 w 1840"/>
              <a:gd name="T19" fmla="*/ 159 h 1840"/>
              <a:gd name="T20" fmla="*/ 613 w 1840"/>
              <a:gd name="T21" fmla="*/ 49 h 1840"/>
              <a:gd name="T22" fmla="*/ 521 w 1840"/>
              <a:gd name="T23" fmla="*/ 262 h 1840"/>
              <a:gd name="T24" fmla="*/ 301 w 1840"/>
              <a:gd name="T25" fmla="*/ 239 h 1840"/>
              <a:gd name="T26" fmla="*/ 303 w 1840"/>
              <a:gd name="T27" fmla="*/ 461 h 1840"/>
              <a:gd name="T28" fmla="*/ 89 w 1840"/>
              <a:gd name="T29" fmla="*/ 522 h 1840"/>
              <a:gd name="T30" fmla="*/ 173 w 1840"/>
              <a:gd name="T31" fmla="*/ 737 h 1840"/>
              <a:gd name="T32" fmla="*/ 0 w 1840"/>
              <a:gd name="T33" fmla="*/ 877 h 1840"/>
              <a:gd name="T34" fmla="*/ 159 w 1840"/>
              <a:gd name="T35" fmla="*/ 1032 h 1840"/>
              <a:gd name="T36" fmla="*/ 49 w 1840"/>
              <a:gd name="T37" fmla="*/ 1227 h 1840"/>
              <a:gd name="T38" fmla="*/ 262 w 1840"/>
              <a:gd name="T39" fmla="*/ 1320 h 1840"/>
              <a:gd name="T40" fmla="*/ 239 w 1840"/>
              <a:gd name="T41" fmla="*/ 1540 h 1840"/>
              <a:gd name="T42" fmla="*/ 461 w 1840"/>
              <a:gd name="T43" fmla="*/ 1538 h 1840"/>
              <a:gd name="T44" fmla="*/ 522 w 1840"/>
              <a:gd name="T45" fmla="*/ 1751 h 1840"/>
              <a:gd name="T46" fmla="*/ 737 w 1840"/>
              <a:gd name="T47" fmla="*/ 1668 h 1840"/>
              <a:gd name="T48" fmla="*/ 876 w 1840"/>
              <a:gd name="T49" fmla="*/ 1840 h 1840"/>
              <a:gd name="T50" fmla="*/ 1032 w 1840"/>
              <a:gd name="T51" fmla="*/ 1682 h 1840"/>
              <a:gd name="T52" fmla="*/ 1227 w 1840"/>
              <a:gd name="T53" fmla="*/ 1791 h 1840"/>
              <a:gd name="T54" fmla="*/ 1319 w 1840"/>
              <a:gd name="T55" fmla="*/ 1579 h 1840"/>
              <a:gd name="T56" fmla="*/ 1540 w 1840"/>
              <a:gd name="T57" fmla="*/ 1602 h 1840"/>
              <a:gd name="T58" fmla="*/ 1538 w 1840"/>
              <a:gd name="T59" fmla="*/ 1380 h 1840"/>
              <a:gd name="T60" fmla="*/ 1751 w 1840"/>
              <a:gd name="T61" fmla="*/ 1318 h 1840"/>
              <a:gd name="T62" fmla="*/ 1668 w 1840"/>
              <a:gd name="T63" fmla="*/ 1104 h 1840"/>
              <a:gd name="T64" fmla="*/ 1081 w 1840"/>
              <a:gd name="T65" fmla="*/ 1490 h 1840"/>
              <a:gd name="T66" fmla="*/ 759 w 1840"/>
              <a:gd name="T67" fmla="*/ 351 h 1840"/>
              <a:gd name="T68" fmla="*/ 1081 w 1840"/>
              <a:gd name="T69" fmla="*/ 1490 h 1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40" h="1840">
                <a:moveTo>
                  <a:pt x="1827" y="1080"/>
                </a:moveTo>
                <a:cubicBezTo>
                  <a:pt x="1840" y="964"/>
                  <a:pt x="1840" y="964"/>
                  <a:pt x="1840" y="964"/>
                </a:cubicBezTo>
                <a:cubicBezTo>
                  <a:pt x="1690" y="906"/>
                  <a:pt x="1690" y="906"/>
                  <a:pt x="1690" y="906"/>
                </a:cubicBezTo>
                <a:cubicBezTo>
                  <a:pt x="1689" y="874"/>
                  <a:pt x="1687" y="841"/>
                  <a:pt x="1682" y="808"/>
                </a:cubicBezTo>
                <a:cubicBezTo>
                  <a:pt x="1823" y="726"/>
                  <a:pt x="1823" y="726"/>
                  <a:pt x="1823" y="726"/>
                </a:cubicBezTo>
                <a:cubicBezTo>
                  <a:pt x="1791" y="614"/>
                  <a:pt x="1791" y="614"/>
                  <a:pt x="1791" y="614"/>
                </a:cubicBezTo>
                <a:cubicBezTo>
                  <a:pt x="1628" y="618"/>
                  <a:pt x="1628" y="618"/>
                  <a:pt x="1628" y="618"/>
                </a:cubicBezTo>
                <a:cubicBezTo>
                  <a:pt x="1614" y="584"/>
                  <a:pt x="1597" y="552"/>
                  <a:pt x="1578" y="521"/>
                </a:cubicBezTo>
                <a:cubicBezTo>
                  <a:pt x="1675" y="392"/>
                  <a:pt x="1675" y="392"/>
                  <a:pt x="1675" y="392"/>
                </a:cubicBezTo>
                <a:cubicBezTo>
                  <a:pt x="1602" y="301"/>
                  <a:pt x="1602" y="301"/>
                  <a:pt x="1602" y="301"/>
                </a:cubicBezTo>
                <a:cubicBezTo>
                  <a:pt x="1455" y="366"/>
                  <a:pt x="1455" y="366"/>
                  <a:pt x="1455" y="366"/>
                </a:cubicBezTo>
                <a:cubicBezTo>
                  <a:pt x="1431" y="344"/>
                  <a:pt x="1406" y="322"/>
                  <a:pt x="1379" y="303"/>
                </a:cubicBezTo>
                <a:cubicBezTo>
                  <a:pt x="1420" y="147"/>
                  <a:pt x="1420" y="147"/>
                  <a:pt x="1420" y="147"/>
                </a:cubicBezTo>
                <a:cubicBezTo>
                  <a:pt x="1318" y="90"/>
                  <a:pt x="1318" y="90"/>
                  <a:pt x="1318" y="90"/>
                </a:cubicBezTo>
                <a:cubicBezTo>
                  <a:pt x="1206" y="206"/>
                  <a:pt x="1206" y="206"/>
                  <a:pt x="1206" y="206"/>
                </a:cubicBezTo>
                <a:cubicBezTo>
                  <a:pt x="1173" y="193"/>
                  <a:pt x="1139" y="181"/>
                  <a:pt x="1103" y="173"/>
                </a:cubicBezTo>
                <a:cubicBezTo>
                  <a:pt x="1080" y="13"/>
                  <a:pt x="1080" y="13"/>
                  <a:pt x="1080" y="13"/>
                </a:cubicBezTo>
                <a:cubicBezTo>
                  <a:pt x="964" y="0"/>
                  <a:pt x="964" y="0"/>
                  <a:pt x="964" y="0"/>
                </a:cubicBezTo>
                <a:cubicBezTo>
                  <a:pt x="906" y="151"/>
                  <a:pt x="906" y="151"/>
                  <a:pt x="906" y="151"/>
                </a:cubicBezTo>
                <a:cubicBezTo>
                  <a:pt x="874" y="151"/>
                  <a:pt x="841" y="154"/>
                  <a:pt x="808" y="159"/>
                </a:cubicBezTo>
                <a:cubicBezTo>
                  <a:pt x="726" y="17"/>
                  <a:pt x="726" y="17"/>
                  <a:pt x="726" y="17"/>
                </a:cubicBezTo>
                <a:cubicBezTo>
                  <a:pt x="613" y="49"/>
                  <a:pt x="613" y="49"/>
                  <a:pt x="613" y="49"/>
                </a:cubicBezTo>
                <a:cubicBezTo>
                  <a:pt x="617" y="213"/>
                  <a:pt x="617" y="213"/>
                  <a:pt x="617" y="213"/>
                </a:cubicBezTo>
                <a:cubicBezTo>
                  <a:pt x="584" y="227"/>
                  <a:pt x="552" y="244"/>
                  <a:pt x="521" y="262"/>
                </a:cubicBezTo>
                <a:cubicBezTo>
                  <a:pt x="392" y="166"/>
                  <a:pt x="392" y="166"/>
                  <a:pt x="392" y="166"/>
                </a:cubicBezTo>
                <a:cubicBezTo>
                  <a:pt x="301" y="239"/>
                  <a:pt x="301" y="239"/>
                  <a:pt x="301" y="239"/>
                </a:cubicBezTo>
                <a:cubicBezTo>
                  <a:pt x="366" y="386"/>
                  <a:pt x="366" y="386"/>
                  <a:pt x="366" y="386"/>
                </a:cubicBezTo>
                <a:cubicBezTo>
                  <a:pt x="343" y="410"/>
                  <a:pt x="322" y="435"/>
                  <a:pt x="303" y="461"/>
                </a:cubicBezTo>
                <a:cubicBezTo>
                  <a:pt x="147" y="420"/>
                  <a:pt x="147" y="420"/>
                  <a:pt x="147" y="420"/>
                </a:cubicBezTo>
                <a:cubicBezTo>
                  <a:pt x="89" y="522"/>
                  <a:pt x="89" y="522"/>
                  <a:pt x="89" y="522"/>
                </a:cubicBezTo>
                <a:cubicBezTo>
                  <a:pt x="206" y="634"/>
                  <a:pt x="206" y="634"/>
                  <a:pt x="206" y="634"/>
                </a:cubicBezTo>
                <a:cubicBezTo>
                  <a:pt x="192" y="668"/>
                  <a:pt x="181" y="702"/>
                  <a:pt x="173" y="737"/>
                </a:cubicBezTo>
                <a:cubicBezTo>
                  <a:pt x="13" y="760"/>
                  <a:pt x="13" y="760"/>
                  <a:pt x="13" y="760"/>
                </a:cubicBezTo>
                <a:cubicBezTo>
                  <a:pt x="0" y="877"/>
                  <a:pt x="0" y="877"/>
                  <a:pt x="0" y="877"/>
                </a:cubicBezTo>
                <a:cubicBezTo>
                  <a:pt x="151" y="934"/>
                  <a:pt x="151" y="934"/>
                  <a:pt x="151" y="934"/>
                </a:cubicBezTo>
                <a:cubicBezTo>
                  <a:pt x="151" y="967"/>
                  <a:pt x="154" y="1000"/>
                  <a:pt x="159" y="1032"/>
                </a:cubicBezTo>
                <a:cubicBezTo>
                  <a:pt x="17" y="1115"/>
                  <a:pt x="17" y="1115"/>
                  <a:pt x="17" y="1115"/>
                </a:cubicBezTo>
                <a:cubicBezTo>
                  <a:pt x="49" y="1227"/>
                  <a:pt x="49" y="1227"/>
                  <a:pt x="49" y="1227"/>
                </a:cubicBezTo>
                <a:cubicBezTo>
                  <a:pt x="212" y="1223"/>
                  <a:pt x="212" y="1223"/>
                  <a:pt x="212" y="1223"/>
                </a:cubicBezTo>
                <a:cubicBezTo>
                  <a:pt x="227" y="1257"/>
                  <a:pt x="243" y="1289"/>
                  <a:pt x="262" y="1320"/>
                </a:cubicBezTo>
                <a:cubicBezTo>
                  <a:pt x="166" y="1449"/>
                  <a:pt x="166" y="1449"/>
                  <a:pt x="166" y="1449"/>
                </a:cubicBezTo>
                <a:cubicBezTo>
                  <a:pt x="239" y="1540"/>
                  <a:pt x="239" y="1540"/>
                  <a:pt x="239" y="1540"/>
                </a:cubicBezTo>
                <a:cubicBezTo>
                  <a:pt x="386" y="1474"/>
                  <a:pt x="386" y="1474"/>
                  <a:pt x="386" y="1474"/>
                </a:cubicBezTo>
                <a:cubicBezTo>
                  <a:pt x="410" y="1497"/>
                  <a:pt x="435" y="1518"/>
                  <a:pt x="461" y="1538"/>
                </a:cubicBezTo>
                <a:cubicBezTo>
                  <a:pt x="420" y="1694"/>
                  <a:pt x="420" y="1694"/>
                  <a:pt x="420" y="1694"/>
                </a:cubicBezTo>
                <a:cubicBezTo>
                  <a:pt x="522" y="1751"/>
                  <a:pt x="522" y="1751"/>
                  <a:pt x="522" y="1751"/>
                </a:cubicBezTo>
                <a:cubicBezTo>
                  <a:pt x="634" y="1635"/>
                  <a:pt x="634" y="1635"/>
                  <a:pt x="634" y="1635"/>
                </a:cubicBezTo>
                <a:cubicBezTo>
                  <a:pt x="667" y="1648"/>
                  <a:pt x="702" y="1659"/>
                  <a:pt x="737" y="1668"/>
                </a:cubicBezTo>
                <a:cubicBezTo>
                  <a:pt x="760" y="1827"/>
                  <a:pt x="760" y="1827"/>
                  <a:pt x="760" y="1827"/>
                </a:cubicBezTo>
                <a:cubicBezTo>
                  <a:pt x="876" y="1840"/>
                  <a:pt x="876" y="1840"/>
                  <a:pt x="876" y="1840"/>
                </a:cubicBezTo>
                <a:cubicBezTo>
                  <a:pt x="934" y="1690"/>
                  <a:pt x="934" y="1690"/>
                  <a:pt x="934" y="1690"/>
                </a:cubicBezTo>
                <a:cubicBezTo>
                  <a:pt x="967" y="1689"/>
                  <a:pt x="1000" y="1687"/>
                  <a:pt x="1032" y="1682"/>
                </a:cubicBezTo>
                <a:cubicBezTo>
                  <a:pt x="1114" y="1823"/>
                  <a:pt x="1114" y="1823"/>
                  <a:pt x="1114" y="1823"/>
                </a:cubicBezTo>
                <a:cubicBezTo>
                  <a:pt x="1227" y="1791"/>
                  <a:pt x="1227" y="1791"/>
                  <a:pt x="1227" y="1791"/>
                </a:cubicBezTo>
                <a:cubicBezTo>
                  <a:pt x="1223" y="1628"/>
                  <a:pt x="1223" y="1628"/>
                  <a:pt x="1223" y="1628"/>
                </a:cubicBezTo>
                <a:cubicBezTo>
                  <a:pt x="1256" y="1614"/>
                  <a:pt x="1289" y="1597"/>
                  <a:pt x="1319" y="1579"/>
                </a:cubicBezTo>
                <a:cubicBezTo>
                  <a:pt x="1448" y="1675"/>
                  <a:pt x="1448" y="1675"/>
                  <a:pt x="1448" y="1675"/>
                </a:cubicBezTo>
                <a:cubicBezTo>
                  <a:pt x="1540" y="1602"/>
                  <a:pt x="1540" y="1602"/>
                  <a:pt x="1540" y="1602"/>
                </a:cubicBezTo>
                <a:cubicBezTo>
                  <a:pt x="1474" y="1455"/>
                  <a:pt x="1474" y="1455"/>
                  <a:pt x="1474" y="1455"/>
                </a:cubicBezTo>
                <a:cubicBezTo>
                  <a:pt x="1497" y="1431"/>
                  <a:pt x="1518" y="1406"/>
                  <a:pt x="1538" y="1380"/>
                </a:cubicBezTo>
                <a:cubicBezTo>
                  <a:pt x="1694" y="1420"/>
                  <a:pt x="1694" y="1420"/>
                  <a:pt x="1694" y="1420"/>
                </a:cubicBezTo>
                <a:cubicBezTo>
                  <a:pt x="1751" y="1318"/>
                  <a:pt x="1751" y="1318"/>
                  <a:pt x="1751" y="1318"/>
                </a:cubicBezTo>
                <a:cubicBezTo>
                  <a:pt x="1635" y="1207"/>
                  <a:pt x="1635" y="1207"/>
                  <a:pt x="1635" y="1207"/>
                </a:cubicBezTo>
                <a:cubicBezTo>
                  <a:pt x="1648" y="1173"/>
                  <a:pt x="1659" y="1139"/>
                  <a:pt x="1668" y="1104"/>
                </a:cubicBezTo>
                <a:lnTo>
                  <a:pt x="1827" y="1080"/>
                </a:lnTo>
                <a:close/>
                <a:moveTo>
                  <a:pt x="1081" y="1490"/>
                </a:moveTo>
                <a:cubicBezTo>
                  <a:pt x="766" y="1579"/>
                  <a:pt x="439" y="1396"/>
                  <a:pt x="350" y="1081"/>
                </a:cubicBezTo>
                <a:cubicBezTo>
                  <a:pt x="262" y="767"/>
                  <a:pt x="445" y="439"/>
                  <a:pt x="759" y="351"/>
                </a:cubicBezTo>
                <a:cubicBezTo>
                  <a:pt x="1074" y="262"/>
                  <a:pt x="1401" y="445"/>
                  <a:pt x="1490" y="760"/>
                </a:cubicBezTo>
                <a:cubicBezTo>
                  <a:pt x="1579" y="1074"/>
                  <a:pt x="1396" y="1401"/>
                  <a:pt x="1081" y="1490"/>
                </a:cubicBez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30" name="TextBox 29"/>
          <p:cNvSpPr txBox="1"/>
          <p:nvPr/>
        </p:nvSpPr>
        <p:spPr>
          <a:xfrm>
            <a:off x="5986259" y="3746365"/>
            <a:ext cx="1119217" cy="523220"/>
          </a:xfrm>
          <a:prstGeom prst="rect">
            <a:avLst/>
          </a:prstGeom>
          <a:noFill/>
        </p:spPr>
        <p:txBody>
          <a:bodyPr wrap="none" rtlCol="0">
            <a:spAutoFit/>
          </a:bodyPr>
          <a:lstStyle/>
          <a:p>
            <a:pPr algn="ctr"/>
            <a:r>
              <a:rPr lang="tr-TR" sz="1400" b="1" dirty="0" smtClean="0">
                <a:latin typeface="+mj-lt"/>
              </a:rPr>
              <a:t>Çift Taraflı</a:t>
            </a:r>
          </a:p>
          <a:p>
            <a:pPr algn="ctr"/>
            <a:r>
              <a:rPr lang="tr-TR" sz="1400" b="1" dirty="0" smtClean="0">
                <a:latin typeface="+mj-lt"/>
              </a:rPr>
              <a:t>İletişim</a:t>
            </a:r>
            <a:endParaRPr lang="id-ID" sz="1400" b="1" dirty="0">
              <a:latin typeface="+mj-lt"/>
            </a:endParaRPr>
          </a:p>
        </p:txBody>
      </p:sp>
      <p:sp>
        <p:nvSpPr>
          <p:cNvPr id="36" name="Title 1"/>
          <p:cNvSpPr txBox="1">
            <a:spLocks/>
          </p:cNvSpPr>
          <p:nvPr/>
        </p:nvSpPr>
        <p:spPr>
          <a:xfrm>
            <a:off x="0" y="1"/>
            <a:ext cx="9144000" cy="1212112"/>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rm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lang="tr-TR" sz="4400" b="1" dirty="0" smtClean="0"/>
              <a:t>Rehberlik İlkeleri</a:t>
            </a:r>
            <a:endParaRPr kumimoji="0" lang="id-ID" sz="4400" b="0" i="0" u="none" strike="noStrike" kern="1200" cap="none" spc="0" normalizeH="0" baseline="0" noProof="0" dirty="0">
              <a:ln>
                <a:noFill/>
              </a:ln>
              <a:solidFill>
                <a:schemeClr val="dk1"/>
              </a:solidFill>
              <a:effectLst/>
              <a:uLnTx/>
              <a:uFillTx/>
              <a:latin typeface="+mn-lt"/>
              <a:ea typeface="+mn-ea"/>
              <a:cs typeface="+mn-cs"/>
            </a:endParaRPr>
          </a:p>
        </p:txBody>
      </p:sp>
    </p:spTree>
    <p:extLst>
      <p:ext uri="{BB962C8B-B14F-4D97-AF65-F5344CB8AC3E}">
        <p14:creationId xmlns:p14="http://schemas.microsoft.com/office/powerpoint/2010/main" val="1773642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1" nodeType="with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 fill="hold"/>
                                        <p:tgtEl>
                                          <p:spTgt spid="18"/>
                                        </p:tgtEl>
                                        <p:attrNameLst>
                                          <p:attrName>ppt_w</p:attrName>
                                        </p:attrNameLst>
                                      </p:cBhvr>
                                      <p:tavLst>
                                        <p:tav tm="0">
                                          <p:val>
                                            <p:fltVal val="0"/>
                                          </p:val>
                                        </p:tav>
                                        <p:tav tm="100000">
                                          <p:val>
                                            <p:strVal val="#ppt_w"/>
                                          </p:val>
                                        </p:tav>
                                      </p:tavLst>
                                    </p:anim>
                                    <p:anim calcmode="lin" valueType="num">
                                      <p:cBhvr>
                                        <p:cTn id="8" dur="500" fill="hold"/>
                                        <p:tgtEl>
                                          <p:spTgt spid="18"/>
                                        </p:tgtEl>
                                        <p:attrNameLst>
                                          <p:attrName>ppt_h</p:attrName>
                                        </p:attrNameLst>
                                      </p:cBhvr>
                                      <p:tavLst>
                                        <p:tav tm="0">
                                          <p:val>
                                            <p:fltVal val="0"/>
                                          </p:val>
                                        </p:tav>
                                        <p:tav tm="100000">
                                          <p:val>
                                            <p:strVal val="#ppt_h"/>
                                          </p:val>
                                        </p:tav>
                                      </p:tavLst>
                                    </p:anim>
                                    <p:animEffect transition="in" filter="fade">
                                      <p:cBhvr>
                                        <p:cTn id="9" dur="500"/>
                                        <p:tgtEl>
                                          <p:spTgt spid="18"/>
                                        </p:tgtEl>
                                      </p:cBhvr>
                                    </p:animEffect>
                                  </p:childTnLst>
                                </p:cTn>
                              </p:par>
                              <p:par>
                                <p:cTn id="10" presetID="53" presetClass="entr" presetSubtype="16" fill="hold" grpId="1" nodeType="withEffect">
                                  <p:stCondLst>
                                    <p:cond delay="0"/>
                                  </p:stCondLst>
                                  <p:childTnLst>
                                    <p:set>
                                      <p:cBhvr>
                                        <p:cTn id="11" dur="1" fill="hold">
                                          <p:stCondLst>
                                            <p:cond delay="0"/>
                                          </p:stCondLst>
                                        </p:cTn>
                                        <p:tgtEl>
                                          <p:spTgt spid="17"/>
                                        </p:tgtEl>
                                        <p:attrNameLst>
                                          <p:attrName>style.visibility</p:attrName>
                                        </p:attrNameLst>
                                      </p:cBhvr>
                                      <p:to>
                                        <p:strVal val="visible"/>
                                      </p:to>
                                    </p:set>
                                    <p:anim calcmode="lin" valueType="num">
                                      <p:cBhvr>
                                        <p:cTn id="12" dur="500" fill="hold"/>
                                        <p:tgtEl>
                                          <p:spTgt spid="17"/>
                                        </p:tgtEl>
                                        <p:attrNameLst>
                                          <p:attrName>ppt_w</p:attrName>
                                        </p:attrNameLst>
                                      </p:cBhvr>
                                      <p:tavLst>
                                        <p:tav tm="0">
                                          <p:val>
                                            <p:fltVal val="0"/>
                                          </p:val>
                                        </p:tav>
                                        <p:tav tm="100000">
                                          <p:val>
                                            <p:strVal val="#ppt_w"/>
                                          </p:val>
                                        </p:tav>
                                      </p:tavLst>
                                    </p:anim>
                                    <p:anim calcmode="lin" valueType="num">
                                      <p:cBhvr>
                                        <p:cTn id="13" dur="500" fill="hold"/>
                                        <p:tgtEl>
                                          <p:spTgt spid="17"/>
                                        </p:tgtEl>
                                        <p:attrNameLst>
                                          <p:attrName>ppt_h</p:attrName>
                                        </p:attrNameLst>
                                      </p:cBhvr>
                                      <p:tavLst>
                                        <p:tav tm="0">
                                          <p:val>
                                            <p:fltVal val="0"/>
                                          </p:val>
                                        </p:tav>
                                        <p:tav tm="100000">
                                          <p:val>
                                            <p:strVal val="#ppt_h"/>
                                          </p:val>
                                        </p:tav>
                                      </p:tavLst>
                                    </p:anim>
                                    <p:animEffect transition="in" filter="fade">
                                      <p:cBhvr>
                                        <p:cTn id="14" dur="500"/>
                                        <p:tgtEl>
                                          <p:spTgt spid="17"/>
                                        </p:tgtEl>
                                      </p:cBhvr>
                                    </p:animEffect>
                                  </p:childTnLst>
                                </p:cTn>
                              </p:par>
                              <p:par>
                                <p:cTn id="15" presetID="8" presetClass="emph" presetSubtype="0" fill="hold" grpId="0" nodeType="withEffect">
                                  <p:stCondLst>
                                    <p:cond delay="0"/>
                                  </p:stCondLst>
                                  <p:childTnLst>
                                    <p:animRot by="21600000">
                                      <p:cBhvr>
                                        <p:cTn id="16" dur="2500" fill="hold"/>
                                        <p:tgtEl>
                                          <p:spTgt spid="18"/>
                                        </p:tgtEl>
                                        <p:attrNameLst>
                                          <p:attrName>r</p:attrName>
                                        </p:attrNameLst>
                                      </p:cBhvr>
                                    </p:animRot>
                                  </p:childTnLst>
                                </p:cTn>
                              </p:par>
                              <p:par>
                                <p:cTn id="17" presetID="8" presetClass="emph" presetSubtype="0" fill="hold" grpId="0" nodeType="withEffect">
                                  <p:stCondLst>
                                    <p:cond delay="0"/>
                                  </p:stCondLst>
                                  <p:childTnLst>
                                    <p:animRot by="-21600000">
                                      <p:cBhvr>
                                        <p:cTn id="18" dur="2500" fill="hold"/>
                                        <p:tgtEl>
                                          <p:spTgt spid="17"/>
                                        </p:tgtEl>
                                        <p:attrNameLst>
                                          <p:attrName>r</p:attrName>
                                        </p:attrNameLst>
                                      </p:cBhvr>
                                    </p:animRot>
                                  </p:childTnLst>
                                </p:cTn>
                              </p:par>
                              <p:par>
                                <p:cTn id="19" presetID="53" presetClass="entr" presetSubtype="16" fill="hold" grpId="0" nodeType="withEffect">
                                  <p:stCondLst>
                                    <p:cond delay="0"/>
                                  </p:stCondLst>
                                  <p:childTnLst>
                                    <p:set>
                                      <p:cBhvr>
                                        <p:cTn id="20" dur="1" fill="hold">
                                          <p:stCondLst>
                                            <p:cond delay="0"/>
                                          </p:stCondLst>
                                        </p:cTn>
                                        <p:tgtEl>
                                          <p:spTgt spid="23"/>
                                        </p:tgtEl>
                                        <p:attrNameLst>
                                          <p:attrName>style.visibility</p:attrName>
                                        </p:attrNameLst>
                                      </p:cBhvr>
                                      <p:to>
                                        <p:strVal val="visible"/>
                                      </p:to>
                                    </p:set>
                                    <p:anim calcmode="lin" valueType="num">
                                      <p:cBhvr>
                                        <p:cTn id="21" dur="500" fill="hold"/>
                                        <p:tgtEl>
                                          <p:spTgt spid="23"/>
                                        </p:tgtEl>
                                        <p:attrNameLst>
                                          <p:attrName>ppt_w</p:attrName>
                                        </p:attrNameLst>
                                      </p:cBhvr>
                                      <p:tavLst>
                                        <p:tav tm="0">
                                          <p:val>
                                            <p:fltVal val="0"/>
                                          </p:val>
                                        </p:tav>
                                        <p:tav tm="100000">
                                          <p:val>
                                            <p:strVal val="#ppt_w"/>
                                          </p:val>
                                        </p:tav>
                                      </p:tavLst>
                                    </p:anim>
                                    <p:anim calcmode="lin" valueType="num">
                                      <p:cBhvr>
                                        <p:cTn id="22" dur="500" fill="hold"/>
                                        <p:tgtEl>
                                          <p:spTgt spid="23"/>
                                        </p:tgtEl>
                                        <p:attrNameLst>
                                          <p:attrName>ppt_h</p:attrName>
                                        </p:attrNameLst>
                                      </p:cBhvr>
                                      <p:tavLst>
                                        <p:tav tm="0">
                                          <p:val>
                                            <p:fltVal val="0"/>
                                          </p:val>
                                        </p:tav>
                                        <p:tav tm="100000">
                                          <p:val>
                                            <p:strVal val="#ppt_h"/>
                                          </p:val>
                                        </p:tav>
                                      </p:tavLst>
                                    </p:anim>
                                    <p:animEffect transition="in" filter="fade">
                                      <p:cBhvr>
                                        <p:cTn id="23" dur="500"/>
                                        <p:tgtEl>
                                          <p:spTgt spid="23"/>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24"/>
                                        </p:tgtEl>
                                        <p:attrNameLst>
                                          <p:attrName>style.visibility</p:attrName>
                                        </p:attrNameLst>
                                      </p:cBhvr>
                                      <p:to>
                                        <p:strVal val="visible"/>
                                      </p:to>
                                    </p:set>
                                    <p:anim calcmode="lin" valueType="num">
                                      <p:cBhvr>
                                        <p:cTn id="26" dur="500" fill="hold"/>
                                        <p:tgtEl>
                                          <p:spTgt spid="24"/>
                                        </p:tgtEl>
                                        <p:attrNameLst>
                                          <p:attrName>ppt_w</p:attrName>
                                        </p:attrNameLst>
                                      </p:cBhvr>
                                      <p:tavLst>
                                        <p:tav tm="0">
                                          <p:val>
                                            <p:fltVal val="0"/>
                                          </p:val>
                                        </p:tav>
                                        <p:tav tm="100000">
                                          <p:val>
                                            <p:strVal val="#ppt_w"/>
                                          </p:val>
                                        </p:tav>
                                      </p:tavLst>
                                    </p:anim>
                                    <p:anim calcmode="lin" valueType="num">
                                      <p:cBhvr>
                                        <p:cTn id="27" dur="500" fill="hold"/>
                                        <p:tgtEl>
                                          <p:spTgt spid="24"/>
                                        </p:tgtEl>
                                        <p:attrNameLst>
                                          <p:attrName>ppt_h</p:attrName>
                                        </p:attrNameLst>
                                      </p:cBhvr>
                                      <p:tavLst>
                                        <p:tav tm="0">
                                          <p:val>
                                            <p:fltVal val="0"/>
                                          </p:val>
                                        </p:tav>
                                        <p:tav tm="100000">
                                          <p:val>
                                            <p:strVal val="#ppt_h"/>
                                          </p:val>
                                        </p:tav>
                                      </p:tavLst>
                                    </p:anim>
                                    <p:animEffect transition="in" filter="fade">
                                      <p:cBhvr>
                                        <p:cTn id="28" dur="500"/>
                                        <p:tgtEl>
                                          <p:spTgt spid="24"/>
                                        </p:tgtEl>
                                      </p:cBhvr>
                                    </p:animEffect>
                                  </p:childTnLst>
                                </p:cTn>
                              </p:par>
                              <p:par>
                                <p:cTn id="29" presetID="53" presetClass="entr" presetSubtype="16" fill="hold" grpId="1" nodeType="withEffect">
                                  <p:stCondLst>
                                    <p:cond delay="0"/>
                                  </p:stCondLst>
                                  <p:childTnLst>
                                    <p:set>
                                      <p:cBhvr>
                                        <p:cTn id="30" dur="1" fill="hold">
                                          <p:stCondLst>
                                            <p:cond delay="0"/>
                                          </p:stCondLst>
                                        </p:cTn>
                                        <p:tgtEl>
                                          <p:spTgt spid="25"/>
                                        </p:tgtEl>
                                        <p:attrNameLst>
                                          <p:attrName>style.visibility</p:attrName>
                                        </p:attrNameLst>
                                      </p:cBhvr>
                                      <p:to>
                                        <p:strVal val="visible"/>
                                      </p:to>
                                    </p:set>
                                    <p:anim calcmode="lin" valueType="num">
                                      <p:cBhvr>
                                        <p:cTn id="31" dur="500" fill="hold"/>
                                        <p:tgtEl>
                                          <p:spTgt spid="25"/>
                                        </p:tgtEl>
                                        <p:attrNameLst>
                                          <p:attrName>ppt_w</p:attrName>
                                        </p:attrNameLst>
                                      </p:cBhvr>
                                      <p:tavLst>
                                        <p:tav tm="0">
                                          <p:val>
                                            <p:fltVal val="0"/>
                                          </p:val>
                                        </p:tav>
                                        <p:tav tm="100000">
                                          <p:val>
                                            <p:strVal val="#ppt_w"/>
                                          </p:val>
                                        </p:tav>
                                      </p:tavLst>
                                    </p:anim>
                                    <p:anim calcmode="lin" valueType="num">
                                      <p:cBhvr>
                                        <p:cTn id="32" dur="500" fill="hold"/>
                                        <p:tgtEl>
                                          <p:spTgt spid="25"/>
                                        </p:tgtEl>
                                        <p:attrNameLst>
                                          <p:attrName>ppt_h</p:attrName>
                                        </p:attrNameLst>
                                      </p:cBhvr>
                                      <p:tavLst>
                                        <p:tav tm="0">
                                          <p:val>
                                            <p:fltVal val="0"/>
                                          </p:val>
                                        </p:tav>
                                        <p:tav tm="100000">
                                          <p:val>
                                            <p:strVal val="#ppt_h"/>
                                          </p:val>
                                        </p:tav>
                                      </p:tavLst>
                                    </p:anim>
                                    <p:animEffect transition="in" filter="fade">
                                      <p:cBhvr>
                                        <p:cTn id="33" dur="500"/>
                                        <p:tgtEl>
                                          <p:spTgt spid="25"/>
                                        </p:tgtEl>
                                      </p:cBhvr>
                                    </p:animEffect>
                                  </p:childTnLst>
                                </p:cTn>
                              </p:par>
                              <p:par>
                                <p:cTn id="34" presetID="8" presetClass="emph" presetSubtype="0" fill="hold" grpId="0" nodeType="withEffect">
                                  <p:stCondLst>
                                    <p:cond delay="0"/>
                                  </p:stCondLst>
                                  <p:childTnLst>
                                    <p:animRot by="21600000">
                                      <p:cBhvr>
                                        <p:cTn id="35" dur="2500" fill="hold"/>
                                        <p:tgtEl>
                                          <p:spTgt spid="25"/>
                                        </p:tgtEl>
                                        <p:attrNameLst>
                                          <p:attrName>r</p:attrName>
                                        </p:attrNameLst>
                                      </p:cBhvr>
                                    </p:animRot>
                                  </p:childTnLst>
                                </p:cTn>
                              </p:par>
                              <p:par>
                                <p:cTn id="36" presetID="53" presetClass="entr" presetSubtype="16" fill="hold" grpId="0" nodeType="withEffect">
                                  <p:stCondLst>
                                    <p:cond delay="0"/>
                                  </p:stCondLst>
                                  <p:childTnLst>
                                    <p:set>
                                      <p:cBhvr>
                                        <p:cTn id="37" dur="1" fill="hold">
                                          <p:stCondLst>
                                            <p:cond delay="0"/>
                                          </p:stCondLst>
                                        </p:cTn>
                                        <p:tgtEl>
                                          <p:spTgt spid="26"/>
                                        </p:tgtEl>
                                        <p:attrNameLst>
                                          <p:attrName>style.visibility</p:attrName>
                                        </p:attrNameLst>
                                      </p:cBhvr>
                                      <p:to>
                                        <p:strVal val="visible"/>
                                      </p:to>
                                    </p:set>
                                    <p:anim calcmode="lin" valueType="num">
                                      <p:cBhvr>
                                        <p:cTn id="38" dur="500" fill="hold"/>
                                        <p:tgtEl>
                                          <p:spTgt spid="26"/>
                                        </p:tgtEl>
                                        <p:attrNameLst>
                                          <p:attrName>ppt_w</p:attrName>
                                        </p:attrNameLst>
                                      </p:cBhvr>
                                      <p:tavLst>
                                        <p:tav tm="0">
                                          <p:val>
                                            <p:fltVal val="0"/>
                                          </p:val>
                                        </p:tav>
                                        <p:tav tm="100000">
                                          <p:val>
                                            <p:strVal val="#ppt_w"/>
                                          </p:val>
                                        </p:tav>
                                      </p:tavLst>
                                    </p:anim>
                                    <p:anim calcmode="lin" valueType="num">
                                      <p:cBhvr>
                                        <p:cTn id="39" dur="500" fill="hold"/>
                                        <p:tgtEl>
                                          <p:spTgt spid="26"/>
                                        </p:tgtEl>
                                        <p:attrNameLst>
                                          <p:attrName>ppt_h</p:attrName>
                                        </p:attrNameLst>
                                      </p:cBhvr>
                                      <p:tavLst>
                                        <p:tav tm="0">
                                          <p:val>
                                            <p:fltVal val="0"/>
                                          </p:val>
                                        </p:tav>
                                        <p:tav tm="100000">
                                          <p:val>
                                            <p:strVal val="#ppt_h"/>
                                          </p:val>
                                        </p:tav>
                                      </p:tavLst>
                                    </p:anim>
                                    <p:animEffect transition="in" filter="fade">
                                      <p:cBhvr>
                                        <p:cTn id="40" dur="500"/>
                                        <p:tgtEl>
                                          <p:spTgt spid="26"/>
                                        </p:tgtEl>
                                      </p:cBhvr>
                                    </p:animEffect>
                                  </p:childTnLst>
                                </p:cTn>
                              </p:par>
                              <p:par>
                                <p:cTn id="41" presetID="53" presetClass="entr" presetSubtype="16" fill="hold" grpId="1" nodeType="withEffect">
                                  <p:stCondLst>
                                    <p:cond delay="0"/>
                                  </p:stCondLst>
                                  <p:childTnLst>
                                    <p:set>
                                      <p:cBhvr>
                                        <p:cTn id="42" dur="1" fill="hold">
                                          <p:stCondLst>
                                            <p:cond delay="0"/>
                                          </p:stCondLst>
                                        </p:cTn>
                                        <p:tgtEl>
                                          <p:spTgt spid="27"/>
                                        </p:tgtEl>
                                        <p:attrNameLst>
                                          <p:attrName>style.visibility</p:attrName>
                                        </p:attrNameLst>
                                      </p:cBhvr>
                                      <p:to>
                                        <p:strVal val="visible"/>
                                      </p:to>
                                    </p:set>
                                    <p:anim calcmode="lin" valueType="num">
                                      <p:cBhvr>
                                        <p:cTn id="43" dur="500" fill="hold"/>
                                        <p:tgtEl>
                                          <p:spTgt spid="27"/>
                                        </p:tgtEl>
                                        <p:attrNameLst>
                                          <p:attrName>ppt_w</p:attrName>
                                        </p:attrNameLst>
                                      </p:cBhvr>
                                      <p:tavLst>
                                        <p:tav tm="0">
                                          <p:val>
                                            <p:fltVal val="0"/>
                                          </p:val>
                                        </p:tav>
                                        <p:tav tm="100000">
                                          <p:val>
                                            <p:strVal val="#ppt_w"/>
                                          </p:val>
                                        </p:tav>
                                      </p:tavLst>
                                    </p:anim>
                                    <p:anim calcmode="lin" valueType="num">
                                      <p:cBhvr>
                                        <p:cTn id="44" dur="500" fill="hold"/>
                                        <p:tgtEl>
                                          <p:spTgt spid="27"/>
                                        </p:tgtEl>
                                        <p:attrNameLst>
                                          <p:attrName>ppt_h</p:attrName>
                                        </p:attrNameLst>
                                      </p:cBhvr>
                                      <p:tavLst>
                                        <p:tav tm="0">
                                          <p:val>
                                            <p:fltVal val="0"/>
                                          </p:val>
                                        </p:tav>
                                        <p:tav tm="100000">
                                          <p:val>
                                            <p:strVal val="#ppt_h"/>
                                          </p:val>
                                        </p:tav>
                                      </p:tavLst>
                                    </p:anim>
                                    <p:animEffect transition="in" filter="fade">
                                      <p:cBhvr>
                                        <p:cTn id="45" dur="500"/>
                                        <p:tgtEl>
                                          <p:spTgt spid="27"/>
                                        </p:tgtEl>
                                      </p:cBhvr>
                                    </p:animEffect>
                                  </p:childTnLst>
                                </p:cTn>
                              </p:par>
                              <p:par>
                                <p:cTn id="46" presetID="8" presetClass="emph" presetSubtype="0" fill="hold" grpId="0" nodeType="withEffect">
                                  <p:stCondLst>
                                    <p:cond delay="0"/>
                                  </p:stCondLst>
                                  <p:childTnLst>
                                    <p:animRot by="-21600000">
                                      <p:cBhvr>
                                        <p:cTn id="47" dur="2500" fill="hold"/>
                                        <p:tgtEl>
                                          <p:spTgt spid="27"/>
                                        </p:tgtEl>
                                        <p:attrNameLst>
                                          <p:attrName>r</p:attrName>
                                        </p:attrNameLst>
                                      </p:cBhvr>
                                    </p:animRot>
                                  </p:childTnLst>
                                </p:cTn>
                              </p:par>
                              <p:par>
                                <p:cTn id="48" presetID="53" presetClass="entr" presetSubtype="16" fill="hold" grpId="0" nodeType="withEffect">
                                  <p:stCondLst>
                                    <p:cond delay="0"/>
                                  </p:stCondLst>
                                  <p:childTnLst>
                                    <p:set>
                                      <p:cBhvr>
                                        <p:cTn id="49" dur="1" fill="hold">
                                          <p:stCondLst>
                                            <p:cond delay="0"/>
                                          </p:stCondLst>
                                        </p:cTn>
                                        <p:tgtEl>
                                          <p:spTgt spid="28"/>
                                        </p:tgtEl>
                                        <p:attrNameLst>
                                          <p:attrName>style.visibility</p:attrName>
                                        </p:attrNameLst>
                                      </p:cBhvr>
                                      <p:to>
                                        <p:strVal val="visible"/>
                                      </p:to>
                                    </p:set>
                                    <p:anim calcmode="lin" valueType="num">
                                      <p:cBhvr>
                                        <p:cTn id="50" dur="500" fill="hold"/>
                                        <p:tgtEl>
                                          <p:spTgt spid="28"/>
                                        </p:tgtEl>
                                        <p:attrNameLst>
                                          <p:attrName>ppt_w</p:attrName>
                                        </p:attrNameLst>
                                      </p:cBhvr>
                                      <p:tavLst>
                                        <p:tav tm="0">
                                          <p:val>
                                            <p:fltVal val="0"/>
                                          </p:val>
                                        </p:tav>
                                        <p:tav tm="100000">
                                          <p:val>
                                            <p:strVal val="#ppt_w"/>
                                          </p:val>
                                        </p:tav>
                                      </p:tavLst>
                                    </p:anim>
                                    <p:anim calcmode="lin" valueType="num">
                                      <p:cBhvr>
                                        <p:cTn id="51" dur="500" fill="hold"/>
                                        <p:tgtEl>
                                          <p:spTgt spid="28"/>
                                        </p:tgtEl>
                                        <p:attrNameLst>
                                          <p:attrName>ppt_h</p:attrName>
                                        </p:attrNameLst>
                                      </p:cBhvr>
                                      <p:tavLst>
                                        <p:tav tm="0">
                                          <p:val>
                                            <p:fltVal val="0"/>
                                          </p:val>
                                        </p:tav>
                                        <p:tav tm="100000">
                                          <p:val>
                                            <p:strVal val="#ppt_h"/>
                                          </p:val>
                                        </p:tav>
                                      </p:tavLst>
                                    </p:anim>
                                    <p:animEffect transition="in" filter="fade">
                                      <p:cBhvr>
                                        <p:cTn id="52" dur="500"/>
                                        <p:tgtEl>
                                          <p:spTgt spid="28"/>
                                        </p:tgtEl>
                                      </p:cBhvr>
                                    </p:animEffect>
                                  </p:childTnLst>
                                </p:cTn>
                              </p:par>
                              <p:par>
                                <p:cTn id="53" presetID="53" presetClass="entr" presetSubtype="16" fill="hold" grpId="1" nodeType="withEffect">
                                  <p:stCondLst>
                                    <p:cond delay="0"/>
                                  </p:stCondLst>
                                  <p:childTnLst>
                                    <p:set>
                                      <p:cBhvr>
                                        <p:cTn id="54" dur="1" fill="hold">
                                          <p:stCondLst>
                                            <p:cond delay="0"/>
                                          </p:stCondLst>
                                        </p:cTn>
                                        <p:tgtEl>
                                          <p:spTgt spid="29"/>
                                        </p:tgtEl>
                                        <p:attrNameLst>
                                          <p:attrName>style.visibility</p:attrName>
                                        </p:attrNameLst>
                                      </p:cBhvr>
                                      <p:to>
                                        <p:strVal val="visible"/>
                                      </p:to>
                                    </p:set>
                                    <p:anim calcmode="lin" valueType="num">
                                      <p:cBhvr>
                                        <p:cTn id="55" dur="500" fill="hold"/>
                                        <p:tgtEl>
                                          <p:spTgt spid="29"/>
                                        </p:tgtEl>
                                        <p:attrNameLst>
                                          <p:attrName>ppt_w</p:attrName>
                                        </p:attrNameLst>
                                      </p:cBhvr>
                                      <p:tavLst>
                                        <p:tav tm="0">
                                          <p:val>
                                            <p:fltVal val="0"/>
                                          </p:val>
                                        </p:tav>
                                        <p:tav tm="100000">
                                          <p:val>
                                            <p:strVal val="#ppt_w"/>
                                          </p:val>
                                        </p:tav>
                                      </p:tavLst>
                                    </p:anim>
                                    <p:anim calcmode="lin" valueType="num">
                                      <p:cBhvr>
                                        <p:cTn id="56" dur="500" fill="hold"/>
                                        <p:tgtEl>
                                          <p:spTgt spid="29"/>
                                        </p:tgtEl>
                                        <p:attrNameLst>
                                          <p:attrName>ppt_h</p:attrName>
                                        </p:attrNameLst>
                                      </p:cBhvr>
                                      <p:tavLst>
                                        <p:tav tm="0">
                                          <p:val>
                                            <p:fltVal val="0"/>
                                          </p:val>
                                        </p:tav>
                                        <p:tav tm="100000">
                                          <p:val>
                                            <p:strVal val="#ppt_h"/>
                                          </p:val>
                                        </p:tav>
                                      </p:tavLst>
                                    </p:anim>
                                    <p:animEffect transition="in" filter="fade">
                                      <p:cBhvr>
                                        <p:cTn id="57" dur="500"/>
                                        <p:tgtEl>
                                          <p:spTgt spid="29"/>
                                        </p:tgtEl>
                                      </p:cBhvr>
                                    </p:animEffect>
                                  </p:childTnLst>
                                </p:cTn>
                              </p:par>
                              <p:par>
                                <p:cTn id="58" presetID="8" presetClass="emph" presetSubtype="0" fill="hold" grpId="0" nodeType="withEffect">
                                  <p:stCondLst>
                                    <p:cond delay="0"/>
                                  </p:stCondLst>
                                  <p:childTnLst>
                                    <p:animRot by="21600000">
                                      <p:cBhvr>
                                        <p:cTn id="59" dur="2500" fill="hold"/>
                                        <p:tgtEl>
                                          <p:spTgt spid="29"/>
                                        </p:tgtEl>
                                        <p:attrNameLst>
                                          <p:attrName>r</p:attrName>
                                        </p:attrNameLst>
                                      </p:cBhvr>
                                    </p:animRot>
                                  </p:childTnLst>
                                </p:cTn>
                              </p:par>
                              <p:par>
                                <p:cTn id="60" presetID="53" presetClass="entr" presetSubtype="16" fill="hold" grpId="0" nodeType="withEffect">
                                  <p:stCondLst>
                                    <p:cond delay="0"/>
                                  </p:stCondLst>
                                  <p:childTnLst>
                                    <p:set>
                                      <p:cBhvr>
                                        <p:cTn id="61" dur="1" fill="hold">
                                          <p:stCondLst>
                                            <p:cond delay="0"/>
                                          </p:stCondLst>
                                        </p:cTn>
                                        <p:tgtEl>
                                          <p:spTgt spid="30"/>
                                        </p:tgtEl>
                                        <p:attrNameLst>
                                          <p:attrName>style.visibility</p:attrName>
                                        </p:attrNameLst>
                                      </p:cBhvr>
                                      <p:to>
                                        <p:strVal val="visible"/>
                                      </p:to>
                                    </p:set>
                                    <p:anim calcmode="lin" valueType="num">
                                      <p:cBhvr>
                                        <p:cTn id="62" dur="500" fill="hold"/>
                                        <p:tgtEl>
                                          <p:spTgt spid="30"/>
                                        </p:tgtEl>
                                        <p:attrNameLst>
                                          <p:attrName>ppt_w</p:attrName>
                                        </p:attrNameLst>
                                      </p:cBhvr>
                                      <p:tavLst>
                                        <p:tav tm="0">
                                          <p:val>
                                            <p:fltVal val="0"/>
                                          </p:val>
                                        </p:tav>
                                        <p:tav tm="100000">
                                          <p:val>
                                            <p:strVal val="#ppt_w"/>
                                          </p:val>
                                        </p:tav>
                                      </p:tavLst>
                                    </p:anim>
                                    <p:anim calcmode="lin" valueType="num">
                                      <p:cBhvr>
                                        <p:cTn id="63" dur="500" fill="hold"/>
                                        <p:tgtEl>
                                          <p:spTgt spid="30"/>
                                        </p:tgtEl>
                                        <p:attrNameLst>
                                          <p:attrName>ppt_h</p:attrName>
                                        </p:attrNameLst>
                                      </p:cBhvr>
                                      <p:tavLst>
                                        <p:tav tm="0">
                                          <p:val>
                                            <p:fltVal val="0"/>
                                          </p:val>
                                        </p:tav>
                                        <p:tav tm="100000">
                                          <p:val>
                                            <p:strVal val="#ppt_h"/>
                                          </p:val>
                                        </p:tav>
                                      </p:tavLst>
                                    </p:anim>
                                    <p:animEffect transition="in" filter="fade">
                                      <p:cBhvr>
                                        <p:cTn id="64" dur="500"/>
                                        <p:tgtEl>
                                          <p:spTgt spid="30"/>
                                        </p:tgtEl>
                                      </p:cBhvr>
                                    </p:animEffect>
                                  </p:childTnLst>
                                </p:cTn>
                              </p:par>
                              <p:par>
                                <p:cTn id="65" presetID="22" presetClass="entr" presetSubtype="4" fill="hold" nodeType="withEffect">
                                  <p:stCondLst>
                                    <p:cond delay="0"/>
                                  </p:stCondLst>
                                  <p:childTnLst>
                                    <p:set>
                                      <p:cBhvr>
                                        <p:cTn id="66" dur="1" fill="hold">
                                          <p:stCondLst>
                                            <p:cond delay="0"/>
                                          </p:stCondLst>
                                        </p:cTn>
                                        <p:tgtEl>
                                          <p:spTgt spid="53"/>
                                        </p:tgtEl>
                                        <p:attrNameLst>
                                          <p:attrName>style.visibility</p:attrName>
                                        </p:attrNameLst>
                                      </p:cBhvr>
                                      <p:to>
                                        <p:strVal val="visible"/>
                                      </p:to>
                                    </p:set>
                                    <p:animEffect transition="in" filter="wipe(down)">
                                      <p:cBhvr>
                                        <p:cTn id="67" dur="500"/>
                                        <p:tgtEl>
                                          <p:spTgt spid="53"/>
                                        </p:tgtEl>
                                      </p:cBhvr>
                                    </p:animEffect>
                                  </p:childTnLst>
                                </p:cTn>
                              </p:par>
                              <p:par>
                                <p:cTn id="68" presetID="22" presetClass="entr" presetSubtype="4" fill="hold" nodeType="withEffect">
                                  <p:stCondLst>
                                    <p:cond delay="0"/>
                                  </p:stCondLst>
                                  <p:childTnLst>
                                    <p:set>
                                      <p:cBhvr>
                                        <p:cTn id="69" dur="1" fill="hold">
                                          <p:stCondLst>
                                            <p:cond delay="0"/>
                                          </p:stCondLst>
                                        </p:cTn>
                                        <p:tgtEl>
                                          <p:spTgt spid="52"/>
                                        </p:tgtEl>
                                        <p:attrNameLst>
                                          <p:attrName>style.visibility</p:attrName>
                                        </p:attrNameLst>
                                      </p:cBhvr>
                                      <p:to>
                                        <p:strVal val="visible"/>
                                      </p:to>
                                    </p:set>
                                    <p:animEffect transition="in" filter="wipe(down)">
                                      <p:cBhvr>
                                        <p:cTn id="70" dur="500"/>
                                        <p:tgtEl>
                                          <p:spTgt spid="52"/>
                                        </p:tgtEl>
                                      </p:cBhvr>
                                    </p:animEffect>
                                  </p:childTnLst>
                                </p:cTn>
                              </p:par>
                              <p:par>
                                <p:cTn id="71" presetID="22" presetClass="entr" presetSubtype="4" fill="hold" nodeType="withEffect">
                                  <p:stCondLst>
                                    <p:cond delay="0"/>
                                  </p:stCondLst>
                                  <p:childTnLst>
                                    <p:set>
                                      <p:cBhvr>
                                        <p:cTn id="72" dur="1" fill="hold">
                                          <p:stCondLst>
                                            <p:cond delay="0"/>
                                          </p:stCondLst>
                                        </p:cTn>
                                        <p:tgtEl>
                                          <p:spTgt spid="59"/>
                                        </p:tgtEl>
                                        <p:attrNameLst>
                                          <p:attrName>style.visibility</p:attrName>
                                        </p:attrNameLst>
                                      </p:cBhvr>
                                      <p:to>
                                        <p:strVal val="visible"/>
                                      </p:to>
                                    </p:set>
                                    <p:animEffect transition="in" filter="wipe(down)">
                                      <p:cBhvr>
                                        <p:cTn id="73" dur="500"/>
                                        <p:tgtEl>
                                          <p:spTgt spid="59"/>
                                        </p:tgtEl>
                                      </p:cBhvr>
                                    </p:animEffect>
                                  </p:childTnLst>
                                </p:cTn>
                              </p:par>
                              <p:par>
                                <p:cTn id="74" presetID="22" presetClass="entr" presetSubtype="4" fill="hold" nodeType="withEffect">
                                  <p:stCondLst>
                                    <p:cond delay="0"/>
                                  </p:stCondLst>
                                  <p:childTnLst>
                                    <p:set>
                                      <p:cBhvr>
                                        <p:cTn id="75" dur="1" fill="hold">
                                          <p:stCondLst>
                                            <p:cond delay="0"/>
                                          </p:stCondLst>
                                        </p:cTn>
                                        <p:tgtEl>
                                          <p:spTgt spid="58"/>
                                        </p:tgtEl>
                                        <p:attrNameLst>
                                          <p:attrName>style.visibility</p:attrName>
                                        </p:attrNameLst>
                                      </p:cBhvr>
                                      <p:to>
                                        <p:strVal val="visible"/>
                                      </p:to>
                                    </p:set>
                                    <p:animEffect transition="in" filter="wipe(down)">
                                      <p:cBhvr>
                                        <p:cTn id="76" dur="500"/>
                                        <p:tgtEl>
                                          <p:spTgt spid="58"/>
                                        </p:tgtEl>
                                      </p:cBhvr>
                                    </p:animEffect>
                                  </p:childTnLst>
                                </p:cTn>
                              </p:par>
                              <p:par>
                                <p:cTn id="77" presetID="22" presetClass="entr" presetSubtype="4" fill="hold" nodeType="withEffect">
                                  <p:stCondLst>
                                    <p:cond delay="0"/>
                                  </p:stCondLst>
                                  <p:childTnLst>
                                    <p:set>
                                      <p:cBhvr>
                                        <p:cTn id="78" dur="1" fill="hold">
                                          <p:stCondLst>
                                            <p:cond delay="0"/>
                                          </p:stCondLst>
                                        </p:cTn>
                                        <p:tgtEl>
                                          <p:spTgt spid="46"/>
                                        </p:tgtEl>
                                        <p:attrNameLst>
                                          <p:attrName>style.visibility</p:attrName>
                                        </p:attrNameLst>
                                      </p:cBhvr>
                                      <p:to>
                                        <p:strVal val="visible"/>
                                      </p:to>
                                    </p:set>
                                    <p:animEffect transition="in" filter="wipe(down)">
                                      <p:cBhvr>
                                        <p:cTn id="79" dur="500"/>
                                        <p:tgtEl>
                                          <p:spTgt spid="46"/>
                                        </p:tgtEl>
                                      </p:cBhvr>
                                    </p:animEffect>
                                  </p:childTnLst>
                                </p:cTn>
                              </p:par>
                              <p:par>
                                <p:cTn id="80" presetID="22" presetClass="entr" presetSubtype="4" fill="hold" nodeType="withEffect">
                                  <p:stCondLst>
                                    <p:cond delay="0"/>
                                  </p:stCondLst>
                                  <p:childTnLst>
                                    <p:set>
                                      <p:cBhvr>
                                        <p:cTn id="81" dur="1" fill="hold">
                                          <p:stCondLst>
                                            <p:cond delay="0"/>
                                          </p:stCondLst>
                                        </p:cTn>
                                        <p:tgtEl>
                                          <p:spTgt spid="34"/>
                                        </p:tgtEl>
                                        <p:attrNameLst>
                                          <p:attrName>style.visibility</p:attrName>
                                        </p:attrNameLst>
                                      </p:cBhvr>
                                      <p:to>
                                        <p:strVal val="visible"/>
                                      </p:to>
                                    </p:set>
                                    <p:animEffect transition="in" filter="wipe(down)">
                                      <p:cBhvr>
                                        <p:cTn id="82" dur="500"/>
                                        <p:tgtEl>
                                          <p:spTgt spid="34"/>
                                        </p:tgtEl>
                                      </p:cBhvr>
                                    </p:animEffect>
                                  </p:childTnLst>
                                </p:cTn>
                              </p:par>
                              <p:par>
                                <p:cTn id="83" presetID="22" presetClass="entr" presetSubtype="4" fill="hold" nodeType="withEffect">
                                  <p:stCondLst>
                                    <p:cond delay="0"/>
                                  </p:stCondLst>
                                  <p:childTnLst>
                                    <p:set>
                                      <p:cBhvr>
                                        <p:cTn id="84" dur="1" fill="hold">
                                          <p:stCondLst>
                                            <p:cond delay="0"/>
                                          </p:stCondLst>
                                        </p:cTn>
                                        <p:tgtEl>
                                          <p:spTgt spid="35"/>
                                        </p:tgtEl>
                                        <p:attrNameLst>
                                          <p:attrName>style.visibility</p:attrName>
                                        </p:attrNameLst>
                                      </p:cBhvr>
                                      <p:to>
                                        <p:strVal val="visible"/>
                                      </p:to>
                                    </p:set>
                                    <p:animEffect transition="in" filter="wipe(down)">
                                      <p:cBhvr>
                                        <p:cTn id="85"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7" grpId="1" animBg="1"/>
      <p:bldP spid="18" grpId="0" animBg="1"/>
      <p:bldP spid="18" grpId="1" animBg="1"/>
      <p:bldP spid="23" grpId="0"/>
      <p:bldP spid="24" grpId="0"/>
      <p:bldP spid="25" grpId="0" animBg="1"/>
      <p:bldP spid="25" grpId="1" animBg="1"/>
      <p:bldP spid="26" grpId="0"/>
      <p:bldP spid="27" grpId="0" animBg="1"/>
      <p:bldP spid="27" grpId="1" animBg="1"/>
      <p:bldP spid="28" grpId="0"/>
      <p:bldP spid="29" grpId="0" animBg="1"/>
      <p:bldP spid="29" grpId="1" animBg="1"/>
      <p:bldP spid="3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0" y="1"/>
            <a:ext cx="9144000" cy="1212112"/>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rm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lang="tr-TR" sz="4400" b="1" dirty="0" smtClean="0"/>
              <a:t>Rehberlik İlkeleri</a:t>
            </a:r>
            <a:endParaRPr kumimoji="0" lang="id-ID" sz="4400" b="0" i="0" u="none" strike="noStrike" kern="1200" cap="none" spc="0" normalizeH="0" baseline="0" noProof="0" dirty="0">
              <a:ln>
                <a:noFill/>
              </a:ln>
              <a:solidFill>
                <a:schemeClr val="dk1"/>
              </a:solidFill>
              <a:effectLst/>
              <a:uLnTx/>
              <a:uFillTx/>
              <a:latin typeface="+mn-lt"/>
              <a:ea typeface="+mn-ea"/>
              <a:cs typeface="+mn-cs"/>
            </a:endParaRPr>
          </a:p>
        </p:txBody>
      </p:sp>
      <p:sp>
        <p:nvSpPr>
          <p:cNvPr id="4" name="3 Dikdörtgen"/>
          <p:cNvSpPr/>
          <p:nvPr/>
        </p:nvSpPr>
        <p:spPr>
          <a:xfrm>
            <a:off x="1857356" y="6286520"/>
            <a:ext cx="4214842" cy="50004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4098" name="Picture 2" descr="Terapide Gizlilik ve Tarasoff Olayı"/>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0311" y="1484784"/>
            <a:ext cx="4219575" cy="2381250"/>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1043608" y="4581128"/>
            <a:ext cx="5616624" cy="1212112"/>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rm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lang="tr-TR" sz="4400" b="1" dirty="0" smtClean="0"/>
              <a:t>Gizlilik esastır…</a:t>
            </a:r>
            <a:endParaRPr kumimoji="0" lang="id-ID" sz="4400" b="0" i="0" u="none" strike="noStrike" kern="1200" cap="none" spc="0" normalizeH="0" baseline="0" noProof="0" dirty="0">
              <a:ln>
                <a:noFill/>
              </a:ln>
              <a:solidFill>
                <a:schemeClr val="dk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Dikdörtgen"/>
          <p:cNvSpPr/>
          <p:nvPr/>
        </p:nvSpPr>
        <p:spPr>
          <a:xfrm>
            <a:off x="1928794" y="6286520"/>
            <a:ext cx="4286280" cy="50004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6 Dikdörtgen"/>
          <p:cNvSpPr/>
          <p:nvPr/>
        </p:nvSpPr>
        <p:spPr>
          <a:xfrm>
            <a:off x="0" y="6143644"/>
            <a:ext cx="1571604" cy="71435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Title 1"/>
          <p:cNvSpPr txBox="1">
            <a:spLocks/>
          </p:cNvSpPr>
          <p:nvPr/>
        </p:nvSpPr>
        <p:spPr>
          <a:xfrm>
            <a:off x="0" y="1"/>
            <a:ext cx="9144000" cy="1212112"/>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rm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lang="tr-TR" sz="4400" b="1" dirty="0" smtClean="0"/>
              <a:t>Rehberlik İlkeleri</a:t>
            </a:r>
            <a:endParaRPr kumimoji="0" lang="id-ID" sz="4400" b="0" i="0" u="none" strike="noStrike" kern="1200" cap="none" spc="0" normalizeH="0" baseline="0" noProof="0" dirty="0">
              <a:ln>
                <a:noFill/>
              </a:ln>
              <a:solidFill>
                <a:schemeClr val="dk1"/>
              </a:solidFill>
              <a:effectLst/>
              <a:uLnTx/>
              <a:uFillTx/>
              <a:latin typeface="+mn-lt"/>
              <a:ea typeface="+mn-ea"/>
              <a:cs typeface="+mn-cs"/>
            </a:endParaRPr>
          </a:p>
        </p:txBody>
      </p:sp>
      <p:sp>
        <p:nvSpPr>
          <p:cNvPr id="9" name="Title 1"/>
          <p:cNvSpPr txBox="1">
            <a:spLocks/>
          </p:cNvSpPr>
          <p:nvPr/>
        </p:nvSpPr>
        <p:spPr>
          <a:xfrm>
            <a:off x="1043608" y="4581128"/>
            <a:ext cx="5616624" cy="1212112"/>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rm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lang="tr-TR" sz="4400" b="1" dirty="0" smtClean="0"/>
              <a:t>Gönüllülük esastır…</a:t>
            </a:r>
            <a:endParaRPr kumimoji="0" lang="id-ID" sz="4400" b="0" i="0" u="none" strike="noStrike" kern="1200" cap="none" spc="0" normalizeH="0" baseline="0" noProof="0" dirty="0">
              <a:ln>
                <a:noFill/>
              </a:ln>
              <a:solidFill>
                <a:schemeClr val="dk1"/>
              </a:solidFill>
              <a:effectLst/>
              <a:uLnTx/>
              <a:uFillTx/>
              <a:latin typeface="+mn-lt"/>
              <a:ea typeface="+mn-ea"/>
              <a:cs typeface="+mn-cs"/>
            </a:endParaRPr>
          </a:p>
        </p:txBody>
      </p:sp>
      <p:sp>
        <p:nvSpPr>
          <p:cNvPr id="3" name="AutoShape 2" descr="REHBERLİK SERVİS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pic>
        <p:nvPicPr>
          <p:cNvPr id="5124" name="Picture 4" descr="REHBERLİK SERVİSİ | adasafakkolej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7606" y="1703670"/>
            <a:ext cx="5088628" cy="23859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0" y="0"/>
            <a:ext cx="9144000" cy="1127051"/>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rm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lang="tr-TR" sz="4400" b="1" dirty="0" smtClean="0"/>
              <a:t>Rehberlik İlkeleri</a:t>
            </a:r>
            <a:endParaRPr kumimoji="0" lang="id-ID" sz="4400" b="0" i="0" u="none" strike="noStrike" kern="1200" cap="none" spc="0" normalizeH="0" baseline="0" noProof="0" dirty="0">
              <a:ln>
                <a:noFill/>
              </a:ln>
              <a:solidFill>
                <a:schemeClr val="dk1"/>
              </a:solidFill>
              <a:effectLst/>
              <a:uLnTx/>
              <a:uFillTx/>
              <a:latin typeface="+mn-lt"/>
              <a:ea typeface="+mn-ea"/>
              <a:cs typeface="+mn-cs"/>
            </a:endParaRPr>
          </a:p>
        </p:txBody>
      </p:sp>
      <p:sp>
        <p:nvSpPr>
          <p:cNvPr id="4" name="3 Dikdörtgen"/>
          <p:cNvSpPr/>
          <p:nvPr/>
        </p:nvSpPr>
        <p:spPr>
          <a:xfrm>
            <a:off x="1928794" y="6500834"/>
            <a:ext cx="4214842" cy="3571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Title 1"/>
          <p:cNvSpPr txBox="1">
            <a:spLocks/>
          </p:cNvSpPr>
          <p:nvPr/>
        </p:nvSpPr>
        <p:spPr>
          <a:xfrm>
            <a:off x="1043608" y="4581128"/>
            <a:ext cx="5616624" cy="1212112"/>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rm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lang="tr-TR" sz="4400" b="1" dirty="0" smtClean="0"/>
              <a:t>Saygı esastır…</a:t>
            </a:r>
            <a:endParaRPr kumimoji="0" lang="id-ID" sz="4400" b="0" i="0" u="none" strike="noStrike" kern="1200" cap="none" spc="0" normalizeH="0" baseline="0" noProof="0" dirty="0">
              <a:ln>
                <a:noFill/>
              </a:ln>
              <a:solidFill>
                <a:schemeClr val="dk1"/>
              </a:solidFill>
              <a:effectLst/>
              <a:uLnTx/>
              <a:uFillTx/>
              <a:latin typeface="+mn-lt"/>
              <a:ea typeface="+mn-ea"/>
              <a:cs typeface="+mn-cs"/>
            </a:endParaRPr>
          </a:p>
        </p:txBody>
      </p:sp>
      <p:pic>
        <p:nvPicPr>
          <p:cNvPr id="6146" name="Picture 2" descr="Rehberlik Nedir? - Mahmud Celaleddin Ökten Anadolu İmam Hatip Lisesi"/>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36389" y="1578834"/>
            <a:ext cx="4600845" cy="25844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0" y="0"/>
            <a:ext cx="9144000" cy="1127051"/>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rm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lang="tr-TR" sz="4400" b="1" dirty="0" smtClean="0"/>
              <a:t>Rehberlik İlkeleri</a:t>
            </a:r>
            <a:endParaRPr kumimoji="0" lang="id-ID" sz="4400" b="0" i="0" u="none" strike="noStrike" kern="1200" cap="none" spc="0" normalizeH="0" baseline="0" noProof="0" dirty="0">
              <a:ln>
                <a:noFill/>
              </a:ln>
              <a:solidFill>
                <a:schemeClr val="dk1"/>
              </a:solidFill>
              <a:effectLst/>
              <a:uLnTx/>
              <a:uFillTx/>
              <a:latin typeface="+mn-lt"/>
              <a:ea typeface="+mn-ea"/>
              <a:cs typeface="+mn-cs"/>
            </a:endParaRPr>
          </a:p>
        </p:txBody>
      </p:sp>
      <p:sp>
        <p:nvSpPr>
          <p:cNvPr id="5" name="4 Dikdörtgen"/>
          <p:cNvSpPr/>
          <p:nvPr/>
        </p:nvSpPr>
        <p:spPr>
          <a:xfrm>
            <a:off x="1714480" y="6500834"/>
            <a:ext cx="3929090" cy="35716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Title 1"/>
          <p:cNvSpPr txBox="1">
            <a:spLocks/>
          </p:cNvSpPr>
          <p:nvPr/>
        </p:nvSpPr>
        <p:spPr>
          <a:xfrm>
            <a:off x="1187624" y="4764443"/>
            <a:ext cx="5616624" cy="1212112"/>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rmAutofit lnSpcReduction="10000"/>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lang="tr-TR" sz="4400" b="1" dirty="0" smtClean="0"/>
              <a:t>Tüm öğrencilere yöneliktir..</a:t>
            </a:r>
            <a:endParaRPr kumimoji="0" lang="id-ID" sz="4400" b="0" i="0" u="none" strike="noStrike" kern="1200" cap="none" spc="0" normalizeH="0" baseline="0" noProof="0" dirty="0">
              <a:ln>
                <a:noFill/>
              </a:ln>
              <a:solidFill>
                <a:schemeClr val="dk1"/>
              </a:solidFill>
              <a:effectLst/>
              <a:uLnTx/>
              <a:uFillTx/>
              <a:latin typeface="+mn-lt"/>
              <a:ea typeface="+mn-ea"/>
              <a:cs typeface="+mn-cs"/>
            </a:endParaRPr>
          </a:p>
        </p:txBody>
      </p:sp>
      <p:pic>
        <p:nvPicPr>
          <p:cNvPr id="7170" name="Picture 2" descr="Poster 8 sevimli mutlu karikatür çocuklar Set - PIXERS.COM.T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4480" y="1916832"/>
            <a:ext cx="4873744" cy="232333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u="sng" dirty="0" smtClean="0"/>
              <a:t>Sonuç olarak:</a:t>
            </a:r>
            <a:endParaRPr lang="tr-TR" b="1" u="sng" dirty="0"/>
          </a:p>
        </p:txBody>
      </p:sp>
      <p:sp>
        <p:nvSpPr>
          <p:cNvPr id="3" name="2 İçerik Yer Tutucusu"/>
          <p:cNvSpPr>
            <a:spLocks noGrp="1"/>
          </p:cNvSpPr>
          <p:nvPr>
            <p:ph idx="1"/>
          </p:nvPr>
        </p:nvSpPr>
        <p:spPr>
          <a:xfrm>
            <a:off x="467544" y="1290786"/>
            <a:ext cx="6489768" cy="4972072"/>
          </a:xfrm>
        </p:spPr>
        <p:txBody>
          <a:bodyPr/>
          <a:lstStyle/>
          <a:p>
            <a:pPr lvl="1">
              <a:buNone/>
            </a:pPr>
            <a:endParaRPr lang="tr-TR" sz="2400" dirty="0" smtClean="0"/>
          </a:p>
          <a:p>
            <a:pPr marL="342900" lvl="1" indent="-342900">
              <a:buFont typeface="Wingdings" panose="05000000000000000000" pitchFamily="2" charset="2"/>
              <a:buChar char="Ø"/>
            </a:pPr>
            <a:r>
              <a:rPr lang="tr-TR" sz="2400" dirty="0" smtClean="0"/>
              <a:t>Kendinizi daha iyi tanır ve anlarsınız.</a:t>
            </a:r>
          </a:p>
          <a:p>
            <a:pPr>
              <a:buFont typeface="Wingdings" panose="05000000000000000000" pitchFamily="2" charset="2"/>
              <a:buChar char="Ø"/>
            </a:pPr>
            <a:r>
              <a:rPr lang="tr-TR" sz="2400" dirty="0" smtClean="0"/>
              <a:t>Problemlerinizi daha sağlıklı bir şekilde çözebilirsiniz.</a:t>
            </a:r>
          </a:p>
          <a:p>
            <a:pPr>
              <a:buFont typeface="Wingdings" panose="05000000000000000000" pitchFamily="2" charset="2"/>
              <a:buChar char="Ø"/>
            </a:pPr>
            <a:r>
              <a:rPr lang="tr-TR" sz="2400" dirty="0" smtClean="0"/>
              <a:t>Kendinizle ve çevrenizle olan uyumunuz artar.</a:t>
            </a:r>
          </a:p>
          <a:p>
            <a:pPr>
              <a:buFont typeface="Wingdings" panose="05000000000000000000" pitchFamily="2" charset="2"/>
              <a:buChar char="Ø"/>
            </a:pPr>
            <a:r>
              <a:rPr lang="tr-TR" sz="2400" dirty="0" smtClean="0"/>
              <a:t> Sahip olduğunuz gizil güçlerinizin farkına varırsınız.</a:t>
            </a:r>
          </a:p>
          <a:p>
            <a:pPr>
              <a:buFont typeface="Wingdings" panose="05000000000000000000" pitchFamily="2" charset="2"/>
              <a:buChar char="Ø"/>
            </a:pPr>
            <a:r>
              <a:rPr lang="tr-TR" sz="2400" dirty="0" smtClean="0"/>
              <a:t> Ve nihai olarak kendinizi gerçekleştirirsiniz.</a:t>
            </a:r>
          </a:p>
          <a:p>
            <a:pPr>
              <a:buFont typeface="Wingdings" panose="05000000000000000000" pitchFamily="2" charset="2"/>
              <a:buChar char="Ø"/>
            </a:pP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764704"/>
            <a:ext cx="6347714" cy="2204514"/>
          </a:xfrm>
        </p:spPr>
        <p:txBody>
          <a:bodyPr>
            <a:noAutofit/>
          </a:bodyPr>
          <a:lstStyle/>
          <a:p>
            <a:r>
              <a:rPr lang="tr-TR" sz="2400" dirty="0" smtClean="0"/>
              <a:t>Rehberlik Nedir?</a:t>
            </a:r>
          </a:p>
          <a:p>
            <a:r>
              <a:rPr lang="tr-TR" sz="2400" dirty="0" smtClean="0"/>
              <a:t>Rehberlik Ne Değildir?</a:t>
            </a:r>
          </a:p>
          <a:p>
            <a:r>
              <a:rPr lang="tr-TR" sz="2400" dirty="0" smtClean="0"/>
              <a:t>Rehberlik İlkeleri Nelerdir?</a:t>
            </a:r>
          </a:p>
          <a:p>
            <a:r>
              <a:rPr lang="tr-TR" sz="2400" dirty="0" smtClean="0"/>
              <a:t>Rehberlik Servisinden Hangi Konulara Dair Yardım Alınabilir?</a:t>
            </a:r>
          </a:p>
          <a:p>
            <a:pPr>
              <a:buNone/>
            </a:pPr>
            <a:r>
              <a:rPr lang="tr-TR" sz="2400" dirty="0" smtClean="0"/>
              <a:t>	</a:t>
            </a:r>
          </a:p>
        </p:txBody>
      </p:sp>
      <p:pic>
        <p:nvPicPr>
          <p:cNvPr id="1030" name="Picture 6" descr="Soru İşareti - YouTub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82540" y="3284984"/>
            <a:ext cx="2736304" cy="312028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4797152"/>
            <a:ext cx="6048673" cy="936104"/>
          </a:xfrm>
        </p:spPr>
        <p:style>
          <a:lnRef idx="1">
            <a:schemeClr val="accent3"/>
          </a:lnRef>
          <a:fillRef idx="3">
            <a:schemeClr val="accent3"/>
          </a:fillRef>
          <a:effectRef idx="2">
            <a:schemeClr val="accent3"/>
          </a:effectRef>
          <a:fontRef idx="minor">
            <a:schemeClr val="lt1"/>
          </a:fontRef>
        </p:style>
        <p:txBody>
          <a:bodyPr rtlCol="0">
            <a:normAutofit/>
          </a:bodyPr>
          <a:lstStyle/>
          <a:p>
            <a:pPr algn="ctr" eaLnBrk="1" fontAlgn="auto" hangingPunct="1">
              <a:spcAft>
                <a:spcPts val="0"/>
              </a:spcAft>
              <a:buFont typeface="Arial" pitchFamily="34" charset="0"/>
              <a:buNone/>
              <a:defRPr/>
            </a:pPr>
            <a:r>
              <a:rPr lang="tr-TR" sz="4200" b="1" dirty="0" smtClean="0">
                <a:solidFill>
                  <a:srgbClr val="FF0000"/>
                </a:solidFill>
              </a:rPr>
              <a:t>Teşekkürler…</a:t>
            </a:r>
            <a:endParaRPr lang="tr-TR" sz="4200" b="1" dirty="0" smtClean="0">
              <a:solidFill>
                <a:srgbClr val="FF0000"/>
              </a:solidFill>
            </a:endParaRPr>
          </a:p>
          <a:p>
            <a:pPr algn="ctr" eaLnBrk="1" fontAlgn="auto" hangingPunct="1">
              <a:spcAft>
                <a:spcPts val="0"/>
              </a:spcAft>
              <a:buFont typeface="Arial" pitchFamily="34" charset="0"/>
              <a:buNone/>
              <a:defRPr/>
            </a:pPr>
            <a:endParaRPr lang="tr-TR" b="1" dirty="0" smtClean="0"/>
          </a:p>
          <a:p>
            <a:pPr algn="ctr" eaLnBrk="1" fontAlgn="auto" hangingPunct="1">
              <a:spcAft>
                <a:spcPts val="0"/>
              </a:spcAft>
              <a:buFont typeface="Arial" pitchFamily="34" charset="0"/>
              <a:buNone/>
              <a:defRPr/>
            </a:pPr>
            <a:endParaRPr lang="tr-TR" b="1" dirty="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548680"/>
            <a:ext cx="6696744" cy="378904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835696" y="548680"/>
            <a:ext cx="6347713" cy="1320800"/>
          </a:xfrm>
        </p:spPr>
        <p:txBody>
          <a:bodyPr/>
          <a:lstStyle/>
          <a:p>
            <a:r>
              <a:rPr lang="tr-TR" dirty="0" smtClean="0"/>
              <a:t>Rehberlik nedir?</a:t>
            </a:r>
            <a:endParaRPr lang="tr-TR" dirty="0"/>
          </a:p>
        </p:txBody>
      </p:sp>
      <p:sp>
        <p:nvSpPr>
          <p:cNvPr id="3" name="2 İçerik Yer Tutucusu"/>
          <p:cNvSpPr>
            <a:spLocks noGrp="1"/>
          </p:cNvSpPr>
          <p:nvPr>
            <p:ph idx="1"/>
          </p:nvPr>
        </p:nvSpPr>
        <p:spPr>
          <a:xfrm>
            <a:off x="285720" y="1600200"/>
            <a:ext cx="6806560" cy="4525963"/>
          </a:xfrm>
        </p:spPr>
        <p:txBody>
          <a:bodyPr>
            <a:noAutofit/>
          </a:bodyPr>
          <a:lstStyle/>
          <a:p>
            <a:pPr algn="just">
              <a:buNone/>
            </a:pPr>
            <a:r>
              <a:rPr lang="tr-TR" sz="2800" dirty="0" smtClean="0"/>
              <a:t>		Kendinizi anlamanız, problemlerinizi daha rahat bir şekilde çözebilmeniz, gerçekçi  kararlar alabilmeniz, kapasitelerinizi kendinize en uygun düzeyde geliştirebilmeniz, çevrenize dengeli ve sağlıklı bir şekilde uyum sağlayabilmeniz, böylece kendinizi gerçekleştirmeniz için uzman kişilerce verilen psikolojik yardımlardır.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531" y="-56114"/>
            <a:ext cx="9144000" cy="1325563"/>
          </a:xfrm>
        </p:spPr>
        <p:style>
          <a:lnRef idx="1">
            <a:schemeClr val="accent1"/>
          </a:lnRef>
          <a:fillRef idx="2">
            <a:schemeClr val="accent1"/>
          </a:fillRef>
          <a:effectRef idx="1">
            <a:schemeClr val="accent1"/>
          </a:effectRef>
          <a:fontRef idx="minor">
            <a:schemeClr val="dk1"/>
          </a:fontRef>
        </p:style>
        <p:txBody>
          <a:bodyPr/>
          <a:lstStyle/>
          <a:p>
            <a:pPr algn="ctr"/>
            <a:r>
              <a:rPr lang="tr-TR" b="1" dirty="0" smtClean="0"/>
              <a:t/>
            </a:r>
            <a:br>
              <a:rPr lang="tr-TR" b="1" dirty="0" smtClean="0"/>
            </a:br>
            <a:r>
              <a:rPr lang="tr-TR" b="1" dirty="0" smtClean="0"/>
              <a:t>Rehberlik </a:t>
            </a:r>
            <a:r>
              <a:rPr lang="tr-TR" b="1" dirty="0" smtClean="0"/>
              <a:t>Nedir?</a:t>
            </a:r>
            <a:endParaRPr lang="id-ID" dirty="0"/>
          </a:p>
        </p:txBody>
      </p:sp>
      <p:sp>
        <p:nvSpPr>
          <p:cNvPr id="6" name="Freeform 5"/>
          <p:cNvSpPr>
            <a:spLocks/>
          </p:cNvSpPr>
          <p:nvPr/>
        </p:nvSpPr>
        <p:spPr bwMode="auto">
          <a:xfrm>
            <a:off x="4261067" y="3899472"/>
            <a:ext cx="621864" cy="1197958"/>
          </a:xfrm>
          <a:custGeom>
            <a:avLst/>
            <a:gdLst>
              <a:gd name="T0" fmla="*/ 197 w 394"/>
              <a:gd name="T1" fmla="*/ 0 h 759"/>
              <a:gd name="T2" fmla="*/ 0 w 394"/>
              <a:gd name="T3" fmla="*/ 109 h 759"/>
              <a:gd name="T4" fmla="*/ 83 w 394"/>
              <a:gd name="T5" fmla="*/ 109 h 759"/>
              <a:gd name="T6" fmla="*/ 83 w 394"/>
              <a:gd name="T7" fmla="*/ 759 h 759"/>
              <a:gd name="T8" fmla="*/ 311 w 394"/>
              <a:gd name="T9" fmla="*/ 759 h 759"/>
              <a:gd name="T10" fmla="*/ 311 w 394"/>
              <a:gd name="T11" fmla="*/ 109 h 759"/>
              <a:gd name="T12" fmla="*/ 394 w 394"/>
              <a:gd name="T13" fmla="*/ 109 h 759"/>
              <a:gd name="T14" fmla="*/ 197 w 394"/>
              <a:gd name="T15" fmla="*/ 0 h 75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94" h="759">
                <a:moveTo>
                  <a:pt x="197" y="0"/>
                </a:moveTo>
                <a:lnTo>
                  <a:pt x="0" y="109"/>
                </a:lnTo>
                <a:lnTo>
                  <a:pt x="83" y="109"/>
                </a:lnTo>
                <a:lnTo>
                  <a:pt x="83" y="759"/>
                </a:lnTo>
                <a:lnTo>
                  <a:pt x="311" y="759"/>
                </a:lnTo>
                <a:lnTo>
                  <a:pt x="311" y="109"/>
                </a:lnTo>
                <a:lnTo>
                  <a:pt x="394" y="109"/>
                </a:lnTo>
                <a:lnTo>
                  <a:pt x="197" y="0"/>
                </a:lnTo>
                <a:close/>
              </a:path>
            </a:pathLst>
          </a:custGeom>
          <a:solidFill>
            <a:schemeClr val="accent4"/>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7" name="Freeform 6"/>
          <p:cNvSpPr>
            <a:spLocks/>
          </p:cNvSpPr>
          <p:nvPr/>
        </p:nvSpPr>
        <p:spPr bwMode="auto">
          <a:xfrm>
            <a:off x="4815063" y="3476479"/>
            <a:ext cx="1197958" cy="786011"/>
          </a:xfrm>
          <a:custGeom>
            <a:avLst/>
            <a:gdLst>
              <a:gd name="T0" fmla="*/ 0 w 759"/>
              <a:gd name="T1" fmla="*/ 154 h 498"/>
              <a:gd name="T2" fmla="*/ 43 w 759"/>
              <a:gd name="T3" fmla="*/ 377 h 498"/>
              <a:gd name="T4" fmla="*/ 69 w 759"/>
              <a:gd name="T5" fmla="*/ 297 h 498"/>
              <a:gd name="T6" fmla="*/ 688 w 759"/>
              <a:gd name="T7" fmla="*/ 498 h 498"/>
              <a:gd name="T8" fmla="*/ 759 w 759"/>
              <a:gd name="T9" fmla="*/ 282 h 498"/>
              <a:gd name="T10" fmla="*/ 140 w 759"/>
              <a:gd name="T11" fmla="*/ 81 h 498"/>
              <a:gd name="T12" fmla="*/ 166 w 759"/>
              <a:gd name="T13" fmla="*/ 0 h 498"/>
              <a:gd name="T14" fmla="*/ 0 w 759"/>
              <a:gd name="T15" fmla="*/ 154 h 4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59" h="498">
                <a:moveTo>
                  <a:pt x="0" y="154"/>
                </a:moveTo>
                <a:lnTo>
                  <a:pt x="43" y="377"/>
                </a:lnTo>
                <a:lnTo>
                  <a:pt x="69" y="297"/>
                </a:lnTo>
                <a:lnTo>
                  <a:pt x="688" y="498"/>
                </a:lnTo>
                <a:lnTo>
                  <a:pt x="759" y="282"/>
                </a:lnTo>
                <a:lnTo>
                  <a:pt x="140" y="81"/>
                </a:lnTo>
                <a:lnTo>
                  <a:pt x="166" y="0"/>
                </a:lnTo>
                <a:lnTo>
                  <a:pt x="0" y="154"/>
                </a:lnTo>
                <a:close/>
              </a:path>
            </a:pathLst>
          </a:custGeom>
          <a:solidFill>
            <a:schemeClr val="accent3"/>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8" name="Freeform 7"/>
          <p:cNvSpPr>
            <a:spLocks/>
          </p:cNvSpPr>
          <p:nvPr/>
        </p:nvSpPr>
        <p:spPr bwMode="auto">
          <a:xfrm>
            <a:off x="4571999" y="2357437"/>
            <a:ext cx="999087" cy="1119041"/>
          </a:xfrm>
          <a:custGeom>
            <a:avLst/>
            <a:gdLst>
              <a:gd name="T0" fmla="*/ 95 w 633"/>
              <a:gd name="T1" fmla="*/ 681 h 709"/>
              <a:gd name="T2" fmla="*/ 320 w 633"/>
              <a:gd name="T3" fmla="*/ 709 h 709"/>
              <a:gd name="T4" fmla="*/ 251 w 633"/>
              <a:gd name="T5" fmla="*/ 659 h 709"/>
              <a:gd name="T6" fmla="*/ 633 w 633"/>
              <a:gd name="T7" fmla="*/ 133 h 709"/>
              <a:gd name="T8" fmla="*/ 451 w 633"/>
              <a:gd name="T9" fmla="*/ 0 h 709"/>
              <a:gd name="T10" fmla="*/ 69 w 633"/>
              <a:gd name="T11" fmla="*/ 527 h 709"/>
              <a:gd name="T12" fmla="*/ 0 w 633"/>
              <a:gd name="T13" fmla="*/ 477 h 709"/>
              <a:gd name="T14" fmla="*/ 95 w 633"/>
              <a:gd name="T15" fmla="*/ 681 h 7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33" h="709">
                <a:moveTo>
                  <a:pt x="95" y="681"/>
                </a:moveTo>
                <a:lnTo>
                  <a:pt x="320" y="709"/>
                </a:lnTo>
                <a:lnTo>
                  <a:pt x="251" y="659"/>
                </a:lnTo>
                <a:lnTo>
                  <a:pt x="633" y="133"/>
                </a:lnTo>
                <a:lnTo>
                  <a:pt x="451" y="0"/>
                </a:lnTo>
                <a:lnTo>
                  <a:pt x="69" y="527"/>
                </a:lnTo>
                <a:lnTo>
                  <a:pt x="0" y="477"/>
                </a:lnTo>
                <a:lnTo>
                  <a:pt x="95" y="681"/>
                </a:ln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9" name="Freeform 8"/>
          <p:cNvSpPr>
            <a:spLocks/>
          </p:cNvSpPr>
          <p:nvPr/>
        </p:nvSpPr>
        <p:spPr bwMode="auto">
          <a:xfrm>
            <a:off x="3530382" y="2336172"/>
            <a:ext cx="999087" cy="1119041"/>
          </a:xfrm>
          <a:custGeom>
            <a:avLst/>
            <a:gdLst>
              <a:gd name="T0" fmla="*/ 538 w 633"/>
              <a:gd name="T1" fmla="*/ 681 h 709"/>
              <a:gd name="T2" fmla="*/ 633 w 633"/>
              <a:gd name="T3" fmla="*/ 477 h 709"/>
              <a:gd name="T4" fmla="*/ 564 w 633"/>
              <a:gd name="T5" fmla="*/ 527 h 709"/>
              <a:gd name="T6" fmla="*/ 183 w 633"/>
              <a:gd name="T7" fmla="*/ 0 h 709"/>
              <a:gd name="T8" fmla="*/ 0 w 633"/>
              <a:gd name="T9" fmla="*/ 133 h 709"/>
              <a:gd name="T10" fmla="*/ 382 w 633"/>
              <a:gd name="T11" fmla="*/ 659 h 709"/>
              <a:gd name="T12" fmla="*/ 313 w 633"/>
              <a:gd name="T13" fmla="*/ 709 h 709"/>
              <a:gd name="T14" fmla="*/ 538 w 633"/>
              <a:gd name="T15" fmla="*/ 681 h 7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33" h="709">
                <a:moveTo>
                  <a:pt x="538" y="681"/>
                </a:moveTo>
                <a:lnTo>
                  <a:pt x="633" y="477"/>
                </a:lnTo>
                <a:lnTo>
                  <a:pt x="564" y="527"/>
                </a:lnTo>
                <a:lnTo>
                  <a:pt x="183" y="0"/>
                </a:lnTo>
                <a:lnTo>
                  <a:pt x="0" y="133"/>
                </a:lnTo>
                <a:lnTo>
                  <a:pt x="382" y="659"/>
                </a:lnTo>
                <a:lnTo>
                  <a:pt x="313" y="709"/>
                </a:lnTo>
                <a:lnTo>
                  <a:pt x="538" y="681"/>
                </a:ln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0" name="Freeform 9"/>
          <p:cNvSpPr>
            <a:spLocks/>
          </p:cNvSpPr>
          <p:nvPr/>
        </p:nvSpPr>
        <p:spPr bwMode="auto">
          <a:xfrm>
            <a:off x="3130979" y="3476479"/>
            <a:ext cx="1197958" cy="786011"/>
          </a:xfrm>
          <a:custGeom>
            <a:avLst/>
            <a:gdLst>
              <a:gd name="T0" fmla="*/ 759 w 759"/>
              <a:gd name="T1" fmla="*/ 154 h 498"/>
              <a:gd name="T2" fmla="*/ 593 w 759"/>
              <a:gd name="T3" fmla="*/ 0 h 498"/>
              <a:gd name="T4" fmla="*/ 619 w 759"/>
              <a:gd name="T5" fmla="*/ 81 h 498"/>
              <a:gd name="T6" fmla="*/ 0 w 759"/>
              <a:gd name="T7" fmla="*/ 282 h 498"/>
              <a:gd name="T8" fmla="*/ 71 w 759"/>
              <a:gd name="T9" fmla="*/ 498 h 498"/>
              <a:gd name="T10" fmla="*/ 690 w 759"/>
              <a:gd name="T11" fmla="*/ 297 h 498"/>
              <a:gd name="T12" fmla="*/ 716 w 759"/>
              <a:gd name="T13" fmla="*/ 377 h 498"/>
              <a:gd name="T14" fmla="*/ 759 w 759"/>
              <a:gd name="T15" fmla="*/ 154 h 4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59" h="498">
                <a:moveTo>
                  <a:pt x="759" y="154"/>
                </a:moveTo>
                <a:lnTo>
                  <a:pt x="593" y="0"/>
                </a:lnTo>
                <a:lnTo>
                  <a:pt x="619" y="81"/>
                </a:lnTo>
                <a:lnTo>
                  <a:pt x="0" y="282"/>
                </a:lnTo>
                <a:lnTo>
                  <a:pt x="71" y="498"/>
                </a:lnTo>
                <a:lnTo>
                  <a:pt x="690" y="297"/>
                </a:lnTo>
                <a:lnTo>
                  <a:pt x="716" y="377"/>
                </a:lnTo>
                <a:lnTo>
                  <a:pt x="759" y="154"/>
                </a:lnTo>
                <a:close/>
              </a:path>
            </a:pathLst>
          </a:custGeom>
          <a:solidFill>
            <a:schemeClr val="accent5"/>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2" name="TextBox 11"/>
          <p:cNvSpPr txBox="1"/>
          <p:nvPr/>
        </p:nvSpPr>
        <p:spPr>
          <a:xfrm>
            <a:off x="4157274" y="3435415"/>
            <a:ext cx="808235" cy="415498"/>
          </a:xfrm>
          <a:prstGeom prst="rect">
            <a:avLst/>
          </a:prstGeom>
          <a:noFill/>
        </p:spPr>
        <p:txBody>
          <a:bodyPr wrap="none" rtlCol="0">
            <a:spAutoFit/>
          </a:bodyPr>
          <a:lstStyle/>
          <a:p>
            <a:pPr algn="ctr"/>
            <a:r>
              <a:rPr lang="tr-TR" sz="1050" b="1" dirty="0" smtClean="0">
                <a:latin typeface="+mj-lt"/>
              </a:rPr>
              <a:t>Rehberlik</a:t>
            </a:r>
          </a:p>
          <a:p>
            <a:pPr algn="ctr"/>
            <a:r>
              <a:rPr lang="tr-TR" sz="1050" b="1" dirty="0" smtClean="0">
                <a:latin typeface="+mj-lt"/>
              </a:rPr>
              <a:t>Servisi</a:t>
            </a:r>
            <a:endParaRPr lang="id-ID" sz="1050" b="1" dirty="0">
              <a:latin typeface="+mj-lt"/>
            </a:endParaRPr>
          </a:p>
        </p:txBody>
      </p:sp>
      <p:sp>
        <p:nvSpPr>
          <p:cNvPr id="19" name="TextBox 18"/>
          <p:cNvSpPr txBox="1"/>
          <p:nvPr/>
        </p:nvSpPr>
        <p:spPr>
          <a:xfrm>
            <a:off x="5928693" y="2120284"/>
            <a:ext cx="2515689" cy="369332"/>
          </a:xfrm>
          <a:prstGeom prst="rect">
            <a:avLst/>
          </a:prstGeom>
          <a:noFill/>
        </p:spPr>
        <p:txBody>
          <a:bodyPr wrap="none" rtlCol="0">
            <a:spAutoFit/>
          </a:bodyPr>
          <a:lstStyle/>
          <a:p>
            <a:r>
              <a:rPr lang="tr-TR" b="1" dirty="0" smtClean="0"/>
              <a:t>Bireyin kendini anlaması</a:t>
            </a:r>
            <a:endParaRPr lang="id-ID" b="1" dirty="0">
              <a:latin typeface="+mj-lt"/>
            </a:endParaRPr>
          </a:p>
        </p:txBody>
      </p:sp>
      <p:sp>
        <p:nvSpPr>
          <p:cNvPr id="24" name="TextBox 23"/>
          <p:cNvSpPr txBox="1"/>
          <p:nvPr/>
        </p:nvSpPr>
        <p:spPr>
          <a:xfrm>
            <a:off x="6526953" y="3803587"/>
            <a:ext cx="2292679" cy="369332"/>
          </a:xfrm>
          <a:prstGeom prst="rect">
            <a:avLst/>
          </a:prstGeom>
          <a:noFill/>
        </p:spPr>
        <p:txBody>
          <a:bodyPr wrap="none" rtlCol="0">
            <a:spAutoFit/>
          </a:bodyPr>
          <a:lstStyle/>
          <a:p>
            <a:r>
              <a:rPr lang="tr-TR" b="1" dirty="0" smtClean="0"/>
              <a:t>Problemlerini çözmesi</a:t>
            </a:r>
            <a:endParaRPr lang="id-ID" b="1" dirty="0">
              <a:latin typeface="+mj-lt"/>
            </a:endParaRPr>
          </a:p>
        </p:txBody>
      </p:sp>
      <p:sp>
        <p:nvSpPr>
          <p:cNvPr id="26" name="TextBox 25"/>
          <p:cNvSpPr txBox="1"/>
          <p:nvPr/>
        </p:nvSpPr>
        <p:spPr>
          <a:xfrm>
            <a:off x="4889734" y="5048460"/>
            <a:ext cx="2262222" cy="338554"/>
          </a:xfrm>
          <a:prstGeom prst="rect">
            <a:avLst/>
          </a:prstGeom>
          <a:noFill/>
        </p:spPr>
        <p:txBody>
          <a:bodyPr wrap="none" rtlCol="0">
            <a:spAutoFit/>
          </a:bodyPr>
          <a:lstStyle/>
          <a:p>
            <a:r>
              <a:rPr lang="tr-TR" sz="1600" b="1" dirty="0" smtClean="0"/>
              <a:t> Gerçekçi kararlar alması</a:t>
            </a:r>
            <a:endParaRPr lang="id-ID" sz="1600" b="1" dirty="0">
              <a:latin typeface="+mj-lt"/>
            </a:endParaRPr>
          </a:p>
        </p:txBody>
      </p:sp>
      <p:sp>
        <p:nvSpPr>
          <p:cNvPr id="28" name="TextBox 27"/>
          <p:cNvSpPr txBox="1"/>
          <p:nvPr/>
        </p:nvSpPr>
        <p:spPr>
          <a:xfrm>
            <a:off x="216568" y="3787056"/>
            <a:ext cx="2500816" cy="923330"/>
          </a:xfrm>
          <a:prstGeom prst="rect">
            <a:avLst/>
          </a:prstGeom>
          <a:noFill/>
        </p:spPr>
        <p:txBody>
          <a:bodyPr wrap="square" rtlCol="0">
            <a:spAutoFit/>
          </a:bodyPr>
          <a:lstStyle/>
          <a:p>
            <a:pPr algn="r"/>
            <a:r>
              <a:rPr lang="tr-TR" b="1" dirty="0" smtClean="0"/>
              <a:t>Kapasitesini kendine en uygun düzeyde geliştirmesi</a:t>
            </a:r>
            <a:endParaRPr lang="id-ID" b="1" dirty="0">
              <a:latin typeface="+mj-lt"/>
            </a:endParaRPr>
          </a:p>
        </p:txBody>
      </p:sp>
      <p:sp>
        <p:nvSpPr>
          <p:cNvPr id="30" name="TextBox 29"/>
          <p:cNvSpPr txBox="1"/>
          <p:nvPr/>
        </p:nvSpPr>
        <p:spPr>
          <a:xfrm>
            <a:off x="353236" y="2099019"/>
            <a:ext cx="2943113" cy="646331"/>
          </a:xfrm>
          <a:prstGeom prst="rect">
            <a:avLst/>
          </a:prstGeom>
          <a:noFill/>
        </p:spPr>
        <p:txBody>
          <a:bodyPr wrap="none" rtlCol="0">
            <a:spAutoFit/>
          </a:bodyPr>
          <a:lstStyle/>
          <a:p>
            <a:pPr algn="r"/>
            <a:r>
              <a:rPr lang="tr-TR" b="1" dirty="0" smtClean="0"/>
              <a:t> Çevresine dengeli ve sağlıklı </a:t>
            </a:r>
          </a:p>
          <a:p>
            <a:pPr algn="r"/>
            <a:r>
              <a:rPr lang="tr-TR" b="1" dirty="0" smtClean="0"/>
              <a:t>bir uyum sağlayabilmesi için</a:t>
            </a:r>
            <a:endParaRPr lang="id-ID" b="1" dirty="0">
              <a:latin typeface="+mj-lt"/>
            </a:endParaRPr>
          </a:p>
        </p:txBody>
      </p:sp>
      <p:grpSp>
        <p:nvGrpSpPr>
          <p:cNvPr id="3" name="Group 12"/>
          <p:cNvGrpSpPr/>
          <p:nvPr/>
        </p:nvGrpSpPr>
        <p:grpSpPr>
          <a:xfrm>
            <a:off x="3403419" y="2056488"/>
            <a:ext cx="726646" cy="726646"/>
            <a:chOff x="4537892" y="1684044"/>
            <a:chExt cx="968861" cy="968861"/>
          </a:xfrm>
        </p:grpSpPr>
        <p:sp>
          <p:nvSpPr>
            <p:cNvPr id="14" name="Oval 13"/>
            <p:cNvSpPr/>
            <p:nvPr/>
          </p:nvSpPr>
          <p:spPr>
            <a:xfrm>
              <a:off x="4537892" y="1684044"/>
              <a:ext cx="968861" cy="968861"/>
            </a:xfrm>
            <a:prstGeom prst="ellipse">
              <a:avLst/>
            </a:prstGeom>
            <a:solidFill>
              <a:schemeClr val="bg1"/>
            </a:solidFill>
            <a:ln w="889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32" name="TextBox 31"/>
            <p:cNvSpPr txBox="1">
              <a:spLocks noChangeAspect="1"/>
            </p:cNvSpPr>
            <p:nvPr/>
          </p:nvSpPr>
          <p:spPr>
            <a:xfrm>
              <a:off x="4790973" y="1943999"/>
              <a:ext cx="468000" cy="468000"/>
            </a:xfrm>
            <a:prstGeom prst="rect">
              <a:avLst/>
            </a:prstGeom>
            <a:noFill/>
          </p:spPr>
          <p:txBody>
            <a:bodyPr wrap="none" lIns="0" tIns="0" rIns="0" bIns="0" rtlCol="0" anchor="ctr" anchorCtr="0">
              <a:noAutofit/>
            </a:bodyPr>
            <a:lstStyle/>
            <a:p>
              <a:pPr algn="ctr"/>
              <a:r>
                <a:rPr lang="tr-TR" sz="4050" dirty="0" smtClean="0">
                  <a:solidFill>
                    <a:schemeClr val="accent1"/>
                  </a:solidFill>
                </a:rPr>
                <a:t>Ç</a:t>
              </a:r>
              <a:endParaRPr lang="ru-RU" sz="4050" dirty="0">
                <a:solidFill>
                  <a:schemeClr val="accent1"/>
                </a:solidFill>
              </a:endParaRPr>
            </a:p>
          </p:txBody>
        </p:sp>
      </p:grpSp>
      <p:grpSp>
        <p:nvGrpSpPr>
          <p:cNvPr id="4" name="Group 2"/>
          <p:cNvGrpSpPr/>
          <p:nvPr/>
        </p:nvGrpSpPr>
        <p:grpSpPr>
          <a:xfrm>
            <a:off x="5058176" y="2120283"/>
            <a:ext cx="726646" cy="726646"/>
            <a:chOff x="6744234" y="1684044"/>
            <a:chExt cx="968861" cy="968861"/>
          </a:xfrm>
        </p:grpSpPr>
        <p:sp>
          <p:nvSpPr>
            <p:cNvPr id="15" name="Oval 14"/>
            <p:cNvSpPr/>
            <p:nvPr/>
          </p:nvSpPr>
          <p:spPr>
            <a:xfrm>
              <a:off x="6744234" y="1684044"/>
              <a:ext cx="968861" cy="968861"/>
            </a:xfrm>
            <a:prstGeom prst="ellipse">
              <a:avLst/>
            </a:prstGeom>
            <a:solidFill>
              <a:schemeClr val="bg1"/>
            </a:solidFill>
            <a:ln w="889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33" name="TextBox 32"/>
            <p:cNvSpPr txBox="1">
              <a:spLocks noChangeAspect="1"/>
            </p:cNvSpPr>
            <p:nvPr/>
          </p:nvSpPr>
          <p:spPr>
            <a:xfrm>
              <a:off x="6999348" y="1952581"/>
              <a:ext cx="468000" cy="468000"/>
            </a:xfrm>
            <a:prstGeom prst="rect">
              <a:avLst/>
            </a:prstGeom>
            <a:noFill/>
          </p:spPr>
          <p:txBody>
            <a:bodyPr wrap="none" lIns="0" tIns="0" rIns="0" bIns="0" rtlCol="0" anchor="ctr" anchorCtr="0">
              <a:noAutofit/>
            </a:bodyPr>
            <a:lstStyle/>
            <a:p>
              <a:pPr algn="ctr"/>
              <a:r>
                <a:rPr lang="tr-TR" sz="4050" dirty="0" smtClean="0">
                  <a:solidFill>
                    <a:schemeClr val="accent2"/>
                  </a:solidFill>
                </a:rPr>
                <a:t>B</a:t>
              </a:r>
              <a:endParaRPr lang="ru-RU" sz="4050" dirty="0">
                <a:solidFill>
                  <a:schemeClr val="accent2"/>
                </a:solidFill>
              </a:endParaRPr>
            </a:p>
          </p:txBody>
        </p:sp>
      </p:grpSp>
      <p:grpSp>
        <p:nvGrpSpPr>
          <p:cNvPr id="5" name="Group 3"/>
          <p:cNvGrpSpPr/>
          <p:nvPr/>
        </p:nvGrpSpPr>
        <p:grpSpPr>
          <a:xfrm>
            <a:off x="5694490" y="3796311"/>
            <a:ext cx="726646" cy="726646"/>
            <a:chOff x="7592653" y="3918748"/>
            <a:chExt cx="968861" cy="968861"/>
          </a:xfrm>
        </p:grpSpPr>
        <p:sp>
          <p:nvSpPr>
            <p:cNvPr id="17" name="Oval 16"/>
            <p:cNvSpPr/>
            <p:nvPr/>
          </p:nvSpPr>
          <p:spPr>
            <a:xfrm>
              <a:off x="7592653" y="3918748"/>
              <a:ext cx="968861" cy="968861"/>
            </a:xfrm>
            <a:prstGeom prst="ellipse">
              <a:avLst/>
            </a:prstGeom>
            <a:solidFill>
              <a:schemeClr val="bg1"/>
            </a:solidFill>
            <a:ln w="889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34" name="TextBox 33"/>
            <p:cNvSpPr txBox="1">
              <a:spLocks noChangeAspect="1"/>
            </p:cNvSpPr>
            <p:nvPr/>
          </p:nvSpPr>
          <p:spPr>
            <a:xfrm>
              <a:off x="7871658" y="4173692"/>
              <a:ext cx="468000" cy="468000"/>
            </a:xfrm>
            <a:prstGeom prst="rect">
              <a:avLst/>
            </a:prstGeom>
            <a:noFill/>
          </p:spPr>
          <p:txBody>
            <a:bodyPr wrap="none" lIns="0" tIns="0" rIns="0" bIns="0" rtlCol="0" anchor="ctr" anchorCtr="0">
              <a:noAutofit/>
            </a:bodyPr>
            <a:lstStyle/>
            <a:p>
              <a:pPr algn="ctr"/>
              <a:r>
                <a:rPr lang="tr-TR" sz="4050" dirty="0" smtClean="0">
                  <a:solidFill>
                    <a:schemeClr val="accent3"/>
                  </a:solidFill>
                  <a:latin typeface="RaphaelIcons" pitchFamily="2" charset="0"/>
                </a:rPr>
                <a:t>P</a:t>
              </a:r>
              <a:endParaRPr lang="ru-RU" sz="4050" dirty="0">
                <a:solidFill>
                  <a:schemeClr val="accent3"/>
                </a:solidFill>
              </a:endParaRPr>
            </a:p>
          </p:txBody>
        </p:sp>
      </p:grpSp>
      <p:grpSp>
        <p:nvGrpSpPr>
          <p:cNvPr id="11" name="Group 4"/>
          <p:cNvGrpSpPr/>
          <p:nvPr/>
        </p:nvGrpSpPr>
        <p:grpSpPr>
          <a:xfrm>
            <a:off x="4198066" y="4805748"/>
            <a:ext cx="726646" cy="726646"/>
            <a:chOff x="5597421" y="5264664"/>
            <a:chExt cx="968861" cy="968861"/>
          </a:xfrm>
        </p:grpSpPr>
        <p:sp>
          <p:nvSpPr>
            <p:cNvPr id="18" name="Oval 17"/>
            <p:cNvSpPr/>
            <p:nvPr/>
          </p:nvSpPr>
          <p:spPr>
            <a:xfrm>
              <a:off x="5597421" y="5264664"/>
              <a:ext cx="968861" cy="968861"/>
            </a:xfrm>
            <a:prstGeom prst="ellipse">
              <a:avLst/>
            </a:prstGeom>
            <a:solidFill>
              <a:schemeClr val="bg1"/>
            </a:solidFill>
            <a:ln w="889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35" name="TextBox 34"/>
            <p:cNvSpPr txBox="1">
              <a:spLocks noChangeAspect="1"/>
            </p:cNvSpPr>
            <p:nvPr/>
          </p:nvSpPr>
          <p:spPr>
            <a:xfrm>
              <a:off x="5842950" y="5494599"/>
              <a:ext cx="468000" cy="468000"/>
            </a:xfrm>
            <a:prstGeom prst="rect">
              <a:avLst/>
            </a:prstGeom>
            <a:noFill/>
          </p:spPr>
          <p:txBody>
            <a:bodyPr wrap="none" lIns="0" tIns="0" rIns="0" bIns="0" rtlCol="0" anchor="ctr" anchorCtr="0">
              <a:noAutofit/>
            </a:bodyPr>
            <a:lstStyle/>
            <a:p>
              <a:pPr algn="ctr"/>
              <a:r>
                <a:rPr lang="tr-TR" sz="3600" dirty="0" smtClean="0">
                  <a:solidFill>
                    <a:schemeClr val="accent4"/>
                  </a:solidFill>
                </a:rPr>
                <a:t>G</a:t>
              </a:r>
              <a:endParaRPr lang="ru-RU" sz="3600" dirty="0">
                <a:solidFill>
                  <a:schemeClr val="accent4"/>
                </a:solidFill>
              </a:endParaRPr>
            </a:p>
          </p:txBody>
        </p:sp>
      </p:grpSp>
      <p:grpSp>
        <p:nvGrpSpPr>
          <p:cNvPr id="13" name="Group 10"/>
          <p:cNvGrpSpPr/>
          <p:nvPr/>
        </p:nvGrpSpPr>
        <p:grpSpPr>
          <a:xfrm>
            <a:off x="2792735" y="3796311"/>
            <a:ext cx="726646" cy="726646"/>
            <a:chOff x="3723646" y="3918748"/>
            <a:chExt cx="968861" cy="968861"/>
          </a:xfrm>
        </p:grpSpPr>
        <p:sp>
          <p:nvSpPr>
            <p:cNvPr id="16" name="Oval 15"/>
            <p:cNvSpPr/>
            <p:nvPr/>
          </p:nvSpPr>
          <p:spPr>
            <a:xfrm>
              <a:off x="3723646" y="3918748"/>
              <a:ext cx="968861" cy="968861"/>
            </a:xfrm>
            <a:prstGeom prst="ellipse">
              <a:avLst/>
            </a:prstGeom>
            <a:solidFill>
              <a:schemeClr val="bg1"/>
            </a:solidFill>
            <a:ln w="889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a:p>
          </p:txBody>
        </p:sp>
        <p:sp>
          <p:nvSpPr>
            <p:cNvPr id="36" name="TextBox 35"/>
            <p:cNvSpPr txBox="1">
              <a:spLocks noChangeAspect="1"/>
            </p:cNvSpPr>
            <p:nvPr/>
          </p:nvSpPr>
          <p:spPr>
            <a:xfrm>
              <a:off x="3964551" y="4128725"/>
              <a:ext cx="468000" cy="468000"/>
            </a:xfrm>
            <a:prstGeom prst="rect">
              <a:avLst/>
            </a:prstGeom>
            <a:noFill/>
          </p:spPr>
          <p:txBody>
            <a:bodyPr wrap="none" lIns="0" tIns="0" rIns="0" bIns="0" rtlCol="0" anchor="ctr" anchorCtr="0">
              <a:noAutofit/>
            </a:bodyPr>
            <a:lstStyle/>
            <a:p>
              <a:pPr algn="ctr"/>
              <a:r>
                <a:rPr lang="tr-TR" sz="4050" dirty="0" smtClean="0">
                  <a:solidFill>
                    <a:schemeClr val="accent5"/>
                  </a:solidFill>
                  <a:latin typeface="Modern Pictograms" pitchFamily="50" charset="0"/>
                </a:rPr>
                <a:t>K</a:t>
              </a:r>
              <a:endParaRPr lang="ru-RU" sz="4050" dirty="0">
                <a:solidFill>
                  <a:schemeClr val="accent5"/>
                </a:solidFill>
              </a:endParaRPr>
            </a:p>
          </p:txBody>
        </p:sp>
      </p:grpSp>
      <p:sp>
        <p:nvSpPr>
          <p:cNvPr id="29" name="28 Metin kutusu"/>
          <p:cNvSpPr txBox="1"/>
          <p:nvPr/>
        </p:nvSpPr>
        <p:spPr>
          <a:xfrm>
            <a:off x="491167" y="6075652"/>
            <a:ext cx="6906125" cy="400110"/>
          </a:xfrm>
          <a:prstGeom prst="rect">
            <a:avLst/>
          </a:prstGeom>
          <a:noFill/>
        </p:spPr>
        <p:txBody>
          <a:bodyPr wrap="square" rtlCol="0">
            <a:spAutoFit/>
          </a:bodyPr>
          <a:lstStyle/>
          <a:p>
            <a:r>
              <a:rPr lang="tr-TR" sz="2000" b="1" dirty="0" smtClean="0"/>
              <a:t>Uzman kişilerce bireye verilen psikolojik yardımlardır.</a:t>
            </a:r>
            <a:endParaRPr lang="tr-TR" sz="2000" b="1" dirty="0"/>
          </a:p>
        </p:txBody>
      </p:sp>
    </p:spTree>
    <p:extLst>
      <p:ext uri="{BB962C8B-B14F-4D97-AF65-F5344CB8AC3E}">
        <p14:creationId xmlns:p14="http://schemas.microsoft.com/office/powerpoint/2010/main" val="1782128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22" presetClass="entr" presetSubtype="1"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up)">
                                      <p:cBhvr>
                                        <p:cTn id="13" dur="500"/>
                                        <p:tgtEl>
                                          <p:spTgt spid="8"/>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childTnLst>
                          </p:cTn>
                        </p:par>
                        <p:par>
                          <p:cTn id="20" fill="hold">
                            <p:stCondLst>
                              <p:cond delay="1500"/>
                            </p:stCondLst>
                            <p:childTnLst>
                              <p:par>
                                <p:cTn id="21" presetID="22" presetClass="entr" presetSubtype="2" fill="hold" grpId="0"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wipe(right)">
                                      <p:cBhvr>
                                        <p:cTn id="23" dur="500"/>
                                        <p:tgtEl>
                                          <p:spTgt spid="7"/>
                                        </p:tgtEl>
                                      </p:cBhvr>
                                    </p:animEffect>
                                  </p:childTnLst>
                                </p:cTn>
                              </p:par>
                            </p:childTnLst>
                          </p:cTn>
                        </p:par>
                        <p:par>
                          <p:cTn id="24" fill="hold">
                            <p:stCondLst>
                              <p:cond delay="2000"/>
                            </p:stCondLst>
                            <p:childTnLst>
                              <p:par>
                                <p:cTn id="25" presetID="53" presetClass="entr" presetSubtype="16" fill="hold" nodeType="after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p:cTn id="27" dur="500" fill="hold"/>
                                        <p:tgtEl>
                                          <p:spTgt spid="11"/>
                                        </p:tgtEl>
                                        <p:attrNameLst>
                                          <p:attrName>ppt_w</p:attrName>
                                        </p:attrNameLst>
                                      </p:cBhvr>
                                      <p:tavLst>
                                        <p:tav tm="0">
                                          <p:val>
                                            <p:fltVal val="0"/>
                                          </p:val>
                                        </p:tav>
                                        <p:tav tm="100000">
                                          <p:val>
                                            <p:strVal val="#ppt_w"/>
                                          </p:val>
                                        </p:tav>
                                      </p:tavLst>
                                    </p:anim>
                                    <p:anim calcmode="lin" valueType="num">
                                      <p:cBhvr>
                                        <p:cTn id="28" dur="500" fill="hold"/>
                                        <p:tgtEl>
                                          <p:spTgt spid="11"/>
                                        </p:tgtEl>
                                        <p:attrNameLst>
                                          <p:attrName>ppt_h</p:attrName>
                                        </p:attrNameLst>
                                      </p:cBhvr>
                                      <p:tavLst>
                                        <p:tav tm="0">
                                          <p:val>
                                            <p:fltVal val="0"/>
                                          </p:val>
                                        </p:tav>
                                        <p:tav tm="100000">
                                          <p:val>
                                            <p:strVal val="#ppt_h"/>
                                          </p:val>
                                        </p:tav>
                                      </p:tavLst>
                                    </p:anim>
                                    <p:animEffect transition="in" filter="fade">
                                      <p:cBhvr>
                                        <p:cTn id="29" dur="500"/>
                                        <p:tgtEl>
                                          <p:spTgt spid="11"/>
                                        </p:tgtEl>
                                      </p:cBhvr>
                                    </p:animEffect>
                                  </p:childTnLst>
                                </p:cTn>
                              </p:par>
                            </p:childTnLst>
                          </p:cTn>
                        </p:par>
                        <p:par>
                          <p:cTn id="30" fill="hold">
                            <p:stCondLst>
                              <p:cond delay="2500"/>
                            </p:stCondLst>
                            <p:childTnLst>
                              <p:par>
                                <p:cTn id="31" presetID="22" presetClass="entr" presetSubtype="4" fill="hold" grpId="0" nodeType="after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wipe(down)">
                                      <p:cBhvr>
                                        <p:cTn id="33" dur="500"/>
                                        <p:tgtEl>
                                          <p:spTgt spid="6"/>
                                        </p:tgtEl>
                                      </p:cBhvr>
                                    </p:animEffect>
                                  </p:childTnLst>
                                </p:cTn>
                              </p:par>
                            </p:childTnLst>
                          </p:cTn>
                        </p:par>
                        <p:par>
                          <p:cTn id="34" fill="hold">
                            <p:stCondLst>
                              <p:cond delay="3000"/>
                            </p:stCondLst>
                            <p:childTnLst>
                              <p:par>
                                <p:cTn id="35" presetID="53" presetClass="entr" presetSubtype="16" fill="hold" nodeType="after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p:cTn id="37" dur="500" fill="hold"/>
                                        <p:tgtEl>
                                          <p:spTgt spid="13"/>
                                        </p:tgtEl>
                                        <p:attrNameLst>
                                          <p:attrName>ppt_w</p:attrName>
                                        </p:attrNameLst>
                                      </p:cBhvr>
                                      <p:tavLst>
                                        <p:tav tm="0">
                                          <p:val>
                                            <p:fltVal val="0"/>
                                          </p:val>
                                        </p:tav>
                                        <p:tav tm="100000">
                                          <p:val>
                                            <p:strVal val="#ppt_w"/>
                                          </p:val>
                                        </p:tav>
                                      </p:tavLst>
                                    </p:anim>
                                    <p:anim calcmode="lin" valueType="num">
                                      <p:cBhvr>
                                        <p:cTn id="38" dur="500" fill="hold"/>
                                        <p:tgtEl>
                                          <p:spTgt spid="13"/>
                                        </p:tgtEl>
                                        <p:attrNameLst>
                                          <p:attrName>ppt_h</p:attrName>
                                        </p:attrNameLst>
                                      </p:cBhvr>
                                      <p:tavLst>
                                        <p:tav tm="0">
                                          <p:val>
                                            <p:fltVal val="0"/>
                                          </p:val>
                                        </p:tav>
                                        <p:tav tm="100000">
                                          <p:val>
                                            <p:strVal val="#ppt_h"/>
                                          </p:val>
                                        </p:tav>
                                      </p:tavLst>
                                    </p:anim>
                                    <p:animEffect transition="in" filter="fade">
                                      <p:cBhvr>
                                        <p:cTn id="39" dur="500"/>
                                        <p:tgtEl>
                                          <p:spTgt spid="13"/>
                                        </p:tgtEl>
                                      </p:cBhvr>
                                    </p:animEffect>
                                  </p:childTnLst>
                                </p:cTn>
                              </p:par>
                            </p:childTnLst>
                          </p:cTn>
                        </p:par>
                        <p:par>
                          <p:cTn id="40" fill="hold">
                            <p:stCondLst>
                              <p:cond delay="3500"/>
                            </p:stCondLst>
                            <p:childTnLst>
                              <p:par>
                                <p:cTn id="41" presetID="22" presetClass="entr" presetSubtype="8" fill="hold" grpId="0" nodeType="after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wipe(left)">
                                      <p:cBhvr>
                                        <p:cTn id="43" dur="500"/>
                                        <p:tgtEl>
                                          <p:spTgt spid="10"/>
                                        </p:tgtEl>
                                      </p:cBhvr>
                                    </p:animEffect>
                                  </p:childTnLst>
                                </p:cTn>
                              </p:par>
                            </p:childTnLst>
                          </p:cTn>
                        </p:par>
                        <p:par>
                          <p:cTn id="44" fill="hold">
                            <p:stCondLst>
                              <p:cond delay="4000"/>
                            </p:stCondLst>
                            <p:childTnLst>
                              <p:par>
                                <p:cTn id="45" presetID="53" presetClass="entr" presetSubtype="16" fill="hold" nodeType="afterEffect">
                                  <p:stCondLst>
                                    <p:cond delay="0"/>
                                  </p:stCondLst>
                                  <p:childTnLst>
                                    <p:set>
                                      <p:cBhvr>
                                        <p:cTn id="46" dur="1" fill="hold">
                                          <p:stCondLst>
                                            <p:cond delay="0"/>
                                          </p:stCondLst>
                                        </p:cTn>
                                        <p:tgtEl>
                                          <p:spTgt spid="3"/>
                                        </p:tgtEl>
                                        <p:attrNameLst>
                                          <p:attrName>style.visibility</p:attrName>
                                        </p:attrNameLst>
                                      </p:cBhvr>
                                      <p:to>
                                        <p:strVal val="visible"/>
                                      </p:to>
                                    </p:set>
                                    <p:anim calcmode="lin" valueType="num">
                                      <p:cBhvr>
                                        <p:cTn id="47" dur="500" fill="hold"/>
                                        <p:tgtEl>
                                          <p:spTgt spid="3"/>
                                        </p:tgtEl>
                                        <p:attrNameLst>
                                          <p:attrName>ppt_w</p:attrName>
                                        </p:attrNameLst>
                                      </p:cBhvr>
                                      <p:tavLst>
                                        <p:tav tm="0">
                                          <p:val>
                                            <p:fltVal val="0"/>
                                          </p:val>
                                        </p:tav>
                                        <p:tav tm="100000">
                                          <p:val>
                                            <p:strVal val="#ppt_w"/>
                                          </p:val>
                                        </p:tav>
                                      </p:tavLst>
                                    </p:anim>
                                    <p:anim calcmode="lin" valueType="num">
                                      <p:cBhvr>
                                        <p:cTn id="48" dur="500" fill="hold"/>
                                        <p:tgtEl>
                                          <p:spTgt spid="3"/>
                                        </p:tgtEl>
                                        <p:attrNameLst>
                                          <p:attrName>ppt_h</p:attrName>
                                        </p:attrNameLst>
                                      </p:cBhvr>
                                      <p:tavLst>
                                        <p:tav tm="0">
                                          <p:val>
                                            <p:fltVal val="0"/>
                                          </p:val>
                                        </p:tav>
                                        <p:tav tm="100000">
                                          <p:val>
                                            <p:strVal val="#ppt_h"/>
                                          </p:val>
                                        </p:tav>
                                      </p:tavLst>
                                    </p:anim>
                                    <p:animEffect transition="in" filter="fade">
                                      <p:cBhvr>
                                        <p:cTn id="49" dur="500"/>
                                        <p:tgtEl>
                                          <p:spTgt spid="3"/>
                                        </p:tgtEl>
                                      </p:cBhvr>
                                    </p:animEffect>
                                  </p:childTnLst>
                                </p:cTn>
                              </p:par>
                            </p:childTnLst>
                          </p:cTn>
                        </p:par>
                        <p:par>
                          <p:cTn id="50" fill="hold">
                            <p:stCondLst>
                              <p:cond delay="4500"/>
                            </p:stCondLst>
                            <p:childTnLst>
                              <p:par>
                                <p:cTn id="51" presetID="22" presetClass="entr" presetSubtype="1" fill="hold" grpId="0" nodeType="afterEffect">
                                  <p:stCondLst>
                                    <p:cond delay="0"/>
                                  </p:stCondLst>
                                  <p:childTnLst>
                                    <p:set>
                                      <p:cBhvr>
                                        <p:cTn id="52" dur="1" fill="hold">
                                          <p:stCondLst>
                                            <p:cond delay="0"/>
                                          </p:stCondLst>
                                        </p:cTn>
                                        <p:tgtEl>
                                          <p:spTgt spid="9"/>
                                        </p:tgtEl>
                                        <p:attrNameLst>
                                          <p:attrName>style.visibility</p:attrName>
                                        </p:attrNameLst>
                                      </p:cBhvr>
                                      <p:to>
                                        <p:strVal val="visible"/>
                                      </p:to>
                                    </p:set>
                                    <p:animEffect transition="in" filter="wipe(up)">
                                      <p:cBhvr>
                                        <p:cTn id="53" dur="500"/>
                                        <p:tgtEl>
                                          <p:spTgt spid="9"/>
                                        </p:tgtEl>
                                      </p:cBhvr>
                                    </p:animEffect>
                                  </p:childTnLst>
                                </p:cTn>
                              </p:par>
                            </p:childTnLst>
                          </p:cTn>
                        </p:par>
                        <p:par>
                          <p:cTn id="54" fill="hold">
                            <p:stCondLst>
                              <p:cond delay="5000"/>
                            </p:stCondLst>
                            <p:childTnLst>
                              <p:par>
                                <p:cTn id="55" presetID="53" presetClass="entr" presetSubtype="16" fill="hold" grpId="0" nodeType="afterEffect">
                                  <p:stCondLst>
                                    <p:cond delay="0"/>
                                  </p:stCondLst>
                                  <p:childTnLst>
                                    <p:set>
                                      <p:cBhvr>
                                        <p:cTn id="56" dur="1" fill="hold">
                                          <p:stCondLst>
                                            <p:cond delay="0"/>
                                          </p:stCondLst>
                                        </p:cTn>
                                        <p:tgtEl>
                                          <p:spTgt spid="12"/>
                                        </p:tgtEl>
                                        <p:attrNameLst>
                                          <p:attrName>style.visibility</p:attrName>
                                        </p:attrNameLst>
                                      </p:cBhvr>
                                      <p:to>
                                        <p:strVal val="visible"/>
                                      </p:to>
                                    </p:set>
                                    <p:anim calcmode="lin" valueType="num">
                                      <p:cBhvr>
                                        <p:cTn id="57" dur="500" fill="hold"/>
                                        <p:tgtEl>
                                          <p:spTgt spid="12"/>
                                        </p:tgtEl>
                                        <p:attrNameLst>
                                          <p:attrName>ppt_w</p:attrName>
                                        </p:attrNameLst>
                                      </p:cBhvr>
                                      <p:tavLst>
                                        <p:tav tm="0">
                                          <p:val>
                                            <p:fltVal val="0"/>
                                          </p:val>
                                        </p:tav>
                                        <p:tav tm="100000">
                                          <p:val>
                                            <p:strVal val="#ppt_w"/>
                                          </p:val>
                                        </p:tav>
                                      </p:tavLst>
                                    </p:anim>
                                    <p:anim calcmode="lin" valueType="num">
                                      <p:cBhvr>
                                        <p:cTn id="58" dur="500" fill="hold"/>
                                        <p:tgtEl>
                                          <p:spTgt spid="12"/>
                                        </p:tgtEl>
                                        <p:attrNameLst>
                                          <p:attrName>ppt_h</p:attrName>
                                        </p:attrNameLst>
                                      </p:cBhvr>
                                      <p:tavLst>
                                        <p:tav tm="0">
                                          <p:val>
                                            <p:fltVal val="0"/>
                                          </p:val>
                                        </p:tav>
                                        <p:tav tm="100000">
                                          <p:val>
                                            <p:strVal val="#ppt_h"/>
                                          </p:val>
                                        </p:tav>
                                      </p:tavLst>
                                    </p:anim>
                                    <p:animEffect transition="in" filter="fade">
                                      <p:cBhvr>
                                        <p:cTn id="59" dur="500"/>
                                        <p:tgtEl>
                                          <p:spTgt spid="12"/>
                                        </p:tgtEl>
                                      </p:cBhvr>
                                    </p:animEffect>
                                  </p:childTnLst>
                                </p:cTn>
                              </p:par>
                            </p:childTnLst>
                          </p:cTn>
                        </p:par>
                      </p:childTnLst>
                    </p:cTn>
                  </p:par>
                  <p:par>
                    <p:cTn id="60" fill="hold">
                      <p:stCondLst>
                        <p:cond delay="indefinite"/>
                      </p:stCondLst>
                      <p:childTnLst>
                        <p:par>
                          <p:cTn id="61" fill="hold">
                            <p:stCondLst>
                              <p:cond delay="0"/>
                            </p:stCondLst>
                            <p:childTnLst>
                              <p:par>
                                <p:cTn id="62" presetID="5" presetClass="entr" presetSubtype="10" fill="hold" grpId="1" nodeType="clickEffect">
                                  <p:stCondLst>
                                    <p:cond delay="0"/>
                                  </p:stCondLst>
                                  <p:childTnLst>
                                    <p:set>
                                      <p:cBhvr>
                                        <p:cTn id="63" dur="1" fill="hold">
                                          <p:stCondLst>
                                            <p:cond delay="0"/>
                                          </p:stCondLst>
                                        </p:cTn>
                                        <p:tgtEl>
                                          <p:spTgt spid="19"/>
                                        </p:tgtEl>
                                        <p:attrNameLst>
                                          <p:attrName>style.visibility</p:attrName>
                                        </p:attrNameLst>
                                      </p:cBhvr>
                                      <p:to>
                                        <p:strVal val="visible"/>
                                      </p:to>
                                    </p:set>
                                    <p:animEffect transition="in" filter="checkerboard(across)">
                                      <p:cBhvr>
                                        <p:cTn id="64" dur="500"/>
                                        <p:tgtEl>
                                          <p:spTgt spid="19"/>
                                        </p:tgtEl>
                                      </p:cBhvr>
                                    </p:animEffect>
                                  </p:childTnLst>
                                </p:cTn>
                              </p:par>
                            </p:childTnLst>
                          </p:cTn>
                        </p:par>
                      </p:childTnLst>
                    </p:cTn>
                  </p:par>
                  <p:par>
                    <p:cTn id="65" fill="hold">
                      <p:stCondLst>
                        <p:cond delay="indefinite"/>
                      </p:stCondLst>
                      <p:childTnLst>
                        <p:par>
                          <p:cTn id="66" fill="hold">
                            <p:stCondLst>
                              <p:cond delay="0"/>
                            </p:stCondLst>
                            <p:childTnLst>
                              <p:par>
                                <p:cTn id="67" presetID="5" presetClass="entr" presetSubtype="10" fill="hold" grpId="1" nodeType="clickEffect">
                                  <p:stCondLst>
                                    <p:cond delay="0"/>
                                  </p:stCondLst>
                                  <p:childTnLst>
                                    <p:set>
                                      <p:cBhvr>
                                        <p:cTn id="68" dur="1" fill="hold">
                                          <p:stCondLst>
                                            <p:cond delay="0"/>
                                          </p:stCondLst>
                                        </p:cTn>
                                        <p:tgtEl>
                                          <p:spTgt spid="24"/>
                                        </p:tgtEl>
                                        <p:attrNameLst>
                                          <p:attrName>style.visibility</p:attrName>
                                        </p:attrNameLst>
                                      </p:cBhvr>
                                      <p:to>
                                        <p:strVal val="visible"/>
                                      </p:to>
                                    </p:set>
                                    <p:animEffect transition="in" filter="checkerboard(across)">
                                      <p:cBhvr>
                                        <p:cTn id="69" dur="500"/>
                                        <p:tgtEl>
                                          <p:spTgt spid="24"/>
                                        </p:tgtEl>
                                      </p:cBhvr>
                                    </p:animEffect>
                                  </p:childTnLst>
                                </p:cTn>
                              </p:par>
                            </p:childTnLst>
                          </p:cTn>
                        </p:par>
                      </p:childTnLst>
                    </p:cTn>
                  </p:par>
                  <p:par>
                    <p:cTn id="70" fill="hold">
                      <p:stCondLst>
                        <p:cond delay="indefinite"/>
                      </p:stCondLst>
                      <p:childTnLst>
                        <p:par>
                          <p:cTn id="71" fill="hold">
                            <p:stCondLst>
                              <p:cond delay="0"/>
                            </p:stCondLst>
                            <p:childTnLst>
                              <p:par>
                                <p:cTn id="72" presetID="5" presetClass="entr" presetSubtype="10" fill="hold" grpId="1" nodeType="clickEffect">
                                  <p:stCondLst>
                                    <p:cond delay="0"/>
                                  </p:stCondLst>
                                  <p:childTnLst>
                                    <p:set>
                                      <p:cBhvr>
                                        <p:cTn id="73" dur="1" fill="hold">
                                          <p:stCondLst>
                                            <p:cond delay="0"/>
                                          </p:stCondLst>
                                        </p:cTn>
                                        <p:tgtEl>
                                          <p:spTgt spid="26"/>
                                        </p:tgtEl>
                                        <p:attrNameLst>
                                          <p:attrName>style.visibility</p:attrName>
                                        </p:attrNameLst>
                                      </p:cBhvr>
                                      <p:to>
                                        <p:strVal val="visible"/>
                                      </p:to>
                                    </p:set>
                                    <p:animEffect transition="in" filter="checkerboard(across)">
                                      <p:cBhvr>
                                        <p:cTn id="74" dur="500"/>
                                        <p:tgtEl>
                                          <p:spTgt spid="26"/>
                                        </p:tgtEl>
                                      </p:cBhvr>
                                    </p:animEffect>
                                  </p:childTnLst>
                                </p:cTn>
                              </p:par>
                            </p:childTnLst>
                          </p:cTn>
                        </p:par>
                      </p:childTnLst>
                    </p:cTn>
                  </p:par>
                  <p:par>
                    <p:cTn id="75" fill="hold">
                      <p:stCondLst>
                        <p:cond delay="indefinite"/>
                      </p:stCondLst>
                      <p:childTnLst>
                        <p:par>
                          <p:cTn id="76" fill="hold">
                            <p:stCondLst>
                              <p:cond delay="0"/>
                            </p:stCondLst>
                            <p:childTnLst>
                              <p:par>
                                <p:cTn id="77" presetID="5" presetClass="entr" presetSubtype="10" fill="hold" grpId="1" nodeType="clickEffect">
                                  <p:stCondLst>
                                    <p:cond delay="0"/>
                                  </p:stCondLst>
                                  <p:childTnLst>
                                    <p:set>
                                      <p:cBhvr>
                                        <p:cTn id="78" dur="1" fill="hold">
                                          <p:stCondLst>
                                            <p:cond delay="0"/>
                                          </p:stCondLst>
                                        </p:cTn>
                                        <p:tgtEl>
                                          <p:spTgt spid="28"/>
                                        </p:tgtEl>
                                        <p:attrNameLst>
                                          <p:attrName>style.visibility</p:attrName>
                                        </p:attrNameLst>
                                      </p:cBhvr>
                                      <p:to>
                                        <p:strVal val="visible"/>
                                      </p:to>
                                    </p:set>
                                    <p:animEffect transition="in" filter="checkerboard(across)">
                                      <p:cBhvr>
                                        <p:cTn id="79" dur="500"/>
                                        <p:tgtEl>
                                          <p:spTgt spid="28"/>
                                        </p:tgtEl>
                                      </p:cBhvr>
                                    </p:animEffect>
                                  </p:childTnLst>
                                </p:cTn>
                              </p:par>
                            </p:childTnLst>
                          </p:cTn>
                        </p:par>
                      </p:childTnLst>
                    </p:cTn>
                  </p:par>
                  <p:par>
                    <p:cTn id="80" fill="hold">
                      <p:stCondLst>
                        <p:cond delay="indefinite"/>
                      </p:stCondLst>
                      <p:childTnLst>
                        <p:par>
                          <p:cTn id="81" fill="hold">
                            <p:stCondLst>
                              <p:cond delay="0"/>
                            </p:stCondLst>
                            <p:childTnLst>
                              <p:par>
                                <p:cTn id="82" presetID="5" presetClass="entr" presetSubtype="10" fill="hold" grpId="1" nodeType="clickEffect">
                                  <p:stCondLst>
                                    <p:cond delay="0"/>
                                  </p:stCondLst>
                                  <p:childTnLst>
                                    <p:set>
                                      <p:cBhvr>
                                        <p:cTn id="83" dur="1" fill="hold">
                                          <p:stCondLst>
                                            <p:cond delay="0"/>
                                          </p:stCondLst>
                                        </p:cTn>
                                        <p:tgtEl>
                                          <p:spTgt spid="30"/>
                                        </p:tgtEl>
                                        <p:attrNameLst>
                                          <p:attrName>style.visibility</p:attrName>
                                        </p:attrNameLst>
                                      </p:cBhvr>
                                      <p:to>
                                        <p:strVal val="visible"/>
                                      </p:to>
                                    </p:set>
                                    <p:animEffect transition="in" filter="checkerboard(across)">
                                      <p:cBhvr>
                                        <p:cTn id="84" dur="500"/>
                                        <p:tgtEl>
                                          <p:spTgt spid="30"/>
                                        </p:tgtEl>
                                      </p:cBhvr>
                                    </p:animEffect>
                                  </p:childTnLst>
                                </p:cTn>
                              </p:par>
                            </p:childTnLst>
                          </p:cTn>
                        </p:par>
                        <p:par>
                          <p:cTn id="85" fill="hold">
                            <p:stCondLst>
                              <p:cond delay="500"/>
                            </p:stCondLst>
                            <p:childTnLst>
                              <p:par>
                                <p:cTn id="86" presetID="54" presetClass="entr" presetSubtype="0" accel="100000" fill="hold" grpId="0" nodeType="afterEffect">
                                  <p:stCondLst>
                                    <p:cond delay="0"/>
                                  </p:stCondLst>
                                  <p:childTnLst>
                                    <p:set>
                                      <p:cBhvr>
                                        <p:cTn id="87" dur="1" fill="hold">
                                          <p:stCondLst>
                                            <p:cond delay="0"/>
                                          </p:stCondLst>
                                        </p:cTn>
                                        <p:tgtEl>
                                          <p:spTgt spid="29"/>
                                        </p:tgtEl>
                                        <p:attrNameLst>
                                          <p:attrName>style.visibility</p:attrName>
                                        </p:attrNameLst>
                                      </p:cBhvr>
                                      <p:to>
                                        <p:strVal val="visible"/>
                                      </p:to>
                                    </p:set>
                                    <p:anim calcmode="lin" valueType="num">
                                      <p:cBhvr>
                                        <p:cTn id="88" dur="500" fill="hold"/>
                                        <p:tgtEl>
                                          <p:spTgt spid="29"/>
                                        </p:tgtEl>
                                        <p:attrNameLst>
                                          <p:attrName>ppt_w</p:attrName>
                                        </p:attrNameLst>
                                      </p:cBhvr>
                                      <p:tavLst>
                                        <p:tav tm="0">
                                          <p:val>
                                            <p:strVal val="#ppt_w*0.05"/>
                                          </p:val>
                                        </p:tav>
                                        <p:tav tm="100000">
                                          <p:val>
                                            <p:strVal val="#ppt_w"/>
                                          </p:val>
                                        </p:tav>
                                      </p:tavLst>
                                    </p:anim>
                                    <p:anim calcmode="lin" valueType="num">
                                      <p:cBhvr>
                                        <p:cTn id="89" dur="500" fill="hold"/>
                                        <p:tgtEl>
                                          <p:spTgt spid="29"/>
                                        </p:tgtEl>
                                        <p:attrNameLst>
                                          <p:attrName>ppt_h</p:attrName>
                                        </p:attrNameLst>
                                      </p:cBhvr>
                                      <p:tavLst>
                                        <p:tav tm="0">
                                          <p:val>
                                            <p:strVal val="#ppt_h"/>
                                          </p:val>
                                        </p:tav>
                                        <p:tav tm="100000">
                                          <p:val>
                                            <p:strVal val="#ppt_h"/>
                                          </p:val>
                                        </p:tav>
                                      </p:tavLst>
                                    </p:anim>
                                    <p:anim calcmode="lin" valueType="num">
                                      <p:cBhvr>
                                        <p:cTn id="90" dur="500" fill="hold"/>
                                        <p:tgtEl>
                                          <p:spTgt spid="29"/>
                                        </p:tgtEl>
                                        <p:attrNameLst>
                                          <p:attrName>ppt_x</p:attrName>
                                        </p:attrNameLst>
                                      </p:cBhvr>
                                      <p:tavLst>
                                        <p:tav tm="0">
                                          <p:val>
                                            <p:strVal val="#ppt_x-.2"/>
                                          </p:val>
                                        </p:tav>
                                        <p:tav tm="100000">
                                          <p:val>
                                            <p:strVal val="#ppt_x"/>
                                          </p:val>
                                        </p:tav>
                                      </p:tavLst>
                                    </p:anim>
                                    <p:anim calcmode="lin" valueType="num">
                                      <p:cBhvr>
                                        <p:cTn id="91" dur="500" fill="hold"/>
                                        <p:tgtEl>
                                          <p:spTgt spid="29"/>
                                        </p:tgtEl>
                                        <p:attrNameLst>
                                          <p:attrName>ppt_y</p:attrName>
                                        </p:attrNameLst>
                                      </p:cBhvr>
                                      <p:tavLst>
                                        <p:tav tm="0">
                                          <p:val>
                                            <p:strVal val="#ppt_y"/>
                                          </p:val>
                                        </p:tav>
                                        <p:tav tm="100000">
                                          <p:val>
                                            <p:strVal val="#ppt_y"/>
                                          </p:val>
                                        </p:tav>
                                      </p:tavLst>
                                    </p:anim>
                                    <p:animEffect transition="in" filter="fade">
                                      <p:cBhvr>
                                        <p:cTn id="92"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2" grpId="0"/>
      <p:bldP spid="19" grpId="1"/>
      <p:bldP spid="24" grpId="1"/>
      <p:bldP spid="26" grpId="1"/>
      <p:bldP spid="28" grpId="1"/>
      <p:bldP spid="30" grpId="1"/>
      <p:bldP spid="2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2" name="Picture 4"/>
          <p:cNvPicPr>
            <a:picLocks noGrp="1" noChangeAspect="1" noChangeArrowheads="1"/>
          </p:cNvPicPr>
          <p:nvPr>
            <p:ph/>
          </p:nvPr>
        </p:nvPicPr>
        <p:blipFill>
          <a:blip r:embed="rId2"/>
          <a:srcRect/>
          <a:stretch>
            <a:fillRect/>
          </a:stretch>
        </p:blipFill>
        <p:spPr>
          <a:xfrm>
            <a:off x="0" y="474662"/>
            <a:ext cx="8858216" cy="6383338"/>
          </a:xfrm>
          <a:ln>
            <a:solidFill>
              <a:schemeClr val="accent1">
                <a:lumMod val="20000"/>
                <a:lumOff val="80000"/>
              </a:schemeClr>
            </a:solidFill>
          </a:ln>
        </p:spPr>
      </p:pic>
      <p:sp>
        <p:nvSpPr>
          <p:cNvPr id="4099" name="AutoShape 6"/>
          <p:cNvSpPr>
            <a:spLocks noChangeAspect="1" noChangeArrowheads="1"/>
          </p:cNvSpPr>
          <p:nvPr/>
        </p:nvSpPr>
        <p:spPr bwMode="auto">
          <a:xfrm>
            <a:off x="395288" y="285750"/>
            <a:ext cx="8424862" cy="6022975"/>
          </a:xfrm>
          <a:prstGeom prst="rect">
            <a:avLst/>
          </a:prstGeom>
          <a:noFill/>
          <a:ln w="9525">
            <a:noFill/>
            <a:miter lim="800000"/>
            <a:headEnd/>
            <a:tailEnd/>
          </a:ln>
        </p:spPr>
        <p:txBody>
          <a:bodyPr/>
          <a:lstStyle/>
          <a:p>
            <a:endParaRPr lang="tr-TR"/>
          </a:p>
        </p:txBody>
      </p:sp>
    </p:spTree>
  </p:cSld>
  <p:clrMapOvr>
    <a:masterClrMapping/>
  </p:clrMapOvr>
  <p:transition spd="med">
    <p:strips dir="l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birey sayısına göre rehberlik hizmetleri ile ilgili gö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1027" name="Picture 3" descr="C:\Documents and Settings\Administrator\Desktop\slide_22.jpg"/>
          <p:cNvPicPr>
            <a:picLocks noGrp="1" noChangeAspect="1" noChangeArrowheads="1"/>
          </p:cNvPicPr>
          <p:nvPr>
            <p:ph/>
          </p:nvPr>
        </p:nvPicPr>
        <p:blipFill>
          <a:blip r:embed="rId2"/>
          <a:srcRect/>
          <a:stretch>
            <a:fillRect/>
          </a:stretch>
        </p:blipFill>
        <p:spPr bwMode="auto">
          <a:xfrm>
            <a:off x="155575" y="515559"/>
            <a:ext cx="8015261" cy="5485209"/>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p:nvPr>
        </p:nvSpPr>
        <p:spPr>
          <a:xfrm>
            <a:off x="827584" y="1052736"/>
            <a:ext cx="5905372" cy="627045"/>
          </a:xfrm>
        </p:spPr>
        <p:txBody>
          <a:bodyPr>
            <a:noAutofit/>
          </a:bodyPr>
          <a:lstStyle/>
          <a:p>
            <a:pPr>
              <a:buNone/>
            </a:pPr>
            <a:r>
              <a:rPr lang="tr-TR" sz="4400" b="1" dirty="0" smtClean="0"/>
              <a:t>TEMEL İŞLEVLERİNE GÖRE REHBERLİK</a:t>
            </a:r>
            <a:endParaRPr lang="tr-TR" sz="4400" b="1" dirty="0"/>
          </a:p>
        </p:txBody>
      </p:sp>
      <p:pic>
        <p:nvPicPr>
          <p:cNvPr id="2050" name="Picture 2" descr="Rehberlik Servisi Randevu Sistemi | eOkulRandev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3140968"/>
            <a:ext cx="5040560" cy="273630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p:nvPr>
        </p:nvSpPr>
        <p:spPr>
          <a:xfrm>
            <a:off x="251520" y="260648"/>
            <a:ext cx="6840760" cy="5640388"/>
          </a:xfrm>
        </p:spPr>
        <p:txBody>
          <a:bodyPr>
            <a:normAutofit/>
          </a:bodyPr>
          <a:lstStyle/>
          <a:p>
            <a:pPr>
              <a:buNone/>
            </a:pPr>
            <a:r>
              <a:rPr lang="tr-TR" sz="2800" b="1" u="sng" dirty="0" smtClean="0">
                <a:solidFill>
                  <a:srgbClr val="FF0000"/>
                </a:solidFill>
              </a:rPr>
              <a:t>1-Uyum  sağlayıcı rehberlik</a:t>
            </a:r>
          </a:p>
          <a:p>
            <a:pPr algn="just"/>
            <a:r>
              <a:rPr lang="tr-TR" sz="2800" dirty="0" smtClean="0"/>
              <a:t>Uyum sorunu olan öğrencileri tanıyarak,psikolojik durumu düzeltmek ve mevcut ortama uyum sağlanmasına yardımcı olmak amacıyla verilen hizmet türüdür.</a:t>
            </a:r>
            <a:endParaRPr lang="tr-TR" sz="2800" dirty="0"/>
          </a:p>
        </p:txBody>
      </p:sp>
      <p:pic>
        <p:nvPicPr>
          <p:cNvPr id="24578" name="Picture 2" descr="uyum saÄlayÄ±cÄ± rehberlik ile ilgili gÃ¶rsel sonucu"/>
          <p:cNvPicPr>
            <a:picLocks noChangeAspect="1" noChangeArrowheads="1"/>
          </p:cNvPicPr>
          <p:nvPr/>
        </p:nvPicPr>
        <p:blipFill>
          <a:blip r:embed="rId2"/>
          <a:srcRect/>
          <a:stretch>
            <a:fillRect/>
          </a:stretch>
        </p:blipFill>
        <p:spPr bwMode="auto">
          <a:xfrm>
            <a:off x="1403648" y="3257830"/>
            <a:ext cx="4143404" cy="2643206"/>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313</TotalTime>
  <Words>683</Words>
  <Application>Microsoft Office PowerPoint</Application>
  <PresentationFormat>Ekran Gösterisi (4:3)</PresentationFormat>
  <Paragraphs>199</Paragraphs>
  <Slides>30</Slides>
  <Notes>0</Notes>
  <HiddenSlides>0</HiddenSlides>
  <MMClips>0</MMClips>
  <ScaleCrop>false</ScaleCrop>
  <HeadingPairs>
    <vt:vector size="6" baseType="variant">
      <vt:variant>
        <vt:lpstr>Kullanılan Yazı Tipleri</vt:lpstr>
      </vt:variant>
      <vt:variant>
        <vt:i4>14</vt:i4>
      </vt:variant>
      <vt:variant>
        <vt:lpstr>Tema</vt:lpstr>
      </vt:variant>
      <vt:variant>
        <vt:i4>1</vt:i4>
      </vt:variant>
      <vt:variant>
        <vt:lpstr>Slayt Başlıkları</vt:lpstr>
      </vt:variant>
      <vt:variant>
        <vt:i4>30</vt:i4>
      </vt:variant>
    </vt:vector>
  </HeadingPairs>
  <TitlesOfParts>
    <vt:vector size="45" baseType="lpstr">
      <vt:lpstr>Arial</vt:lpstr>
      <vt:lpstr>Calibri</vt:lpstr>
      <vt:lpstr>Comic Sans MS</vt:lpstr>
      <vt:lpstr>Entypo</vt:lpstr>
      <vt:lpstr>Kartika</vt:lpstr>
      <vt:lpstr>Modern Pictograms</vt:lpstr>
      <vt:lpstr>Monotype Corsiva</vt:lpstr>
      <vt:lpstr>RaphaelIcons</vt:lpstr>
      <vt:lpstr>Times New Roman</vt:lpstr>
      <vt:lpstr>Trebuchet MS</vt:lpstr>
      <vt:lpstr>Verdana</vt:lpstr>
      <vt:lpstr>Wingdings</vt:lpstr>
      <vt:lpstr>Wingdings 2</vt:lpstr>
      <vt:lpstr>Wingdings 3</vt:lpstr>
      <vt:lpstr>Yüzeyler</vt:lpstr>
      <vt:lpstr>PowerPoint Sunusu</vt:lpstr>
      <vt:lpstr>REHBERLİK SERVİSİNİ TANIYALIM</vt:lpstr>
      <vt:lpstr>PowerPoint Sunusu</vt:lpstr>
      <vt:lpstr>Rehberlik nedir?</vt:lpstr>
      <vt:lpstr> Rehberlik Nedir?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Rehberlik Servislerinde Hangi Hizmetler Verilir?</vt:lpstr>
      <vt:lpstr>REHBERLİK VE PSİKOLOJİK DANIŞMA SERVİSİ PROGRAMI</vt:lpstr>
      <vt:lpstr>Rehberlik ne değildir?</vt:lpstr>
      <vt:lpstr>PowerPoint Sunusu</vt:lpstr>
      <vt:lpstr>PowerPoint Sunusu</vt:lpstr>
      <vt:lpstr>PowerPoint Sunusu</vt:lpstr>
      <vt:lpstr>PowerPoint Sunusu</vt:lpstr>
      <vt:lpstr>PowerPoint Sunusu</vt:lpstr>
      <vt:lpstr>PowerPoint Sunusu</vt:lpstr>
      <vt:lpstr>PowerPoint Sunusu</vt:lpstr>
      <vt:lpstr>Sonuç olarak:</vt:lpstr>
      <vt:lpstr>PowerPoint Sunusu</vt:lpstr>
    </vt:vector>
  </TitlesOfParts>
  <Company>BySaylan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REHBERLİK SERVİSİNİ TANIYALIM</dc:title>
  <dc:creator>Pc</dc:creator>
  <cp:lastModifiedBy>User</cp:lastModifiedBy>
  <cp:revision>45</cp:revision>
  <dcterms:created xsi:type="dcterms:W3CDTF">2019-09-11T06:16:57Z</dcterms:created>
  <dcterms:modified xsi:type="dcterms:W3CDTF">2024-12-17T13:33:13Z</dcterms:modified>
</cp:coreProperties>
</file>